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0"/>
  </p:notesMasterIdLst>
  <p:sldIdLst>
    <p:sldId id="256" r:id="rId2"/>
    <p:sldId id="347" r:id="rId3"/>
    <p:sldId id="338" r:id="rId4"/>
    <p:sldId id="362" r:id="rId5"/>
    <p:sldId id="707" r:id="rId6"/>
    <p:sldId id="260" r:id="rId7"/>
    <p:sldId id="708" r:id="rId8"/>
    <p:sldId id="342" r:id="rId9"/>
    <p:sldId id="343" r:id="rId10"/>
    <p:sldId id="363" r:id="rId11"/>
    <p:sldId id="284" r:id="rId12"/>
    <p:sldId id="354" r:id="rId13"/>
    <p:sldId id="355" r:id="rId14"/>
    <p:sldId id="356" r:id="rId15"/>
    <p:sldId id="357" r:id="rId16"/>
    <p:sldId id="358" r:id="rId17"/>
    <p:sldId id="359" r:id="rId18"/>
    <p:sldId id="360" r:id="rId19"/>
    <p:sldId id="366" r:id="rId20"/>
    <p:sldId id="367" r:id="rId21"/>
    <p:sldId id="368" r:id="rId22"/>
    <p:sldId id="369" r:id="rId23"/>
    <p:sldId id="394" r:id="rId24"/>
    <p:sldId id="371" r:id="rId25"/>
    <p:sldId id="404" r:id="rId26"/>
    <p:sldId id="372" r:id="rId27"/>
    <p:sldId id="395" r:id="rId28"/>
    <p:sldId id="373" r:id="rId29"/>
    <p:sldId id="382" r:id="rId30"/>
    <p:sldId id="384" r:id="rId31"/>
    <p:sldId id="383" r:id="rId32"/>
    <p:sldId id="386" r:id="rId33"/>
    <p:sldId id="376" r:id="rId34"/>
    <p:sldId id="377" r:id="rId35"/>
    <p:sldId id="378" r:id="rId36"/>
    <p:sldId id="379" r:id="rId37"/>
    <p:sldId id="391" r:id="rId38"/>
    <p:sldId id="399" r:id="rId39"/>
    <p:sldId id="397" r:id="rId40"/>
    <p:sldId id="396" r:id="rId41"/>
    <p:sldId id="706" r:id="rId42"/>
    <p:sldId id="333" r:id="rId43"/>
    <p:sldId id="709" r:id="rId44"/>
    <p:sldId id="710" r:id="rId45"/>
    <p:sldId id="711" r:id="rId46"/>
    <p:sldId id="712" r:id="rId47"/>
    <p:sldId id="713" r:id="rId48"/>
    <p:sldId id="353" r:id="rId49"/>
    <p:sldId id="348" r:id="rId50"/>
    <p:sldId id="352" r:id="rId51"/>
    <p:sldId id="351" r:id="rId52"/>
    <p:sldId id="714" r:id="rId53"/>
    <p:sldId id="715" r:id="rId54"/>
    <p:sldId id="349" r:id="rId55"/>
    <p:sldId id="361" r:id="rId56"/>
    <p:sldId id="717" r:id="rId57"/>
    <p:sldId id="716" r:id="rId58"/>
    <p:sldId id="350"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0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040"/>
    <a:srgbClr val="003399"/>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37B978-D114-48E8-AFEC-7685CB5871C6}" v="2" dt="2021-12-07T08:59:07.6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15" autoAdjust="0"/>
    <p:restoredTop sz="94660"/>
  </p:normalViewPr>
  <p:slideViewPr>
    <p:cSldViewPr>
      <p:cViewPr varScale="1">
        <p:scale>
          <a:sx n="95" d="100"/>
          <a:sy n="95" d="100"/>
        </p:scale>
        <p:origin x="1349" y="72"/>
      </p:cViewPr>
      <p:guideLst>
        <p:guide orient="horz" pos="360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5/10/relationships/revisionInfo" Target="revisionInfo.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w" userId="b33048b01c5f318e" providerId="LiveId" clId="{8637B978-D114-48E8-AFEC-7685CB5871C6}"/>
    <pc:docChg chg="custSel modSld">
      <pc:chgData name="Jo w" userId="b33048b01c5f318e" providerId="LiveId" clId="{8637B978-D114-48E8-AFEC-7685CB5871C6}" dt="2021-12-07T08:59:56.265" v="6" actId="1076"/>
      <pc:docMkLst>
        <pc:docMk/>
      </pc:docMkLst>
      <pc:sldChg chg="modSp mod">
        <pc:chgData name="Jo w" userId="b33048b01c5f318e" providerId="LiveId" clId="{8637B978-D114-48E8-AFEC-7685CB5871C6}" dt="2021-12-07T08:59:07.999" v="4" actId="27636"/>
        <pc:sldMkLst>
          <pc:docMk/>
          <pc:sldMk cId="3952486405" sldId="342"/>
        </pc:sldMkLst>
        <pc:spChg chg="mod">
          <ac:chgData name="Jo w" userId="b33048b01c5f318e" providerId="LiveId" clId="{8637B978-D114-48E8-AFEC-7685CB5871C6}" dt="2021-12-07T08:59:07.999" v="4" actId="27636"/>
          <ac:spMkLst>
            <pc:docMk/>
            <pc:sldMk cId="3952486405" sldId="342"/>
            <ac:spMk id="5" creationId="{00000000-0000-0000-0000-000000000000}"/>
          </ac:spMkLst>
        </pc:spChg>
      </pc:sldChg>
      <pc:sldChg chg="modSp mod">
        <pc:chgData name="Jo w" userId="b33048b01c5f318e" providerId="LiveId" clId="{8637B978-D114-48E8-AFEC-7685CB5871C6}" dt="2021-12-07T08:59:08.021" v="5" actId="27636"/>
        <pc:sldMkLst>
          <pc:docMk/>
          <pc:sldMk cId="715679404" sldId="343"/>
        </pc:sldMkLst>
        <pc:spChg chg="mod">
          <ac:chgData name="Jo w" userId="b33048b01c5f318e" providerId="LiveId" clId="{8637B978-D114-48E8-AFEC-7685CB5871C6}" dt="2021-12-07T08:59:08.021" v="5" actId="27636"/>
          <ac:spMkLst>
            <pc:docMk/>
            <pc:sldMk cId="715679404" sldId="343"/>
            <ac:spMk id="8" creationId="{00000000-0000-0000-0000-000000000000}"/>
          </ac:spMkLst>
        </pc:spChg>
      </pc:sldChg>
      <pc:sldChg chg="modSp mod">
        <pc:chgData name="Jo w" userId="b33048b01c5f318e" providerId="LiveId" clId="{8637B978-D114-48E8-AFEC-7685CB5871C6}" dt="2021-11-17T16:53:17.919" v="3" actId="1076"/>
        <pc:sldMkLst>
          <pc:docMk/>
          <pc:sldMk cId="1684507504" sldId="359"/>
        </pc:sldMkLst>
        <pc:picChg chg="mod">
          <ac:chgData name="Jo w" userId="b33048b01c5f318e" providerId="LiveId" clId="{8637B978-D114-48E8-AFEC-7685CB5871C6}" dt="2021-11-17T16:53:15.311" v="2" actId="1076"/>
          <ac:picMkLst>
            <pc:docMk/>
            <pc:sldMk cId="1684507504" sldId="359"/>
            <ac:picMk id="1026" creationId="{00000000-0000-0000-0000-000000000000}"/>
          </ac:picMkLst>
        </pc:picChg>
        <pc:picChg chg="mod">
          <ac:chgData name="Jo w" userId="b33048b01c5f318e" providerId="LiveId" clId="{8637B978-D114-48E8-AFEC-7685CB5871C6}" dt="2021-11-17T16:53:06.657" v="0" actId="1076"/>
          <ac:picMkLst>
            <pc:docMk/>
            <pc:sldMk cId="1684507504" sldId="359"/>
            <ac:picMk id="66563" creationId="{00000000-0000-0000-0000-000000000000}"/>
          </ac:picMkLst>
        </pc:picChg>
        <pc:picChg chg="mod">
          <ac:chgData name="Jo w" userId="b33048b01c5f318e" providerId="LiveId" clId="{8637B978-D114-48E8-AFEC-7685CB5871C6}" dt="2021-11-17T16:53:17.919" v="3" actId="1076"/>
          <ac:picMkLst>
            <pc:docMk/>
            <pc:sldMk cId="1684507504" sldId="359"/>
            <ac:picMk id="66564" creationId="{00000000-0000-0000-0000-000000000000}"/>
          </ac:picMkLst>
        </pc:picChg>
      </pc:sldChg>
      <pc:sldChg chg="modSp mod">
        <pc:chgData name="Jo w" userId="b33048b01c5f318e" providerId="LiveId" clId="{8637B978-D114-48E8-AFEC-7685CB5871C6}" dt="2021-12-07T08:59:56.265" v="6" actId="1076"/>
        <pc:sldMkLst>
          <pc:docMk/>
          <pc:sldMk cId="4018950387" sldId="394"/>
        </pc:sldMkLst>
        <pc:grpChg chg="mod">
          <ac:chgData name="Jo w" userId="b33048b01c5f318e" providerId="LiveId" clId="{8637B978-D114-48E8-AFEC-7685CB5871C6}" dt="2021-12-07T08:59:56.265" v="6" actId="1076"/>
          <ac:grpSpMkLst>
            <pc:docMk/>
            <pc:sldMk cId="4018950387" sldId="394"/>
            <ac:grpSpMk id="4" creationId="{00000000-0000-0000-0000-000000000000}"/>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h-T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05FB7-1D48-47E0-A5F6-6DA75A940A1B}" type="datetimeFigureOut">
              <a:rPr lang="th-TH" smtClean="0"/>
              <a:t>07/12/64</a:t>
            </a:fld>
            <a:endParaRPr lang="th-T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h-TH"/>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h-TH"/>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h-T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7BCEBB-CA5E-4023-A84F-8D645BDB1E3D}" type="slidenum">
              <a:rPr lang="th-TH" smtClean="0"/>
              <a:t>‹#›</a:t>
            </a:fld>
            <a:endParaRPr lang="th-TH"/>
          </a:p>
        </p:txBody>
      </p:sp>
    </p:spTree>
    <p:extLst>
      <p:ext uri="{BB962C8B-B14F-4D97-AF65-F5344CB8AC3E}">
        <p14:creationId xmlns:p14="http://schemas.microsoft.com/office/powerpoint/2010/main" val="1992629373"/>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dirty="0"/>
              <a:t>It means,</a:t>
            </a:r>
          </a:p>
          <a:p>
            <a:r>
              <a:rPr lang="en-US" altLang="ko-KR" dirty="0"/>
              <a:t>1. The chart is one/30</a:t>
            </a:r>
            <a:r>
              <a:rPr lang="en-US" altLang="ko-KR" baseline="0" dirty="0"/>
              <a:t> 000 of the chart it represents</a:t>
            </a:r>
            <a:endParaRPr lang="en-US" altLang="ko-KR" dirty="0"/>
          </a:p>
          <a:p>
            <a:r>
              <a:rPr lang="en-US" altLang="ko-KR" dirty="0"/>
              <a:t>2. Fo</a:t>
            </a:r>
            <a:r>
              <a:rPr lang="en-US" altLang="ko-KR" baseline="0" dirty="0"/>
              <a:t>r every 1cm charted, it is 30000cm in real world.</a:t>
            </a:r>
            <a:endParaRPr lang="en-US" altLang="ko-KR" dirty="0"/>
          </a:p>
        </p:txBody>
      </p:sp>
      <p:sp>
        <p:nvSpPr>
          <p:cNvPr id="4" name="슬라이드 번호 개체 틀 3"/>
          <p:cNvSpPr>
            <a:spLocks noGrp="1"/>
          </p:cNvSpPr>
          <p:nvPr>
            <p:ph type="sldNum" sz="quarter" idx="10"/>
          </p:nvPr>
        </p:nvSpPr>
        <p:spPr/>
        <p:txBody>
          <a:bodyPr/>
          <a:lstStyle/>
          <a:p>
            <a:fld id="{72225238-1DB7-49DF-94BC-813E37015DB2}" type="slidenum">
              <a:rPr lang="ko-KR" altLang="en-US" smtClean="0"/>
              <a:pPr/>
              <a:t>29</a:t>
            </a:fld>
            <a:endParaRPr lang="ko-KR"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49</a:t>
            </a:fld>
            <a:endParaRPr lang="th-TH"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50</a:t>
            </a:fld>
            <a:endParaRPr lang="th-TH"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51</a:t>
            </a:fld>
            <a:endParaRPr lang="th-TH"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52</a:t>
            </a:fld>
            <a:endParaRPr lang="th-T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53</a:t>
            </a:fld>
            <a:endParaRPr lang="th-TH"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54</a:t>
            </a:fld>
            <a:endParaRPr lang="th-TH"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55</a:t>
            </a:fld>
            <a:endParaRPr lang="th-TH"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56</a:t>
            </a:fld>
            <a:endParaRPr lang="th-TH" dirty="0"/>
          </a:p>
        </p:txBody>
      </p:sp>
    </p:spTree>
    <p:extLst>
      <p:ext uri="{BB962C8B-B14F-4D97-AF65-F5344CB8AC3E}">
        <p14:creationId xmlns:p14="http://schemas.microsoft.com/office/powerpoint/2010/main" val="2130322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57</a:t>
            </a:fld>
            <a:endParaRPr lang="th-TH"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58</a:t>
            </a:fld>
            <a:endParaRPr lang="th-TH"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endParaRPr lang="en-US" altLang="ko-KR" dirty="0"/>
          </a:p>
        </p:txBody>
      </p:sp>
      <p:sp>
        <p:nvSpPr>
          <p:cNvPr id="4" name="슬라이드 번호 개체 틀 3"/>
          <p:cNvSpPr>
            <a:spLocks noGrp="1"/>
          </p:cNvSpPr>
          <p:nvPr>
            <p:ph type="sldNum" sz="quarter" idx="10"/>
          </p:nvPr>
        </p:nvSpPr>
        <p:spPr/>
        <p:txBody>
          <a:bodyPr/>
          <a:lstStyle/>
          <a:p>
            <a:fld id="{72225238-1DB7-49DF-94BC-813E37015DB2}" type="slidenum">
              <a:rPr lang="ko-KR" altLang="en-US" smtClean="0"/>
              <a:pPr/>
              <a:t>31</a:t>
            </a:fld>
            <a:endParaRPr lang="ko-KR"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normAutofit/>
          </a:bodyPr>
          <a:lstStyle/>
          <a:p>
            <a:r>
              <a:rPr lang="en-US" altLang="ko-KR" u="sng" dirty="0"/>
              <a:t>Large scale </a:t>
            </a:r>
          </a:p>
          <a:p>
            <a:r>
              <a:rPr lang="en-US" altLang="ko-KR" u="none" dirty="0"/>
              <a:t>More</a:t>
            </a:r>
            <a:r>
              <a:rPr lang="en-US" altLang="ko-KR" u="none" baseline="0" dirty="0"/>
              <a:t> space can input more details</a:t>
            </a:r>
          </a:p>
          <a:p>
            <a:endParaRPr lang="en-US" altLang="ko-KR" u="none" baseline="0" dirty="0"/>
          </a:p>
          <a:p>
            <a:r>
              <a:rPr lang="en-US" altLang="ko-KR" u="sng" baseline="0" dirty="0"/>
              <a:t>Small scale</a:t>
            </a:r>
          </a:p>
          <a:p>
            <a:r>
              <a:rPr lang="en-US" altLang="ko-KR" u="none" baseline="0" dirty="0"/>
              <a:t>Less space, only input necessary details</a:t>
            </a:r>
            <a:endParaRPr lang="en-US" altLang="ko-KR" u="none" dirty="0"/>
          </a:p>
        </p:txBody>
      </p:sp>
      <p:sp>
        <p:nvSpPr>
          <p:cNvPr id="4" name="슬라이드 번호 개체 틀 3"/>
          <p:cNvSpPr>
            <a:spLocks noGrp="1"/>
          </p:cNvSpPr>
          <p:nvPr>
            <p:ph type="sldNum" sz="quarter" idx="10"/>
          </p:nvPr>
        </p:nvSpPr>
        <p:spPr/>
        <p:txBody>
          <a:bodyPr/>
          <a:lstStyle/>
          <a:p>
            <a:fld id="{72225238-1DB7-49DF-94BC-813E37015DB2}" type="slidenum">
              <a:rPr lang="ko-KR" altLang="en-US" smtClean="0"/>
              <a:pPr/>
              <a:t>32</a:t>
            </a:fld>
            <a:endParaRPr lang="ko-KR"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h-TH" dirty="0"/>
              <a:t>ปชร.(ชั่วคราว)</a:t>
            </a:r>
            <a:r>
              <a:rPr lang="th-TH" baseline="0" dirty="0"/>
              <a:t> ใช้ประกาศข่าวสารการเดินเรือสำคัญที่มีผลเฉพาะช่วงเวลาที่จำกัด </a:t>
            </a:r>
            <a:r>
              <a:rPr lang="en-US" baseline="0" dirty="0"/>
              <a:t>(limited period)</a:t>
            </a:r>
          </a:p>
          <a:p>
            <a:r>
              <a:rPr lang="en-US" baseline="0" dirty="0"/>
              <a:t>    </a:t>
            </a:r>
            <a:r>
              <a:rPr lang="th-TH" baseline="0" dirty="0"/>
              <a:t>ทุ่นสมุทรศาสตร์ชั่วคราว, การเปลี่ยนแปลงเครื่องหมายช่วยการเดินเรือชั่วคราว, อันตรายจากการฝึกยิงอาวุธ  การขุดเจาะสำรวจ</a:t>
            </a:r>
          </a:p>
          <a:p>
            <a:r>
              <a:rPr lang="th-TH" baseline="0" dirty="0"/>
              <a:t>ปชร.(ล่วงหน้า) ใช้ประกาศข่าวสารการเดินเรือสำคัญให้นักเดินเรือทราบล่วงหน้า</a:t>
            </a:r>
          </a:p>
          <a:p>
            <a:r>
              <a:rPr lang="th-TH" baseline="0" dirty="0"/>
              <a:t>	-มีแผนปฏิบัติในไม่ช้า (เช่น การพัฒนาท่าเรือ การติดตั้งหรือเปลี่ยงแปลงเครื่องหมายช่วยการเดินเรือที่สำคัญ (ประกาศล่วงหน้า อย่างน้อย 8 สัปดาห์)</a:t>
            </a:r>
          </a:p>
          <a:p>
            <a:r>
              <a:rPr lang="th-TH" baseline="0" dirty="0"/>
              <a:t>	</a:t>
            </a:r>
          </a:p>
          <a:p>
            <a:r>
              <a:rPr lang="th-TH" baseline="0" dirty="0"/>
              <a:t>ปชร.เบ็ดเตล็ด ใช้ประกาศข่าวสารสำคัญที่ไม่ได้แสดงบนแผนที่ เช่น</a:t>
            </a:r>
          </a:p>
          <a:p>
            <a:r>
              <a:rPr lang="th-TH" baseline="0" dirty="0"/>
              <a:t>	- การจัดพิมพ์แผนทีออกใหม่ หรือแผนที่บรรณาธิกรใหม่</a:t>
            </a:r>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43</a:t>
            </a:fld>
            <a:endParaRPr lang="th-TH"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44</a:t>
            </a:fld>
            <a:endParaRPr lang="th-T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th-TH" dirty="0"/>
              <a:t>ปชร.(ชั่วคราว)</a:t>
            </a:r>
            <a:r>
              <a:rPr lang="th-TH" baseline="0" dirty="0"/>
              <a:t> ใช้ประกาศข่าวสารการเดินเรือสำคัญที่มีผลเฉพาะช่วงเวลาที่จำกัด </a:t>
            </a:r>
            <a:r>
              <a:rPr lang="en-US" baseline="0" dirty="0"/>
              <a:t>(limited period)</a:t>
            </a:r>
          </a:p>
          <a:p>
            <a:r>
              <a:rPr lang="en-US" baseline="0" dirty="0"/>
              <a:t>    </a:t>
            </a:r>
            <a:r>
              <a:rPr lang="th-TH" baseline="0" dirty="0"/>
              <a:t>ทุ่นสมุทรศาสตร์ชั่วคราว, การเปลี่ยนแปลงเครื่องหมายช่วยการเดินเรือชั่วคราว, อันตรายจากการฝึกยิงอาวุธ  การขุดเจาะสำรวจ</a:t>
            </a:r>
          </a:p>
          <a:p>
            <a:r>
              <a:rPr lang="th-TH" baseline="0" dirty="0"/>
              <a:t>ปชร.(ล่วงหน้า) ใช้ประกาศข่าวสารการเดินเรือสำคัญให้นักเดินเรือทราบล่วงหน้า</a:t>
            </a:r>
          </a:p>
          <a:p>
            <a:r>
              <a:rPr lang="th-TH" baseline="0" dirty="0"/>
              <a:t>	-มีแผนปฏิบัติในไม่ช้า (เช่น การพัฒนาท่าเรือ การติดตั้ง หรือเปลี่ยนแปลงเครื่องหมายช่วยการเดินเรือที่สำคัญ (ประกาศล่วงหน้า อย่างน้อย 8 สัปดาห์)</a:t>
            </a:r>
          </a:p>
          <a:p>
            <a:r>
              <a:rPr lang="th-TH" baseline="0" dirty="0"/>
              <a:t>	</a:t>
            </a:r>
          </a:p>
          <a:p>
            <a:r>
              <a:rPr lang="th-TH" baseline="0" dirty="0"/>
              <a:t>ปชร.เบ็ดเตล็ด ใช้ประกาศข่าวสารสำคัญที่ไม่ได้แสดงบนแผนที่ เช่น</a:t>
            </a:r>
          </a:p>
          <a:p>
            <a:r>
              <a:rPr lang="th-TH" baseline="0" dirty="0"/>
              <a:t>	- การจัดพิมพ์แผนทีออกใหม่ หรือแผนที่บรรณาธิกรใหม่</a:t>
            </a:r>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45</a:t>
            </a:fld>
            <a:endParaRPr lang="th-TH"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46</a:t>
            </a:fld>
            <a:endParaRPr lang="th-TH"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47</a:t>
            </a:fld>
            <a:endParaRPr lang="th-TH"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th-TH" dirty="0"/>
          </a:p>
        </p:txBody>
      </p:sp>
      <p:sp>
        <p:nvSpPr>
          <p:cNvPr id="4" name="Slide Number Placeholder 3"/>
          <p:cNvSpPr>
            <a:spLocks noGrp="1"/>
          </p:cNvSpPr>
          <p:nvPr>
            <p:ph type="sldNum" sz="quarter" idx="10"/>
          </p:nvPr>
        </p:nvSpPr>
        <p:spPr/>
        <p:txBody>
          <a:bodyPr/>
          <a:lstStyle/>
          <a:p>
            <a:fld id="{0D9C7FBE-9DBC-4140-8921-33C1B3132A58}" type="slidenum">
              <a:rPr lang="th-TH" smtClean="0"/>
              <a:pPr/>
              <a:t>48</a:t>
            </a:fld>
            <a:endParaRPr lang="th-TH"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구역 머리글">
    <p:spTree>
      <p:nvGrpSpPr>
        <p:cNvPr id="1" name=""/>
        <p:cNvGrpSpPr/>
        <p:nvPr/>
      </p:nvGrpSpPr>
      <p:grpSpPr>
        <a:xfrm>
          <a:off x="0" y="0"/>
          <a:ext cx="0" cy="0"/>
          <a:chOff x="0" y="0"/>
          <a:chExt cx="0" cy="0"/>
        </a:xfrm>
      </p:grpSpPr>
      <p:sp>
        <p:nvSpPr>
          <p:cNvPr id="4" name="날짜 개체 틀 3"/>
          <p:cNvSpPr>
            <a:spLocks noGrp="1"/>
          </p:cNvSpPr>
          <p:nvPr>
            <p:ph type="dt" sz="half" idx="10"/>
          </p:nvPr>
        </p:nvSpPr>
        <p:spPr/>
        <p:txBody>
          <a:bodyPr/>
          <a:lstStyle/>
          <a:p>
            <a:fld id="{DC9FD294-5EDD-477D-8298-F40657C1E10D}" type="datetime1">
              <a:rPr lang="ko-KR" altLang="en-US" smtClean="0"/>
              <a:pPr/>
              <a:t>2021-12-07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a:xfrm>
            <a:off x="7008282" y="6327756"/>
            <a:ext cx="2133600" cy="365125"/>
          </a:xfrm>
        </p:spPr>
        <p:txBody>
          <a:bodyPr/>
          <a:lstStyle>
            <a:lvl1pPr>
              <a:defRPr sz="1800" b="1">
                <a:solidFill>
                  <a:schemeClr val="bg1"/>
                </a:solidFill>
              </a:defRPr>
            </a:lvl1pPr>
          </a:lstStyle>
          <a:p>
            <a:fld id="{8B7DCEDB-9308-4778-B6AC-ECFE7FCEE734}" type="slidenum">
              <a:rPr lang="ko-KR" altLang="en-US" smtClean="0"/>
              <a:pPr/>
              <a:t>‹#›</a:t>
            </a:fld>
            <a:endParaRPr lang="ko-KR" altLang="en-US" dirty="0"/>
          </a:p>
        </p:txBody>
      </p:sp>
      <p:sp>
        <p:nvSpPr>
          <p:cNvPr id="7" name="제목 3"/>
          <p:cNvSpPr>
            <a:spLocks noGrp="1"/>
          </p:cNvSpPr>
          <p:nvPr>
            <p:ph type="title"/>
          </p:nvPr>
        </p:nvSpPr>
        <p:spPr>
          <a:xfrm>
            <a:off x="438633" y="476672"/>
            <a:ext cx="7772400" cy="648072"/>
          </a:xfrm>
        </p:spPr>
        <p:txBody>
          <a:bodyPr>
            <a:noAutofit/>
          </a:bodyPr>
          <a:lstStyle>
            <a:lvl1pPr algn="l">
              <a:defRPr b="1" baseline="0"/>
            </a:lvl1pPr>
          </a:lstStyle>
          <a:p>
            <a:r>
              <a:rPr lang="en-US" altLang="ko-KR" sz="3200" cap="none" dirty="0">
                <a:latin typeface="Arial" panose="020B0604020202020204" pitchFamily="34" charset="0"/>
                <a:cs typeface="Arial" panose="020B0604020202020204" pitchFamily="34" charset="0"/>
              </a:rPr>
              <a:t>Heading 1</a:t>
            </a:r>
            <a:endParaRPr lang="ko-KR" altLang="en-US" sz="3200" cap="none" dirty="0">
              <a:latin typeface="Arial" panose="020B0604020202020204" pitchFamily="34" charset="0"/>
              <a:cs typeface="Arial" panose="020B0604020202020204" pitchFamily="34" charset="0"/>
            </a:endParaRPr>
          </a:p>
        </p:txBody>
      </p:sp>
      <p:sp>
        <p:nvSpPr>
          <p:cNvPr id="8" name="Content Placeholder 1"/>
          <p:cNvSpPr txBox="1">
            <a:spLocks/>
          </p:cNvSpPr>
          <p:nvPr userDrawn="1"/>
        </p:nvSpPr>
        <p:spPr bwMode="auto">
          <a:xfrm>
            <a:off x="517396" y="1268761"/>
            <a:ext cx="8109209" cy="4864893"/>
          </a:xfrm>
          <a:prstGeom prst="rect">
            <a:avLst/>
          </a:prstGeom>
          <a:noFill/>
          <a:ln w="9525">
            <a:noFill/>
            <a:miter lim="800000"/>
            <a:headEnd/>
            <a:tailEnd/>
          </a:ln>
        </p:spPr>
        <p:txBody>
          <a:bodyPr anchor="t"/>
          <a:lstStyle/>
          <a:p>
            <a:pPr>
              <a:spcBef>
                <a:spcPct val="20000"/>
              </a:spcBef>
              <a:buClr>
                <a:schemeClr val="tx2">
                  <a:lumMod val="60000"/>
                  <a:lumOff val="40000"/>
                </a:schemeClr>
              </a:buClr>
              <a:buFont typeface="Arial" pitchFamily="34" charset="0"/>
              <a:buChar char="•"/>
              <a:defRPr/>
            </a:pPr>
            <a:endParaRPr lang="en-US" altLang="ko-KR" dirty="0">
              <a:solidFill>
                <a:schemeClr val="tx1">
                  <a:lumMod val="65000"/>
                  <a:lumOff val="35000"/>
                </a:schemeClr>
              </a:solidFill>
              <a:latin typeface="Arial" pitchFamily="34" charset="0"/>
              <a:cs typeface="Arial" pitchFamily="34" charset="0"/>
            </a:endParaRPr>
          </a:p>
          <a:p>
            <a:pPr>
              <a:spcBef>
                <a:spcPct val="20000"/>
              </a:spcBef>
              <a:buClr>
                <a:schemeClr val="tx2">
                  <a:lumMod val="60000"/>
                  <a:lumOff val="40000"/>
                </a:schemeClr>
              </a:buClr>
              <a:defRPr/>
            </a:pPr>
            <a:endParaRPr lang="en-US" sz="2800" dirty="0">
              <a:latin typeface="Arial" pitchFamily="34" charset="0"/>
              <a:cs typeface="Arial" pitchFamily="34" charset="0"/>
            </a:endParaRPr>
          </a:p>
        </p:txBody>
      </p:sp>
    </p:spTree>
    <p:extLst>
      <p:ext uri="{BB962C8B-B14F-4D97-AF65-F5344CB8AC3E}">
        <p14:creationId xmlns:p14="http://schemas.microsoft.com/office/powerpoint/2010/main" val="982039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Angsana New" panose="02020603050405020304" pitchFamily="18" charset="-34"/>
                <a:ea typeface="+mn-ea"/>
                <a:cs typeface="Angsana New" panose="02020603050405020304" pitchFamily="18" charset="-34"/>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ngsana New" panose="02020603050405020304" pitchFamily="18" charset="-34"/>
              <a:cs typeface="Angsana New" panose="02020603050405020304" pitchFamily="18" charset="-34"/>
            </a:endParaRPr>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ngsana New" panose="02020603050405020304" pitchFamily="18" charset="-34"/>
              <a:cs typeface="Angsana New" panose="02020603050405020304" pitchFamily="18" charset="-34"/>
            </a:endParaRPr>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latin typeface="Angsana New" panose="02020603050405020304" pitchFamily="18" charset="-34"/>
                <a:cs typeface="Angsana New" panose="02020603050405020304" pitchFamily="18" charset="-34"/>
              </a:defRPr>
            </a:lvl1pPr>
          </a:lstStyle>
          <a:p>
            <a:fld id="{1D8BD707-D9CF-40AE-B4C6-C98DA3205C09}" type="datetimeFigureOut">
              <a:rPr lang="en-US" smtClean="0"/>
              <a:pPr/>
              <a:t>12/7/2021</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latin typeface="Angsana New" panose="02020603050405020304" pitchFamily="18" charset="-34"/>
                <a:cs typeface="Angsana New" panose="02020603050405020304" pitchFamily="18" charset="-34"/>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latin typeface="Angsana New" panose="02020603050405020304" pitchFamily="18" charset="-34"/>
                <a:cs typeface="Angsana New" panose="02020603050405020304" pitchFamily="18" charset="-34"/>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70" r:id="rId12"/>
  </p:sldLayoutIdLst>
  <p:txStyles>
    <p:titleStyle>
      <a:lvl1pPr algn="l" defTabSz="914400" rtl="0" eaLnBrk="1" latinLnBrk="0" hangingPunct="1">
        <a:spcBef>
          <a:spcPct val="0"/>
        </a:spcBef>
        <a:buNone/>
        <a:defRPr sz="4000" kern="1200" spc="-100" baseline="0">
          <a:solidFill>
            <a:schemeClr val="tx2"/>
          </a:solidFill>
          <a:latin typeface="Angsana New" panose="02020603050405020304" pitchFamily="18" charset="-34"/>
          <a:ea typeface="+mj-ea"/>
          <a:cs typeface="Angsana New" panose="02020603050405020304" pitchFamily="18" charset="-34"/>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Angsana New" panose="02020603050405020304" pitchFamily="18" charset="-34"/>
          <a:ea typeface="+mn-ea"/>
          <a:cs typeface="Angsana New" panose="02020603050405020304" pitchFamily="18" charset="-34"/>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Angsana New" panose="02020603050405020304" pitchFamily="18" charset="-34"/>
          <a:ea typeface="+mn-ea"/>
          <a:cs typeface="Angsana New" panose="02020603050405020304" pitchFamily="18" charset="-34"/>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Angsana New" panose="02020603050405020304" pitchFamily="18" charset="-34"/>
          <a:ea typeface="+mn-ea"/>
          <a:cs typeface="Angsana New" panose="02020603050405020304" pitchFamily="18" charset="-34"/>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Angsana New" panose="02020603050405020304" pitchFamily="18" charset="-34"/>
          <a:ea typeface="+mn-ea"/>
          <a:cs typeface="Angsana New" panose="02020603050405020304" pitchFamily="18" charset="-34"/>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Angsana New" panose="02020603050405020304" pitchFamily="18" charset="-34"/>
          <a:ea typeface="+mn-ea"/>
          <a:cs typeface="Angsana New" panose="02020603050405020304" pitchFamily="18" charset="-34"/>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jpe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70.pn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67.png"/><Relationship Id="rId4" Type="http://schemas.openxmlformats.org/officeDocument/2006/relationships/image" Target="../media/image72.png"/></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75.pn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 Id="rId14" Type="http://schemas.openxmlformats.org/officeDocument/2006/relationships/image" Target="../media/image86.png"/></Relationships>
</file>

<file path=ppt/slides/_rels/slide4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4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hemeOverride" Target="../theme/themeOverride2.xml"/><Relationship Id="rId5" Type="http://schemas.openxmlformats.org/officeDocument/2006/relationships/image" Target="../media/image96.png"/><Relationship Id="rId4" Type="http://schemas.openxmlformats.org/officeDocument/2006/relationships/image" Target="../media/image95.png"/></Relationships>
</file>

<file path=ppt/slides/_rels/slide5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www.navigationsupport.com/?fbclid=IwAR1oC8KcyHQXRa-lQ0mw_gpfPlyzT4BukyMzcsmgxAnFegO2qs0_FCQoxng"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00.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815191"/>
            <a:ext cx="7772400" cy="838199"/>
          </a:xfrm>
        </p:spPr>
        <p:txBody>
          <a:bodyPr>
            <a:noAutofit/>
          </a:bodyPr>
          <a:lstStyle/>
          <a:p>
            <a:pPr algn="ctr"/>
            <a:r>
              <a:rPr lang="th-TH" sz="7200" b="1" dirty="0">
                <a:solidFill>
                  <a:srgbClr val="FF0000"/>
                </a:solidFill>
                <a:effectLst>
                  <a:outerShdw blurRad="38100" dist="38100" dir="2700000" algn="tl">
                    <a:srgbClr val="000000">
                      <a:alpha val="43137"/>
                    </a:srgbClr>
                  </a:outerShdw>
                </a:effectLst>
              </a:rPr>
              <a:t>แผนที่เดินเรือ</a:t>
            </a:r>
          </a:p>
        </p:txBody>
      </p:sp>
      <p:pic>
        <p:nvPicPr>
          <p:cNvPr id="9" name="Picture 2" descr="D:\DataFrom_oldQC02\E\01_รวมงานร.ท.ไพรัช\MS_PowerPoint\สอนหลักสูตรการข่าวเม.ย.54\ภาพประกอบ\IMG_2892.jpg"/>
          <p:cNvPicPr>
            <a:picLocks noChangeAspect="1" noChangeArrowheads="1"/>
          </p:cNvPicPr>
          <p:nvPr/>
        </p:nvPicPr>
        <p:blipFill>
          <a:blip r:embed="rId2" cstate="screen"/>
          <a:srcRect/>
          <a:stretch>
            <a:fillRect/>
          </a:stretch>
        </p:blipFill>
        <p:spPr bwMode="auto">
          <a:xfrm>
            <a:off x="914400" y="1795734"/>
            <a:ext cx="3581400" cy="2686050"/>
          </a:xfrm>
          <a:prstGeom prst="rect">
            <a:avLst/>
          </a:prstGeom>
          <a:ln>
            <a:noFill/>
          </a:ln>
          <a:effectLst>
            <a:outerShdw blurRad="292100" dist="139700" dir="2700000" algn="tl" rotWithShape="0">
              <a:srgbClr val="333333">
                <a:alpha val="65000"/>
              </a:srgbClr>
            </a:outerShdw>
          </a:effec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1771258"/>
            <a:ext cx="3276600" cy="26881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สี่เหลี่ยมผืนผ้า 10">
            <a:extLst>
              <a:ext uri="{FF2B5EF4-FFF2-40B4-BE49-F238E27FC236}">
                <a16:creationId xmlns:a16="http://schemas.microsoft.com/office/drawing/2014/main" id="{F6F21913-A29F-4C71-AC84-FAC282A81BB4}"/>
              </a:ext>
            </a:extLst>
          </p:cNvPr>
          <p:cNvSpPr/>
          <p:nvPr/>
        </p:nvSpPr>
        <p:spPr>
          <a:xfrm>
            <a:off x="0" y="4876800"/>
            <a:ext cx="9144000" cy="2000548"/>
          </a:xfrm>
          <a:prstGeom prst="rect">
            <a:avLst/>
          </a:prstGeom>
        </p:spPr>
        <p:txBody>
          <a:bodyPr wrap="square">
            <a:spAutoFit/>
          </a:bodyPr>
          <a:lstStyle/>
          <a:p>
            <a:pPr algn="ctr"/>
            <a:r>
              <a:rPr lang="th-TH" sz="3200" b="1" dirty="0">
                <a:solidFill>
                  <a:srgbClr val="FFFF00"/>
                </a:solidFill>
                <a:effectLst>
                  <a:glow rad="228600">
                    <a:srgbClr val="000066"/>
                  </a:glow>
                </a:effectLst>
                <a:latin typeface="Angsana New" panose="02020603050405020304" pitchFamily="18" charset="-34"/>
                <a:cs typeface="Angsana New" panose="02020603050405020304" pitchFamily="18" charset="-34"/>
              </a:rPr>
              <a:t>โดย</a:t>
            </a:r>
            <a:r>
              <a:rPr lang="en-US" sz="3200" b="1" dirty="0">
                <a:solidFill>
                  <a:srgbClr val="FFFF00"/>
                </a:solidFill>
                <a:effectLst>
                  <a:glow rad="228600">
                    <a:srgbClr val="000066"/>
                  </a:glow>
                </a:effectLst>
                <a:latin typeface="Angsana New" panose="02020603050405020304" pitchFamily="18" charset="-34"/>
                <a:cs typeface="Angsana New" panose="02020603050405020304" pitchFamily="18" charset="-34"/>
              </a:rPr>
              <a:t> </a:t>
            </a:r>
            <a:r>
              <a:rPr lang="th-TH" sz="3200" b="1" dirty="0">
                <a:solidFill>
                  <a:srgbClr val="FFFF00"/>
                </a:solidFill>
                <a:effectLst>
                  <a:glow rad="228600">
                    <a:srgbClr val="000066"/>
                  </a:glow>
                </a:effectLst>
                <a:latin typeface="Angsana New" panose="02020603050405020304" pitchFamily="18" charset="-34"/>
                <a:cs typeface="Angsana New" panose="02020603050405020304" pitchFamily="18" charset="-34"/>
              </a:rPr>
              <a:t>กองภูมิสารสนเทศทางอุทกศาสตร์</a:t>
            </a:r>
            <a:r>
              <a:rPr lang="en-US" sz="3200" b="1" dirty="0">
                <a:solidFill>
                  <a:srgbClr val="FFFF00"/>
                </a:solidFill>
                <a:effectLst>
                  <a:glow rad="228600">
                    <a:srgbClr val="000066"/>
                  </a:glow>
                </a:effectLst>
                <a:latin typeface="Angsana New" panose="02020603050405020304" pitchFamily="18" charset="-34"/>
                <a:cs typeface="Angsana New" panose="02020603050405020304" pitchFamily="18" charset="-34"/>
              </a:rPr>
              <a:t> </a:t>
            </a:r>
            <a:endParaRPr lang="th-TH" sz="3200" b="1" dirty="0">
              <a:solidFill>
                <a:srgbClr val="FFFF00"/>
              </a:solidFill>
              <a:effectLst>
                <a:glow rad="228600">
                  <a:srgbClr val="000066"/>
                </a:glow>
              </a:effectLst>
              <a:latin typeface="Angsana New" panose="02020603050405020304" pitchFamily="18" charset="-34"/>
              <a:cs typeface="Angsana New" panose="02020603050405020304" pitchFamily="18" charset="-34"/>
            </a:endParaRPr>
          </a:p>
          <a:p>
            <a:pPr algn="ctr"/>
            <a:r>
              <a:rPr lang="th-TH" sz="3200" b="1" dirty="0">
                <a:solidFill>
                  <a:srgbClr val="FFFF00"/>
                </a:solidFill>
                <a:effectLst>
                  <a:glow rad="228600">
                    <a:srgbClr val="000066"/>
                  </a:glow>
                </a:effectLst>
                <a:latin typeface="Angsana New" panose="02020603050405020304" pitchFamily="18" charset="-34"/>
                <a:cs typeface="Angsana New" panose="02020603050405020304" pitchFamily="18" charset="-34"/>
              </a:rPr>
              <a:t>ศูนย์ข้อมูลข่าวกรองภูมิสารสนเทศทางอุทกศาสตร์</a:t>
            </a:r>
            <a:r>
              <a:rPr lang="en-US" sz="3200" b="1" dirty="0">
                <a:solidFill>
                  <a:srgbClr val="FFFF00"/>
                </a:solidFill>
                <a:effectLst>
                  <a:glow rad="228600">
                    <a:srgbClr val="000066"/>
                  </a:glow>
                </a:effectLst>
                <a:latin typeface="Angsana New" panose="02020603050405020304" pitchFamily="18" charset="-34"/>
                <a:cs typeface="Angsana New" panose="02020603050405020304" pitchFamily="18" charset="-34"/>
              </a:rPr>
              <a:t> </a:t>
            </a:r>
            <a:r>
              <a:rPr lang="th-TH" sz="3200" b="1" dirty="0">
                <a:solidFill>
                  <a:srgbClr val="FFFF00"/>
                </a:solidFill>
                <a:effectLst>
                  <a:glow rad="228600">
                    <a:srgbClr val="000066"/>
                  </a:glow>
                </a:effectLst>
                <a:latin typeface="Angsana New" panose="02020603050405020304" pitchFamily="18" charset="-34"/>
                <a:cs typeface="Angsana New" panose="02020603050405020304" pitchFamily="18" charset="-34"/>
              </a:rPr>
              <a:t>กรมอุทกศาสตร์</a:t>
            </a:r>
          </a:p>
          <a:p>
            <a:pPr algn="ctr"/>
            <a:r>
              <a:rPr lang="en-US" sz="3200" b="1" dirty="0">
                <a:solidFill>
                  <a:srgbClr val="FFFF00"/>
                </a:solidFill>
                <a:effectLst>
                  <a:glow rad="228600">
                    <a:srgbClr val="000066"/>
                  </a:glow>
                </a:effectLst>
                <a:latin typeface="Angsana New" panose="02020603050405020304" pitchFamily="18" charset="-34"/>
                <a:cs typeface="Angsana New" panose="02020603050405020304" pitchFamily="18" charset="-34"/>
              </a:rPr>
              <a:t>XX </a:t>
            </a:r>
            <a:r>
              <a:rPr lang="th-TH" sz="3200" b="1" dirty="0">
                <a:solidFill>
                  <a:srgbClr val="FFFF00"/>
                </a:solidFill>
                <a:effectLst>
                  <a:glow rad="228600">
                    <a:srgbClr val="000066"/>
                  </a:glow>
                </a:effectLst>
                <a:latin typeface="Angsana New" panose="02020603050405020304" pitchFamily="18" charset="-34"/>
                <a:cs typeface="Angsana New" panose="02020603050405020304" pitchFamily="18" charset="-34"/>
              </a:rPr>
              <a:t>พ.ค.๖๔</a:t>
            </a:r>
            <a:endParaRPr lang="en-US" sz="3200" b="1" dirty="0">
              <a:solidFill>
                <a:srgbClr val="FFFF00"/>
              </a:solidFill>
              <a:effectLst>
                <a:glow rad="228600">
                  <a:srgbClr val="000066"/>
                </a:glow>
              </a:effectLst>
              <a:latin typeface="Angsana New" panose="02020603050405020304" pitchFamily="18" charset="-34"/>
              <a:cs typeface="Angsana New" panose="02020603050405020304" pitchFamily="18" charset="-34"/>
            </a:endParaRPr>
          </a:p>
          <a:p>
            <a:pPr algn="ctr"/>
            <a:endParaRPr lang="en-US" sz="2800"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3187844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0" y="2667000"/>
            <a:ext cx="9144000" cy="1219200"/>
          </a:xfrm>
          <a:ln>
            <a:noFill/>
          </a:ln>
          <a:effectLst>
            <a:outerShdw blurRad="292100" dist="139700" dir="2700000" algn="tl" rotWithShape="0">
              <a:srgbClr val="333333">
                <a:alpha val="65000"/>
              </a:srgbClr>
            </a:outerShdw>
          </a:effectLst>
        </p:spPr>
        <p:txBody>
          <a:bodyPr>
            <a:normAutofit/>
          </a:bodyPr>
          <a:lstStyle/>
          <a:p>
            <a:pPr algn="ctr">
              <a:buNone/>
            </a:pPr>
            <a:r>
              <a:rPr lang="th-TH" sz="6600" b="1" dirty="0">
                <a:solidFill>
                  <a:srgbClr val="000099"/>
                </a:solidFill>
              </a:rPr>
              <a:t>แผนที่เดินเรือกับผู้ใช้งาน</a:t>
            </a:r>
            <a:endParaRPr lang="th-TH" sz="2800" b="1" dirty="0">
              <a:latin typeface="Cordia New" pitchFamily="34" charset="-34"/>
            </a:endParaRPr>
          </a:p>
        </p:txBody>
      </p:sp>
    </p:spTree>
    <p:extLst>
      <p:ext uri="{BB962C8B-B14F-4D97-AF65-F5344CB8AC3E}">
        <p14:creationId xmlns:p14="http://schemas.microsoft.com/office/powerpoint/2010/main" val="3934007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762000" y="3886200"/>
            <a:ext cx="7924800" cy="2862322"/>
          </a:xfrm>
          <a:prstGeom prst="rect">
            <a:avLst/>
          </a:prstGeom>
          <a:noFill/>
          <a:ln w="9525">
            <a:noFill/>
            <a:miter lim="800000"/>
            <a:headEnd/>
            <a:tailEnd/>
          </a:ln>
        </p:spPr>
        <p:txBody>
          <a:bodyPr>
            <a:spAutoFit/>
          </a:bodyPr>
          <a:lstStyle/>
          <a:p>
            <a:pPr algn="thaiDist" eaLnBrk="0" hangingPunct="0"/>
            <a:br>
              <a:rPr lang="th-TH" sz="2800" b="1" dirty="0">
                <a:solidFill>
                  <a:srgbClr val="0000FF"/>
                </a:solidFill>
                <a:latin typeface="Angsana New" panose="02020603050405020304" pitchFamily="18" charset="-34"/>
                <a:cs typeface="Angsana New" panose="02020603050405020304" pitchFamily="18" charset="-34"/>
              </a:rPr>
            </a:br>
            <a:r>
              <a:rPr lang="th-TH" sz="2800" b="1" dirty="0">
                <a:solidFill>
                  <a:srgbClr val="000099"/>
                </a:solidFill>
                <a:latin typeface="Angsana New" panose="02020603050405020304" pitchFamily="18" charset="-34"/>
                <a:cs typeface="Angsana New" panose="02020603050405020304" pitchFamily="18" charset="-34"/>
              </a:rPr>
              <a:t>พจนานุกรมศัพท์ภูมิศาสตร์ ฉบับราชบัณฑิตยสถาน พ.ศ.2555</a:t>
            </a:r>
            <a:endParaRPr lang="th-TH" sz="2800" b="1" dirty="0">
              <a:solidFill>
                <a:srgbClr val="0000FF"/>
              </a:solidFill>
              <a:latin typeface="Angsana New" panose="02020603050405020304" pitchFamily="18" charset="-34"/>
              <a:cs typeface="Angsana New" panose="02020603050405020304" pitchFamily="18" charset="-34"/>
            </a:endParaRPr>
          </a:p>
          <a:p>
            <a:pPr algn="thaiDist" eaLnBrk="0" hangingPunct="0"/>
            <a:r>
              <a:rPr lang="th-TH" sz="2800" b="1" dirty="0">
                <a:solidFill>
                  <a:srgbClr val="C00000"/>
                </a:solidFill>
                <a:latin typeface="Angsana New" panose="02020603050405020304" pitchFamily="18" charset="-34"/>
                <a:cs typeface="Angsana New" panose="02020603050405020304" pitchFamily="18" charset="-34"/>
              </a:rPr>
              <a:t>แผนที่ </a:t>
            </a:r>
            <a:r>
              <a:rPr lang="en-US" sz="2800" b="1" dirty="0">
                <a:solidFill>
                  <a:srgbClr val="C00000"/>
                </a:solidFill>
                <a:latin typeface="Angsana New" panose="02020603050405020304" pitchFamily="18" charset="-34"/>
                <a:cs typeface="Angsana New" panose="02020603050405020304" pitchFamily="18" charset="-34"/>
              </a:rPr>
              <a:t>(map)</a:t>
            </a:r>
            <a:r>
              <a:rPr lang="th-TH" sz="2800" b="1" dirty="0">
                <a:solidFill>
                  <a:srgbClr val="C00000"/>
                </a:solidFill>
                <a:latin typeface="Angsana New" panose="02020603050405020304" pitchFamily="18" charset="-34"/>
                <a:cs typeface="Angsana New" panose="02020603050405020304" pitchFamily="18" charset="-34"/>
              </a:rPr>
              <a:t> หมายถึง </a:t>
            </a:r>
            <a:r>
              <a:rPr lang="th-TH" sz="4000" b="1" dirty="0">
                <a:solidFill>
                  <a:srgbClr val="C00000"/>
                </a:solidFill>
                <a:latin typeface="Angsana New" panose="02020603050405020304" pitchFamily="18" charset="-34"/>
                <a:cs typeface="Angsana New" panose="02020603050405020304" pitchFamily="18" charset="-34"/>
              </a:rPr>
              <a:t>สื่อ</a:t>
            </a:r>
            <a:r>
              <a:rPr lang="th-TH" sz="2800" b="1" dirty="0">
                <a:solidFill>
                  <a:srgbClr val="000099"/>
                </a:solidFill>
                <a:latin typeface="Angsana New" panose="02020603050405020304" pitchFamily="18" charset="-34"/>
                <a:cs typeface="Angsana New" panose="02020603050405020304" pitchFamily="18" charset="-34"/>
              </a:rPr>
              <a:t>รูปแบบหนึ่งที่ถ่ายทอดข้อมูลของโลกในรูปของกราฟิก โดยการย่อส่วนให้เล็กลง</a:t>
            </a:r>
            <a:r>
              <a:rPr lang="th-TH" sz="2800" b="1" dirty="0">
                <a:solidFill>
                  <a:srgbClr val="C00000"/>
                </a:solidFill>
                <a:latin typeface="Angsana New" panose="02020603050405020304" pitchFamily="18" charset="-34"/>
                <a:cs typeface="Angsana New" panose="02020603050405020304" pitchFamily="18" charset="-34"/>
              </a:rPr>
              <a:t>ด้วยมาตราส่วน</a:t>
            </a:r>
            <a:r>
              <a:rPr lang="th-TH" sz="2800" b="1" dirty="0">
                <a:solidFill>
                  <a:srgbClr val="000099"/>
                </a:solidFill>
                <a:latin typeface="Angsana New" panose="02020603050405020304" pitchFamily="18" charset="-34"/>
                <a:cs typeface="Angsana New" panose="02020603050405020304" pitchFamily="18" charset="-34"/>
              </a:rPr>
              <a:t>ขนาดต่างๆ และ</a:t>
            </a:r>
            <a:r>
              <a:rPr lang="th-TH" sz="2800" b="1" dirty="0">
                <a:solidFill>
                  <a:srgbClr val="FF0000"/>
                </a:solidFill>
                <a:latin typeface="Angsana New" panose="02020603050405020304" pitchFamily="18" charset="-34"/>
                <a:cs typeface="Angsana New" panose="02020603050405020304" pitchFamily="18" charset="-34"/>
              </a:rPr>
              <a:t>เส้นโครงแผนที่</a:t>
            </a:r>
            <a:r>
              <a:rPr lang="th-TH" sz="2800" b="1" dirty="0">
                <a:solidFill>
                  <a:srgbClr val="000099"/>
                </a:solidFill>
                <a:latin typeface="Angsana New" panose="02020603050405020304" pitchFamily="18" charset="-34"/>
                <a:cs typeface="Angsana New" panose="02020603050405020304" pitchFamily="18" charset="-34"/>
              </a:rPr>
              <a:t>แบบต่างๆ ให้เข้าใจ</a:t>
            </a:r>
            <a:r>
              <a:rPr lang="th-TH" sz="2800" b="1" dirty="0">
                <a:solidFill>
                  <a:srgbClr val="008000"/>
                </a:solidFill>
                <a:latin typeface="Angsana New" panose="02020603050405020304" pitchFamily="18" charset="-34"/>
                <a:cs typeface="Angsana New" panose="02020603050405020304" pitchFamily="18" charset="-34"/>
              </a:rPr>
              <a:t>ตรงตามวัตถุประสงค์</a:t>
            </a:r>
            <a:r>
              <a:rPr lang="th-TH" sz="2800" b="1" dirty="0">
                <a:solidFill>
                  <a:srgbClr val="000099"/>
                </a:solidFill>
                <a:latin typeface="Angsana New" panose="02020603050405020304" pitchFamily="18" charset="-34"/>
                <a:cs typeface="Angsana New" panose="02020603050405020304" pitchFamily="18" charset="-34"/>
              </a:rPr>
              <a:t>ด้วยการใช้</a:t>
            </a:r>
            <a:r>
              <a:rPr lang="th-TH" sz="2800" b="1" dirty="0">
                <a:solidFill>
                  <a:srgbClr val="C00000"/>
                </a:solidFill>
                <a:latin typeface="Angsana New" panose="02020603050405020304" pitchFamily="18" charset="-34"/>
                <a:cs typeface="Angsana New" panose="02020603050405020304" pitchFamily="18" charset="-34"/>
              </a:rPr>
              <a:t>สัญลักษณ์</a:t>
            </a:r>
          </a:p>
          <a:p>
            <a:pPr algn="thaiDist" eaLnBrk="0" hangingPunct="0"/>
            <a:endParaRPr lang="th-TH" sz="2800" b="1" dirty="0">
              <a:solidFill>
                <a:srgbClr val="0066FF"/>
              </a:solidFill>
              <a:latin typeface="Angsana New" panose="02020603050405020304" pitchFamily="18" charset="-34"/>
              <a:cs typeface="Angsana New" panose="02020603050405020304" pitchFamily="18" charset="-34"/>
            </a:endParaRPr>
          </a:p>
        </p:txBody>
      </p:sp>
      <p:sp>
        <p:nvSpPr>
          <p:cNvPr id="168963" name="Rectangle 3"/>
          <p:cNvSpPr>
            <a:spLocks noChangeArrowheads="1"/>
          </p:cNvSpPr>
          <p:nvPr/>
        </p:nvSpPr>
        <p:spPr bwMode="auto">
          <a:xfrm>
            <a:off x="0" y="609600"/>
            <a:ext cx="9144000" cy="769441"/>
          </a:xfrm>
          <a:prstGeom prst="rect">
            <a:avLst/>
          </a:prstGeom>
          <a:noFill/>
          <a:ln w="9525">
            <a:noFill/>
            <a:miter lim="800000"/>
            <a:headEnd/>
            <a:tailEnd/>
          </a:ln>
          <a:effectLst/>
        </p:spPr>
        <p:txBody>
          <a:bodyPr wrap="square">
            <a:spAutoFit/>
          </a:bodyPr>
          <a:lstStyle/>
          <a:p>
            <a:pPr algn="ctr">
              <a:defRPr/>
            </a:pPr>
            <a:r>
              <a:rPr lang="th-TH" sz="4400" b="1" dirty="0">
                <a:solidFill>
                  <a:srgbClr val="C00000"/>
                </a:solidFill>
                <a:effectLst>
                  <a:outerShdw blurRad="38100" dist="38100" dir="2700000" algn="tl">
                    <a:srgbClr val="C0C0C0"/>
                  </a:outerShdw>
                </a:effectLst>
                <a:latin typeface="Angsana New" panose="02020603050405020304" pitchFamily="18" charset="-34"/>
                <a:cs typeface="Angsana New" panose="02020603050405020304" pitchFamily="18" charset="-34"/>
              </a:rPr>
              <a:t>แผนที่ (</a:t>
            </a:r>
            <a:r>
              <a:rPr lang="en-US" sz="4400" b="1" dirty="0">
                <a:solidFill>
                  <a:srgbClr val="C00000"/>
                </a:solidFill>
                <a:effectLst>
                  <a:outerShdw blurRad="38100" dist="38100" dir="2700000" algn="tl">
                    <a:srgbClr val="C0C0C0"/>
                  </a:outerShdw>
                </a:effectLst>
                <a:latin typeface="Angsana New" panose="02020603050405020304" pitchFamily="18" charset="-34"/>
                <a:cs typeface="Angsana New" panose="02020603050405020304" pitchFamily="18" charset="-34"/>
              </a:rPr>
              <a:t>Map) </a:t>
            </a:r>
            <a:r>
              <a:rPr lang="th-TH" sz="4400" b="1" dirty="0">
                <a:solidFill>
                  <a:srgbClr val="C00000"/>
                </a:solidFill>
                <a:effectLst>
                  <a:outerShdw blurRad="38100" dist="38100" dir="2700000" algn="tl">
                    <a:srgbClr val="C0C0C0"/>
                  </a:outerShdw>
                </a:effectLst>
                <a:latin typeface="Angsana New" panose="02020603050405020304" pitchFamily="18" charset="-34"/>
                <a:cs typeface="Angsana New" panose="02020603050405020304" pitchFamily="18" charset="-34"/>
              </a:rPr>
              <a:t>คืออะไร</a:t>
            </a:r>
            <a:r>
              <a:rPr lang="en-US" sz="4400" b="1" dirty="0">
                <a:solidFill>
                  <a:srgbClr val="C00000"/>
                </a:solidFill>
                <a:effectLst>
                  <a:outerShdw blurRad="38100" dist="38100" dir="2700000" algn="tl">
                    <a:srgbClr val="C0C0C0"/>
                  </a:outerShdw>
                </a:effectLst>
                <a:latin typeface="Angsana New" panose="02020603050405020304" pitchFamily="18" charset="-34"/>
                <a:cs typeface="Angsana New" panose="02020603050405020304" pitchFamily="18" charset="-34"/>
              </a:rPr>
              <a:t>?</a:t>
            </a:r>
            <a:endParaRPr lang="th-TH" sz="4400" b="1" dirty="0">
              <a:solidFill>
                <a:srgbClr val="C00000"/>
              </a:solidFill>
              <a:effectLst>
                <a:outerShdw blurRad="38100" dist="38100" dir="2700000" algn="tl">
                  <a:srgbClr val="C0C0C0"/>
                </a:outerShdw>
              </a:effectLst>
              <a:latin typeface="Angsana New" panose="02020603050405020304" pitchFamily="18" charset="-34"/>
              <a:cs typeface="Angsana New" panose="02020603050405020304" pitchFamily="18" charset="-34"/>
            </a:endParaRPr>
          </a:p>
        </p:txBody>
      </p:sp>
      <p:pic>
        <p:nvPicPr>
          <p:cNvPr id="189442" name="Picture 2"/>
          <p:cNvPicPr>
            <a:picLocks noChangeAspect="1" noChangeArrowheads="1"/>
          </p:cNvPicPr>
          <p:nvPr/>
        </p:nvPicPr>
        <p:blipFill>
          <a:blip r:embed="rId2" cstate="screen">
            <a:clrChange>
              <a:clrFrom>
                <a:srgbClr val="000000"/>
              </a:clrFrom>
              <a:clrTo>
                <a:srgbClr val="000000">
                  <a:alpha val="0"/>
                </a:srgbClr>
              </a:clrTo>
            </a:clrChange>
            <a:extLst>
              <a:ext uri="{28A0092B-C50C-407E-A947-70E740481C1C}">
                <a14:useLocalDpi xmlns:a14="http://schemas.microsoft.com/office/drawing/2010/main"/>
              </a:ext>
            </a:extLst>
          </a:blip>
          <a:srcRect/>
          <a:stretch>
            <a:fillRect/>
          </a:stretch>
        </p:blipFill>
        <p:spPr bwMode="auto">
          <a:xfrm>
            <a:off x="228600" y="1751351"/>
            <a:ext cx="2186994" cy="2083087"/>
          </a:xfrm>
          <a:prstGeom prst="rect">
            <a:avLst/>
          </a:prstGeom>
          <a:noFill/>
          <a:ln w="9525">
            <a:noFill/>
            <a:miter lim="800000"/>
            <a:headEnd/>
            <a:tailEnd/>
          </a:ln>
          <a:effectLst/>
        </p:spPr>
      </p:pic>
      <p:pic>
        <p:nvPicPr>
          <p:cNvPr id="6" name="Picture 7" descr="monitor"/>
          <p:cNvPicPr>
            <a:picLocks noChangeAspect="1" noChangeArrowheads="1"/>
          </p:cNvPicPr>
          <p:nvPr/>
        </p:nvPicPr>
        <p:blipFill>
          <a:blip r:embed="rId3" cstate="screen"/>
          <a:srcRect/>
          <a:stretch>
            <a:fillRect/>
          </a:stretch>
        </p:blipFill>
        <p:spPr bwMode="auto">
          <a:xfrm>
            <a:off x="2415594" y="1699589"/>
            <a:ext cx="2729348" cy="1958011"/>
          </a:xfrm>
          <a:prstGeom prst="rect">
            <a:avLst/>
          </a:prstGeom>
          <a:ln>
            <a:noFill/>
          </a:ln>
          <a:effectLst>
            <a:outerShdw blurRad="292100" dist="139700" dir="2700000" algn="tl" rotWithShape="0">
              <a:srgbClr val="333333">
                <a:alpha val="65000"/>
              </a:srgbClr>
            </a:outerShdw>
          </a:effectLst>
        </p:spPr>
      </p:pic>
      <p:pic>
        <p:nvPicPr>
          <p:cNvPr id="2050" name="Picture 2" descr="http://ecx.images-amazon.com/images/I/51EotYZqnT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85546" y="1728634"/>
            <a:ext cx="3352800" cy="18999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8657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560020"/>
            <a:ext cx="9144000" cy="720000"/>
          </a:xfrm>
        </p:spPr>
        <p:txBody>
          <a:bodyPr>
            <a:normAutofit fontScale="90000"/>
          </a:bodyPr>
          <a:lstStyle/>
          <a:p>
            <a:pPr marL="361950" eaLnBrk="1" hangingPunct="1"/>
            <a:r>
              <a:rPr lang="th-TH" sz="4600" b="1" dirty="0">
                <a:solidFill>
                  <a:srgbClr val="C00000"/>
                </a:solidFill>
              </a:rPr>
              <a:t>แผนที่เดินเรือ (</a:t>
            </a:r>
            <a:r>
              <a:rPr lang="en-US" sz="4600" b="1" dirty="0">
                <a:solidFill>
                  <a:srgbClr val="C00000"/>
                </a:solidFill>
              </a:rPr>
              <a:t>Nautical Chart) </a:t>
            </a:r>
            <a:r>
              <a:rPr lang="th-TH" sz="4600" b="1" dirty="0">
                <a:solidFill>
                  <a:srgbClr val="C00000"/>
                </a:solidFill>
              </a:rPr>
              <a:t>คืออะไร </a:t>
            </a:r>
            <a:r>
              <a:rPr lang="en-US" sz="4600" b="1" dirty="0">
                <a:solidFill>
                  <a:srgbClr val="C00000"/>
                </a:solidFill>
              </a:rPr>
              <a:t>?</a:t>
            </a:r>
            <a:endParaRPr lang="th-TH" sz="4600" b="1" dirty="0">
              <a:solidFill>
                <a:srgbClr val="C00000"/>
              </a:solidFill>
            </a:endParaRPr>
          </a:p>
        </p:txBody>
      </p:sp>
      <p:sp>
        <p:nvSpPr>
          <p:cNvPr id="10243" name="Rectangle 3"/>
          <p:cNvSpPr>
            <a:spLocks noGrp="1" noChangeArrowheads="1"/>
          </p:cNvSpPr>
          <p:nvPr>
            <p:ph type="body" idx="1"/>
          </p:nvPr>
        </p:nvSpPr>
        <p:spPr>
          <a:xfrm>
            <a:off x="419100" y="1295400"/>
            <a:ext cx="8458200" cy="2209800"/>
          </a:xfrm>
        </p:spPr>
        <p:txBody>
          <a:bodyPr>
            <a:noAutofit/>
          </a:bodyPr>
          <a:lstStyle/>
          <a:p>
            <a:pPr marL="0" indent="542925" algn="thaiDist" eaLnBrk="1" hangingPunct="1">
              <a:buFont typeface="Wingdings" pitchFamily="2" charset="2"/>
              <a:buNone/>
            </a:pPr>
            <a:r>
              <a:rPr lang="th-TH" sz="3200" b="1" dirty="0"/>
              <a:t>คือแผนที่สร้างขึ้นมามีจุดประสงค์พิเศษที่ออกแบบมา</a:t>
            </a:r>
            <a:r>
              <a:rPr lang="th-TH" sz="3200" b="1" dirty="0">
                <a:solidFill>
                  <a:srgbClr val="C00000"/>
                </a:solidFill>
              </a:rPr>
              <a:t>ใช้เพื่อการเดินเรือ  </a:t>
            </a:r>
            <a:r>
              <a:rPr lang="th-TH" sz="3200" b="1" dirty="0"/>
              <a:t>แสดงรายละเอียดต่างๆ ได้แก่ ความลึก ลักษณะพื้นท้องทะเล ความสูงต่ำ        ภูมิประเทศ รูปร่างและลักษณะเส้นขอบฝั่ง สิ่งอันตรายต่อการเดินเรือและเครื่องหมายช่วยการเดินเรือ</a:t>
            </a:r>
          </a:p>
        </p:txBody>
      </p:sp>
      <p:sp>
        <p:nvSpPr>
          <p:cNvPr id="4" name="TextBox 3"/>
          <p:cNvSpPr txBox="1"/>
          <p:nvPr/>
        </p:nvSpPr>
        <p:spPr>
          <a:xfrm>
            <a:off x="914400" y="6409492"/>
            <a:ext cx="7772400" cy="677108"/>
          </a:xfrm>
          <a:prstGeom prst="rect">
            <a:avLst/>
          </a:prstGeom>
          <a:noFill/>
        </p:spPr>
        <p:txBody>
          <a:bodyPr wrap="square" rtlCol="0">
            <a:spAutoFit/>
          </a:bodyPr>
          <a:lstStyle/>
          <a:p>
            <a:r>
              <a:rPr lang="en-US" sz="2000" b="1" dirty="0">
                <a:solidFill>
                  <a:schemeClr val="bg1"/>
                </a:solidFill>
                <a:latin typeface="Angsana New" panose="02020603050405020304" pitchFamily="18" charset="-34"/>
                <a:cs typeface="Angsana New" panose="02020603050405020304" pitchFamily="18" charset="-34"/>
              </a:rPr>
              <a:t>IHO S-66 Edition 1.0.0 - Facts about Electronic Charts and Carriage Requirements </a:t>
            </a:r>
          </a:p>
          <a:p>
            <a:endParaRPr lang="th-TH" dirty="0">
              <a:solidFill>
                <a:schemeClr val="bg1"/>
              </a:solidFill>
              <a:latin typeface="Angsana New" panose="02020603050405020304" pitchFamily="18" charset="-34"/>
              <a:cs typeface="Angsana New" panose="02020603050405020304" pitchFamily="18" charset="-34"/>
            </a:endParaRPr>
          </a:p>
        </p:txBody>
      </p:sp>
      <p:pic>
        <p:nvPicPr>
          <p:cNvPr id="1026" name="Picture 2"/>
          <p:cNvPicPr>
            <a:picLocks noChangeAspect="1" noChangeArrowheads="1"/>
          </p:cNvPicPr>
          <p:nvPr/>
        </p:nvPicPr>
        <p:blipFill>
          <a:blip r:embed="rId2" cstate="screen"/>
          <a:srcRect/>
          <a:stretch>
            <a:fillRect/>
          </a:stretch>
        </p:blipFill>
        <p:spPr bwMode="auto">
          <a:xfrm>
            <a:off x="304800" y="3505200"/>
            <a:ext cx="8686800" cy="308651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21835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477754"/>
            <a:ext cx="9144000" cy="720000"/>
          </a:xfrm>
        </p:spPr>
        <p:txBody>
          <a:bodyPr>
            <a:normAutofit fontScale="90000"/>
          </a:bodyPr>
          <a:lstStyle/>
          <a:p>
            <a:pPr marL="361950" algn="ctr" eaLnBrk="1" hangingPunct="1"/>
            <a:r>
              <a:rPr lang="th-TH" sz="4600" b="1" dirty="0">
                <a:solidFill>
                  <a:srgbClr val="C00000"/>
                </a:solidFill>
              </a:rPr>
              <a:t>รายละเอียดในแผนที่เดินเรือ</a:t>
            </a:r>
          </a:p>
        </p:txBody>
      </p:sp>
      <p:sp>
        <p:nvSpPr>
          <p:cNvPr id="4" name="TextBox 3"/>
          <p:cNvSpPr txBox="1"/>
          <p:nvPr/>
        </p:nvSpPr>
        <p:spPr>
          <a:xfrm>
            <a:off x="914400" y="6409492"/>
            <a:ext cx="7772400" cy="677108"/>
          </a:xfrm>
          <a:prstGeom prst="rect">
            <a:avLst/>
          </a:prstGeom>
          <a:noFill/>
        </p:spPr>
        <p:txBody>
          <a:bodyPr wrap="square" rtlCol="0">
            <a:spAutoFit/>
          </a:bodyPr>
          <a:lstStyle/>
          <a:p>
            <a:r>
              <a:rPr lang="en-US" sz="2000" b="1" dirty="0">
                <a:solidFill>
                  <a:schemeClr val="bg1"/>
                </a:solidFill>
                <a:latin typeface="Angsana New" panose="02020603050405020304" pitchFamily="18" charset="-34"/>
                <a:cs typeface="Angsana New" panose="02020603050405020304" pitchFamily="18" charset="-34"/>
              </a:rPr>
              <a:t>IHO S-66 Edition 1.0.0 - Facts about Electronic Charts and Carriage Requirements </a:t>
            </a:r>
          </a:p>
          <a:p>
            <a:endParaRPr lang="th-TH" dirty="0">
              <a:solidFill>
                <a:schemeClr val="bg1"/>
              </a:solidFill>
              <a:latin typeface="Angsana New" panose="02020603050405020304" pitchFamily="18" charset="-34"/>
              <a:cs typeface="Angsana New" panose="02020603050405020304" pitchFamily="18" charset="-34"/>
            </a:endParaRPr>
          </a:p>
        </p:txBody>
      </p:sp>
      <p:sp>
        <p:nvSpPr>
          <p:cNvPr id="9" name="Rectangle 3"/>
          <p:cNvSpPr txBox="1">
            <a:spLocks noChangeArrowheads="1"/>
          </p:cNvSpPr>
          <p:nvPr/>
        </p:nvSpPr>
        <p:spPr>
          <a:xfrm>
            <a:off x="2590800" y="1408334"/>
            <a:ext cx="3048000" cy="685800"/>
          </a:xfrm>
          <a:prstGeom prst="rect">
            <a:avLst/>
          </a:prstGeom>
        </p:spPr>
        <p:txBody>
          <a:bodyPr vert="horz">
            <a:noAutofit/>
          </a:bodyPr>
          <a:lstStyle/>
          <a:p>
            <a:pPr marL="0" marR="0" lvl="0" indent="542925" algn="ctr"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kumimoji="0" lang="th-TH" sz="3200" b="1" i="0" u="none" strike="noStrike" kern="1200" cap="none" spc="0" normalizeH="0" baseline="0" noProof="0" dirty="0">
                <a:ln>
                  <a:noFill/>
                </a:ln>
                <a:solidFill>
                  <a:schemeClr val="tx1"/>
                </a:solidFill>
                <a:effectLst/>
                <a:uLnTx/>
                <a:uFillTx/>
                <a:latin typeface="Angsana New" panose="02020603050405020304" pitchFamily="18" charset="-34"/>
                <a:ea typeface="+mn-ea"/>
                <a:cs typeface="Angsana New" panose="02020603050405020304" pitchFamily="18" charset="-34"/>
              </a:rPr>
              <a:t>ความลึก</a:t>
            </a:r>
          </a:p>
        </p:txBody>
      </p:sp>
      <p:pic>
        <p:nvPicPr>
          <p:cNvPr id="10" name="Picture 2"/>
          <p:cNvPicPr>
            <a:picLocks noChangeAspect="1" noChangeArrowheads="1"/>
          </p:cNvPicPr>
          <p:nvPr/>
        </p:nvPicPr>
        <p:blipFill>
          <a:blip r:embed="rId2" cstate="screen"/>
          <a:srcRect/>
          <a:stretch>
            <a:fillRect/>
          </a:stretch>
        </p:blipFill>
        <p:spPr bwMode="auto">
          <a:xfrm>
            <a:off x="4419600" y="2420712"/>
            <a:ext cx="4317421" cy="3581400"/>
          </a:xfrm>
          <a:prstGeom prst="rect">
            <a:avLst/>
          </a:prstGeom>
          <a:ln>
            <a:noFill/>
          </a:ln>
          <a:effectLst>
            <a:outerShdw blurRad="190500" algn="tl" rotWithShape="0">
              <a:srgbClr val="000000">
                <a:alpha val="70000"/>
              </a:srgbClr>
            </a:outerShdw>
          </a:effectLst>
        </p:spPr>
      </p:pic>
      <p:pic>
        <p:nvPicPr>
          <p:cNvPr id="174081" name="Picture 1"/>
          <p:cNvPicPr>
            <a:picLocks noChangeAspect="1" noChangeArrowheads="1"/>
          </p:cNvPicPr>
          <p:nvPr/>
        </p:nvPicPr>
        <p:blipFill>
          <a:blip r:embed="rId3" cstate="print"/>
          <a:srcRect/>
          <a:stretch>
            <a:fillRect/>
          </a:stretch>
        </p:blipFill>
        <p:spPr bwMode="auto">
          <a:xfrm>
            <a:off x="685800" y="2370753"/>
            <a:ext cx="3352800" cy="361353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53120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6409492"/>
            <a:ext cx="7772400" cy="677108"/>
          </a:xfrm>
          <a:prstGeom prst="rect">
            <a:avLst/>
          </a:prstGeom>
          <a:noFill/>
        </p:spPr>
        <p:txBody>
          <a:bodyPr wrap="square" rtlCol="0">
            <a:spAutoFit/>
          </a:bodyPr>
          <a:lstStyle/>
          <a:p>
            <a:r>
              <a:rPr lang="en-US" sz="2000" b="1" dirty="0">
                <a:solidFill>
                  <a:schemeClr val="bg1"/>
                </a:solidFill>
                <a:latin typeface="Angsana New" panose="02020603050405020304" pitchFamily="18" charset="-34"/>
                <a:cs typeface="Angsana New" panose="02020603050405020304" pitchFamily="18" charset="-34"/>
              </a:rPr>
              <a:t>IHO S-66 Edition 1.0.0 - Facts about Electronic Charts and Carriage Requirements </a:t>
            </a:r>
          </a:p>
          <a:p>
            <a:endParaRPr lang="th-TH" dirty="0">
              <a:solidFill>
                <a:schemeClr val="bg1"/>
              </a:solidFill>
              <a:latin typeface="Angsana New" panose="02020603050405020304" pitchFamily="18" charset="-34"/>
              <a:cs typeface="Angsana New" panose="02020603050405020304" pitchFamily="18" charset="-34"/>
            </a:endParaRPr>
          </a:p>
        </p:txBody>
      </p:sp>
      <p:sp>
        <p:nvSpPr>
          <p:cNvPr id="9" name="Rectangle 3"/>
          <p:cNvSpPr txBox="1">
            <a:spLocks noChangeArrowheads="1"/>
          </p:cNvSpPr>
          <p:nvPr/>
        </p:nvSpPr>
        <p:spPr>
          <a:xfrm>
            <a:off x="2971800" y="1367254"/>
            <a:ext cx="3048000" cy="685800"/>
          </a:xfrm>
          <a:prstGeom prst="rect">
            <a:avLst/>
          </a:prstGeom>
        </p:spPr>
        <p:txBody>
          <a:bodyPr vert="horz">
            <a:noAutofit/>
          </a:bodyPr>
          <a:lstStyle/>
          <a:p>
            <a:pPr marL="0" marR="0" lvl="0" indent="542925" algn="thaiDist"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kumimoji="0" lang="th-TH" sz="3200" b="1" i="0" u="none" strike="noStrike" kern="1200" cap="none" spc="0" normalizeH="0" baseline="0" noProof="0" dirty="0">
                <a:ln>
                  <a:noFill/>
                </a:ln>
                <a:solidFill>
                  <a:schemeClr val="tx1"/>
                </a:solidFill>
                <a:effectLst/>
                <a:uLnTx/>
                <a:uFillTx/>
                <a:latin typeface="Angsana New" panose="02020603050405020304" pitchFamily="18" charset="-34"/>
                <a:ea typeface="+mn-ea"/>
                <a:cs typeface="Angsana New" panose="02020603050405020304" pitchFamily="18" charset="-34"/>
              </a:rPr>
              <a:t>ลักษณะพื้นท้องทะเล</a:t>
            </a:r>
          </a:p>
        </p:txBody>
      </p:sp>
      <p:pic>
        <p:nvPicPr>
          <p:cNvPr id="64514" name="Picture 2" descr="G:\00สอน ขว.ทร.3 มิ.ย.57\ภาพบริเวณทะเล\ลักษณะชายหาด.jpg"/>
          <p:cNvPicPr>
            <a:picLocks noChangeAspect="1" noChangeArrowheads="1"/>
          </p:cNvPicPr>
          <p:nvPr/>
        </p:nvPicPr>
        <p:blipFill>
          <a:blip r:embed="rId2" cstate="screen"/>
          <a:srcRect/>
          <a:stretch>
            <a:fillRect/>
          </a:stretch>
        </p:blipFill>
        <p:spPr bwMode="auto">
          <a:xfrm>
            <a:off x="2438400" y="1981200"/>
            <a:ext cx="5813501" cy="3886200"/>
          </a:xfrm>
          <a:prstGeom prst="rect">
            <a:avLst/>
          </a:prstGeom>
          <a:ln>
            <a:noFill/>
          </a:ln>
          <a:effectLst>
            <a:outerShdw blurRad="190500" algn="tl" rotWithShape="0">
              <a:srgbClr val="000000">
                <a:alpha val="70000"/>
              </a:srgbClr>
            </a:outerShdw>
          </a:effectLst>
        </p:spPr>
      </p:pic>
      <p:pic>
        <p:nvPicPr>
          <p:cNvPr id="11" name="Picture 2"/>
          <p:cNvPicPr>
            <a:picLocks noChangeAspect="1" noChangeArrowheads="1"/>
          </p:cNvPicPr>
          <p:nvPr/>
        </p:nvPicPr>
        <p:blipFill>
          <a:blip r:embed="rId3" cstate="screen"/>
          <a:srcRect/>
          <a:stretch>
            <a:fillRect/>
          </a:stretch>
        </p:blipFill>
        <p:spPr bwMode="auto">
          <a:xfrm>
            <a:off x="533400" y="2362200"/>
            <a:ext cx="1559379" cy="3048000"/>
          </a:xfrm>
          <a:prstGeom prst="rect">
            <a:avLst/>
          </a:prstGeom>
          <a:ln w="3175" cap="sq">
            <a:solidFill>
              <a:srgbClr val="000000"/>
            </a:solidFill>
            <a:miter lim="800000"/>
          </a:ln>
          <a:effectLst>
            <a:outerShdw blurRad="57150" dist="50800" dir="2700000" algn="tl" rotWithShape="0">
              <a:srgbClr val="000000">
                <a:alpha val="40000"/>
              </a:srgbClr>
            </a:outerShdw>
          </a:effectLst>
        </p:spPr>
      </p:pic>
      <p:sp>
        <p:nvSpPr>
          <p:cNvPr id="10" name="Rectangle 2">
            <a:extLst>
              <a:ext uri="{FF2B5EF4-FFF2-40B4-BE49-F238E27FC236}">
                <a16:creationId xmlns:a16="http://schemas.microsoft.com/office/drawing/2014/main" id="{0E6217BE-E12C-4D54-9AAB-636DEFE81C3D}"/>
              </a:ext>
            </a:extLst>
          </p:cNvPr>
          <p:cNvSpPr>
            <a:spLocks noGrp="1" noChangeArrowheads="1"/>
          </p:cNvSpPr>
          <p:nvPr>
            <p:ph type="title"/>
          </p:nvPr>
        </p:nvSpPr>
        <p:spPr>
          <a:xfrm>
            <a:off x="0" y="477754"/>
            <a:ext cx="9144000" cy="720000"/>
          </a:xfrm>
        </p:spPr>
        <p:txBody>
          <a:bodyPr>
            <a:normAutofit fontScale="90000"/>
          </a:bodyPr>
          <a:lstStyle/>
          <a:p>
            <a:pPr marL="361950" algn="ctr" eaLnBrk="1" hangingPunct="1"/>
            <a:r>
              <a:rPr lang="th-TH" sz="4600" b="1" dirty="0">
                <a:solidFill>
                  <a:srgbClr val="C00000"/>
                </a:solidFill>
              </a:rPr>
              <a:t>รายละเอียดในแผนที่เดินเรือ</a:t>
            </a:r>
          </a:p>
        </p:txBody>
      </p:sp>
    </p:spTree>
    <p:extLst>
      <p:ext uri="{BB962C8B-B14F-4D97-AF65-F5344CB8AC3E}">
        <p14:creationId xmlns:p14="http://schemas.microsoft.com/office/powerpoint/2010/main" val="23407625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6409492"/>
            <a:ext cx="7772400" cy="677108"/>
          </a:xfrm>
          <a:prstGeom prst="rect">
            <a:avLst/>
          </a:prstGeom>
          <a:noFill/>
        </p:spPr>
        <p:txBody>
          <a:bodyPr wrap="square" rtlCol="0">
            <a:spAutoFit/>
          </a:bodyPr>
          <a:lstStyle/>
          <a:p>
            <a:r>
              <a:rPr lang="en-US" sz="2000" b="1" dirty="0">
                <a:solidFill>
                  <a:schemeClr val="bg1"/>
                </a:solidFill>
                <a:latin typeface="Angsana New" panose="02020603050405020304" pitchFamily="18" charset="-34"/>
                <a:cs typeface="Angsana New" panose="02020603050405020304" pitchFamily="18" charset="-34"/>
              </a:rPr>
              <a:t>IHO S-66 Edition 1.0.0 - Facts about Electronic Charts and Carriage Requirements </a:t>
            </a:r>
          </a:p>
          <a:p>
            <a:endParaRPr lang="th-TH" dirty="0">
              <a:solidFill>
                <a:schemeClr val="bg1"/>
              </a:solidFill>
              <a:latin typeface="Angsana New" panose="02020603050405020304" pitchFamily="18" charset="-34"/>
              <a:cs typeface="Angsana New" panose="02020603050405020304" pitchFamily="18" charset="-34"/>
            </a:endParaRPr>
          </a:p>
        </p:txBody>
      </p:sp>
      <p:sp>
        <p:nvSpPr>
          <p:cNvPr id="9" name="Rectangle 3"/>
          <p:cNvSpPr txBox="1">
            <a:spLocks noChangeArrowheads="1"/>
          </p:cNvSpPr>
          <p:nvPr/>
        </p:nvSpPr>
        <p:spPr>
          <a:xfrm>
            <a:off x="2971800" y="1219200"/>
            <a:ext cx="3429000" cy="685800"/>
          </a:xfrm>
          <a:prstGeom prst="rect">
            <a:avLst/>
          </a:prstGeom>
        </p:spPr>
        <p:txBody>
          <a:bodyPr vert="horz">
            <a:noAutofit/>
          </a:bodyPr>
          <a:lstStyle/>
          <a:p>
            <a:pPr marL="0" marR="0" lvl="0" indent="542925" algn="thaiDist"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kumimoji="0" lang="th-TH" sz="3200" b="1" i="0" u="none" strike="noStrike" kern="1200" cap="none" spc="0" normalizeH="0" baseline="0" noProof="0" dirty="0">
                <a:ln>
                  <a:noFill/>
                </a:ln>
                <a:solidFill>
                  <a:schemeClr val="tx1"/>
                </a:solidFill>
                <a:effectLst/>
                <a:uLnTx/>
                <a:uFillTx/>
                <a:latin typeface="Angsana New" panose="02020603050405020304" pitchFamily="18" charset="-34"/>
                <a:ea typeface="+mn-ea"/>
                <a:cs typeface="Angsana New" panose="02020603050405020304" pitchFamily="18" charset="-34"/>
              </a:rPr>
              <a:t>ความสูงต่ำภูมิประเทศ</a:t>
            </a:r>
          </a:p>
        </p:txBody>
      </p:sp>
      <p:pic>
        <p:nvPicPr>
          <p:cNvPr id="8" name="Picture 2" descr="G:\00สอน ขว.ทร.3 มิ.ย.57\ภาพบริเวณทะเล\contour_line.png"/>
          <p:cNvPicPr>
            <a:picLocks noChangeAspect="1" noChangeArrowheads="1"/>
          </p:cNvPicPr>
          <p:nvPr/>
        </p:nvPicPr>
        <p:blipFill>
          <a:blip r:embed="rId2" cstate="screen"/>
          <a:srcRect/>
          <a:stretch>
            <a:fillRect/>
          </a:stretch>
        </p:blipFill>
        <p:spPr bwMode="auto">
          <a:xfrm>
            <a:off x="4114800" y="2133599"/>
            <a:ext cx="4691064" cy="3220373"/>
          </a:xfrm>
          <a:prstGeom prst="rect">
            <a:avLst/>
          </a:prstGeom>
          <a:ln>
            <a:noFill/>
          </a:ln>
          <a:effectLst>
            <a:outerShdw blurRad="190500" algn="tl" rotWithShape="0">
              <a:srgbClr val="000000">
                <a:alpha val="70000"/>
              </a:srgbClr>
            </a:outerShdw>
          </a:effectLst>
        </p:spPr>
      </p:pic>
      <p:pic>
        <p:nvPicPr>
          <p:cNvPr id="10" name="Picture 3"/>
          <p:cNvPicPr>
            <a:picLocks noChangeAspect="1" noChangeArrowheads="1"/>
          </p:cNvPicPr>
          <p:nvPr/>
        </p:nvPicPr>
        <p:blipFill>
          <a:blip r:embed="rId3" cstate="screen"/>
          <a:srcRect/>
          <a:stretch>
            <a:fillRect/>
          </a:stretch>
        </p:blipFill>
        <p:spPr bwMode="auto">
          <a:xfrm>
            <a:off x="457200" y="2133599"/>
            <a:ext cx="3371850" cy="3335980"/>
          </a:xfrm>
          <a:prstGeom prst="rect">
            <a:avLst/>
          </a:prstGeom>
          <a:ln>
            <a:noFill/>
          </a:ln>
          <a:effectLst>
            <a:outerShdw blurRad="190500" algn="tl" rotWithShape="0">
              <a:srgbClr val="000000">
                <a:alpha val="70000"/>
              </a:srgbClr>
            </a:outerShdw>
          </a:effectLst>
        </p:spPr>
      </p:pic>
      <p:sp>
        <p:nvSpPr>
          <p:cNvPr id="11" name="Rectangle 2">
            <a:extLst>
              <a:ext uri="{FF2B5EF4-FFF2-40B4-BE49-F238E27FC236}">
                <a16:creationId xmlns:a16="http://schemas.microsoft.com/office/drawing/2014/main" id="{4FEC8B2D-B047-4FE8-AEF3-FB66EFC193FD}"/>
              </a:ext>
            </a:extLst>
          </p:cNvPr>
          <p:cNvSpPr>
            <a:spLocks noGrp="1" noChangeArrowheads="1"/>
          </p:cNvSpPr>
          <p:nvPr>
            <p:ph type="title"/>
          </p:nvPr>
        </p:nvSpPr>
        <p:spPr>
          <a:xfrm>
            <a:off x="0" y="477754"/>
            <a:ext cx="9144000" cy="720000"/>
          </a:xfrm>
        </p:spPr>
        <p:txBody>
          <a:bodyPr>
            <a:normAutofit fontScale="90000"/>
          </a:bodyPr>
          <a:lstStyle/>
          <a:p>
            <a:pPr marL="361950" algn="ctr" eaLnBrk="1" hangingPunct="1"/>
            <a:r>
              <a:rPr lang="th-TH" sz="4600" b="1" dirty="0">
                <a:solidFill>
                  <a:srgbClr val="C00000"/>
                </a:solidFill>
              </a:rPr>
              <a:t>รายละเอียดในแผนที่เดินเรือ</a:t>
            </a:r>
          </a:p>
        </p:txBody>
      </p:sp>
    </p:spTree>
    <p:extLst>
      <p:ext uri="{BB962C8B-B14F-4D97-AF65-F5344CB8AC3E}">
        <p14:creationId xmlns:p14="http://schemas.microsoft.com/office/powerpoint/2010/main" val="2740588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6409492"/>
            <a:ext cx="7772400" cy="677108"/>
          </a:xfrm>
          <a:prstGeom prst="rect">
            <a:avLst/>
          </a:prstGeom>
          <a:noFill/>
        </p:spPr>
        <p:txBody>
          <a:bodyPr wrap="square" rtlCol="0">
            <a:spAutoFit/>
          </a:bodyPr>
          <a:lstStyle/>
          <a:p>
            <a:r>
              <a:rPr lang="en-US" sz="2000" b="1" dirty="0">
                <a:solidFill>
                  <a:schemeClr val="bg1"/>
                </a:solidFill>
                <a:latin typeface="Angsana New" panose="02020603050405020304" pitchFamily="18" charset="-34"/>
                <a:cs typeface="Angsana New" panose="02020603050405020304" pitchFamily="18" charset="-34"/>
              </a:rPr>
              <a:t>IHO S-66 Edition 1.0.0 - Facts about Electronic Charts and Carriage Requirements </a:t>
            </a:r>
          </a:p>
          <a:p>
            <a:endParaRPr lang="th-TH" dirty="0">
              <a:solidFill>
                <a:schemeClr val="bg1"/>
              </a:solidFill>
              <a:latin typeface="Angsana New" panose="02020603050405020304" pitchFamily="18" charset="-34"/>
              <a:cs typeface="Angsana New" panose="02020603050405020304" pitchFamily="18" charset="-34"/>
            </a:endParaRPr>
          </a:p>
        </p:txBody>
      </p:sp>
      <p:sp>
        <p:nvSpPr>
          <p:cNvPr id="9" name="Rectangle 3"/>
          <p:cNvSpPr txBox="1">
            <a:spLocks noChangeArrowheads="1"/>
          </p:cNvSpPr>
          <p:nvPr/>
        </p:nvSpPr>
        <p:spPr>
          <a:xfrm>
            <a:off x="3626840" y="2034202"/>
            <a:ext cx="5029200" cy="685800"/>
          </a:xfrm>
          <a:prstGeom prst="rect">
            <a:avLst/>
          </a:prstGeom>
        </p:spPr>
        <p:txBody>
          <a:bodyPr vert="horz">
            <a:noAutofit/>
          </a:bodyPr>
          <a:lstStyle/>
          <a:p>
            <a:pPr marL="0" marR="0" lvl="0" indent="542925" algn="ctr"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kumimoji="0" lang="th-TH" sz="3200" b="1" i="0" u="none" strike="noStrike" kern="1200" cap="none" spc="0" normalizeH="0" baseline="0" noProof="0" dirty="0">
                <a:ln>
                  <a:noFill/>
                </a:ln>
                <a:solidFill>
                  <a:schemeClr val="tx1"/>
                </a:solidFill>
                <a:effectLst/>
                <a:uLnTx/>
                <a:uFillTx/>
                <a:latin typeface="Angsana New" panose="02020603050405020304" pitchFamily="18" charset="-34"/>
                <a:ea typeface="+mn-ea"/>
                <a:cs typeface="Angsana New" panose="02020603050405020304" pitchFamily="18" charset="-34"/>
              </a:rPr>
              <a:t>รูปร่างและลักษณะเส้นขอบฝั่ง</a:t>
            </a:r>
          </a:p>
        </p:txBody>
      </p:sp>
      <p:pic>
        <p:nvPicPr>
          <p:cNvPr id="65538" name="Picture 2" descr="G:\00สอน ขว.ทร.3 มิ.ย.57\ภาพบริเวณทะเล\แนวขอบฝั่ง.jpg"/>
          <p:cNvPicPr>
            <a:picLocks noChangeAspect="1" noChangeArrowheads="1"/>
          </p:cNvPicPr>
          <p:nvPr/>
        </p:nvPicPr>
        <p:blipFill>
          <a:blip r:embed="rId2" cstate="screen"/>
          <a:srcRect/>
          <a:stretch>
            <a:fillRect/>
          </a:stretch>
        </p:blipFill>
        <p:spPr bwMode="auto">
          <a:xfrm>
            <a:off x="3969740" y="2980511"/>
            <a:ext cx="4762500" cy="3169032"/>
          </a:xfrm>
          <a:prstGeom prst="rect">
            <a:avLst/>
          </a:prstGeom>
          <a:ln>
            <a:noFill/>
          </a:ln>
          <a:effectLst>
            <a:outerShdw blurRad="190500" algn="tl" rotWithShape="0">
              <a:srgbClr val="000000">
                <a:alpha val="70000"/>
              </a:srgbClr>
            </a:outerShdw>
          </a:effectLst>
        </p:spPr>
      </p:pic>
      <p:pic>
        <p:nvPicPr>
          <p:cNvPr id="65539" name="Picture 3"/>
          <p:cNvPicPr>
            <a:picLocks noChangeAspect="1" noChangeArrowheads="1"/>
          </p:cNvPicPr>
          <p:nvPr/>
        </p:nvPicPr>
        <p:blipFill>
          <a:blip r:embed="rId3" cstate="screen"/>
          <a:srcRect/>
          <a:stretch>
            <a:fillRect/>
          </a:stretch>
        </p:blipFill>
        <p:spPr bwMode="auto">
          <a:xfrm>
            <a:off x="381000" y="1647011"/>
            <a:ext cx="3400425" cy="2667000"/>
          </a:xfrm>
          <a:prstGeom prst="rect">
            <a:avLst/>
          </a:prstGeom>
          <a:ln>
            <a:noFill/>
          </a:ln>
          <a:effectLst>
            <a:outerShdw blurRad="190500" algn="tl" rotWithShape="0">
              <a:srgbClr val="000000">
                <a:alpha val="70000"/>
              </a:srgbClr>
            </a:outerShdw>
          </a:effectLst>
        </p:spPr>
      </p:pic>
      <p:pic>
        <p:nvPicPr>
          <p:cNvPr id="65540" name="Picture 4"/>
          <p:cNvPicPr>
            <a:picLocks noChangeAspect="1" noChangeArrowheads="1"/>
          </p:cNvPicPr>
          <p:nvPr/>
        </p:nvPicPr>
        <p:blipFill>
          <a:blip r:embed="rId4" cstate="screen"/>
          <a:srcRect/>
          <a:stretch>
            <a:fillRect/>
          </a:stretch>
        </p:blipFill>
        <p:spPr bwMode="auto">
          <a:xfrm>
            <a:off x="839787" y="4415205"/>
            <a:ext cx="2941638" cy="1743426"/>
          </a:xfrm>
          <a:prstGeom prst="rect">
            <a:avLst/>
          </a:prstGeom>
          <a:ln>
            <a:noFill/>
          </a:ln>
          <a:effectLst>
            <a:outerShdw blurRad="190500" algn="tl" rotWithShape="0">
              <a:srgbClr val="000000">
                <a:alpha val="70000"/>
              </a:srgbClr>
            </a:outerShdw>
          </a:effectLst>
        </p:spPr>
      </p:pic>
      <p:sp>
        <p:nvSpPr>
          <p:cNvPr id="10" name="Rectangle 2">
            <a:extLst>
              <a:ext uri="{FF2B5EF4-FFF2-40B4-BE49-F238E27FC236}">
                <a16:creationId xmlns:a16="http://schemas.microsoft.com/office/drawing/2014/main" id="{91A03D9F-4D9F-49D9-8A9D-209A4322318A}"/>
              </a:ext>
            </a:extLst>
          </p:cNvPr>
          <p:cNvSpPr>
            <a:spLocks noGrp="1" noChangeArrowheads="1"/>
          </p:cNvSpPr>
          <p:nvPr>
            <p:ph type="title"/>
          </p:nvPr>
        </p:nvSpPr>
        <p:spPr>
          <a:xfrm>
            <a:off x="0" y="477754"/>
            <a:ext cx="9144000" cy="720000"/>
          </a:xfrm>
        </p:spPr>
        <p:txBody>
          <a:bodyPr>
            <a:normAutofit fontScale="90000"/>
          </a:bodyPr>
          <a:lstStyle/>
          <a:p>
            <a:pPr marL="361950" algn="ctr" eaLnBrk="1" hangingPunct="1"/>
            <a:r>
              <a:rPr lang="th-TH" sz="4600" b="1" dirty="0">
                <a:solidFill>
                  <a:srgbClr val="C00000"/>
                </a:solidFill>
              </a:rPr>
              <a:t>รายละเอียดในแผนที่เดินเรือ</a:t>
            </a:r>
          </a:p>
        </p:txBody>
      </p:sp>
    </p:spTree>
    <p:extLst>
      <p:ext uri="{BB962C8B-B14F-4D97-AF65-F5344CB8AC3E}">
        <p14:creationId xmlns:p14="http://schemas.microsoft.com/office/powerpoint/2010/main" val="19352933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457200"/>
            <a:ext cx="9144000" cy="720000"/>
          </a:xfrm>
        </p:spPr>
        <p:txBody>
          <a:bodyPr>
            <a:normAutofit fontScale="90000"/>
          </a:bodyPr>
          <a:lstStyle/>
          <a:p>
            <a:pPr marL="361950" algn="ctr" eaLnBrk="1" hangingPunct="1"/>
            <a:r>
              <a:rPr lang="th-TH" sz="4600" b="1" dirty="0">
                <a:solidFill>
                  <a:srgbClr val="C00000"/>
                </a:solidFill>
              </a:rPr>
              <a:t>รายละเอียดในแผนที่เดินเรือ</a:t>
            </a:r>
          </a:p>
        </p:txBody>
      </p:sp>
      <p:sp>
        <p:nvSpPr>
          <p:cNvPr id="4" name="TextBox 3"/>
          <p:cNvSpPr txBox="1"/>
          <p:nvPr/>
        </p:nvSpPr>
        <p:spPr>
          <a:xfrm>
            <a:off x="914400" y="6409492"/>
            <a:ext cx="7772400" cy="677108"/>
          </a:xfrm>
          <a:prstGeom prst="rect">
            <a:avLst/>
          </a:prstGeom>
          <a:noFill/>
        </p:spPr>
        <p:txBody>
          <a:bodyPr wrap="square" rtlCol="0">
            <a:spAutoFit/>
          </a:bodyPr>
          <a:lstStyle/>
          <a:p>
            <a:r>
              <a:rPr lang="en-US" sz="2000" b="1" dirty="0">
                <a:solidFill>
                  <a:schemeClr val="bg1"/>
                </a:solidFill>
                <a:latin typeface="Angsana New" panose="02020603050405020304" pitchFamily="18" charset="-34"/>
                <a:cs typeface="Angsana New" panose="02020603050405020304" pitchFamily="18" charset="-34"/>
              </a:rPr>
              <a:t>IHO S-66 Edition 1.0.0 - Facts about Electronic Charts and Carriage Requirements </a:t>
            </a:r>
          </a:p>
          <a:p>
            <a:endParaRPr lang="th-TH" dirty="0">
              <a:solidFill>
                <a:schemeClr val="bg1"/>
              </a:solidFill>
              <a:latin typeface="Angsana New" panose="02020603050405020304" pitchFamily="18" charset="-34"/>
              <a:cs typeface="Angsana New" panose="02020603050405020304" pitchFamily="18" charset="-34"/>
            </a:endParaRPr>
          </a:p>
        </p:txBody>
      </p:sp>
      <p:sp>
        <p:nvSpPr>
          <p:cNvPr id="9" name="Rectangle 3"/>
          <p:cNvSpPr txBox="1">
            <a:spLocks noChangeArrowheads="1"/>
          </p:cNvSpPr>
          <p:nvPr/>
        </p:nvSpPr>
        <p:spPr>
          <a:xfrm>
            <a:off x="304800" y="1066800"/>
            <a:ext cx="8305800" cy="685800"/>
          </a:xfrm>
          <a:prstGeom prst="rect">
            <a:avLst/>
          </a:prstGeom>
        </p:spPr>
        <p:txBody>
          <a:bodyPr vert="horz">
            <a:noAutofit/>
          </a:bodyPr>
          <a:lstStyle/>
          <a:p>
            <a:pPr marL="0" marR="0" lvl="0" indent="542925" algn="ctr"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kumimoji="0" lang="th-TH" sz="3200" b="1" i="0" u="none" strike="noStrike" kern="1200" cap="none" spc="0" normalizeH="0" baseline="0" noProof="0" dirty="0">
                <a:ln>
                  <a:noFill/>
                </a:ln>
                <a:solidFill>
                  <a:schemeClr val="tx1"/>
                </a:solidFill>
                <a:effectLst/>
                <a:uLnTx/>
                <a:uFillTx/>
                <a:latin typeface="Angsana New" panose="02020603050405020304" pitchFamily="18" charset="-34"/>
                <a:ea typeface="+mn-ea"/>
                <a:cs typeface="Angsana New" panose="02020603050405020304" pitchFamily="18" charset="-34"/>
              </a:rPr>
              <a:t>เครื่องหมายช่วยการเดินเรือ</a:t>
            </a:r>
          </a:p>
        </p:txBody>
      </p:sp>
      <p:pic>
        <p:nvPicPr>
          <p:cNvPr id="66563" name="Picture 3" descr="G:\00สอน ขว.ทร.3 มิ.ย.57\ภาพบริเวณทะเล\ทุ่นกระป๋องสีแดง.jpg"/>
          <p:cNvPicPr>
            <a:picLocks noChangeAspect="1" noChangeArrowheads="1"/>
          </p:cNvPicPr>
          <p:nvPr/>
        </p:nvPicPr>
        <p:blipFill>
          <a:blip r:embed="rId2" cstate="screen"/>
          <a:srcRect/>
          <a:stretch>
            <a:fillRect/>
          </a:stretch>
        </p:blipFill>
        <p:spPr bwMode="auto">
          <a:xfrm>
            <a:off x="6313170" y="4825651"/>
            <a:ext cx="1657350" cy="1740218"/>
          </a:xfrm>
          <a:prstGeom prst="rect">
            <a:avLst/>
          </a:prstGeom>
          <a:ln>
            <a:noFill/>
          </a:ln>
          <a:effectLst>
            <a:outerShdw blurRad="190500" algn="tl" rotWithShape="0">
              <a:srgbClr val="000000">
                <a:alpha val="70000"/>
              </a:srgbClr>
            </a:outerShdw>
          </a:effectLst>
        </p:spPr>
      </p:pic>
      <p:pic>
        <p:nvPicPr>
          <p:cNvPr id="66564" name="Picture 4" descr="G:\00สอน ขว.ทร.3 มิ.ย.57\ภาพบริเวณทะเล\04ไฟเกาะเตาหม้อ.jpg"/>
          <p:cNvPicPr>
            <a:picLocks noChangeAspect="1" noChangeArrowheads="1"/>
          </p:cNvPicPr>
          <p:nvPr/>
        </p:nvPicPr>
        <p:blipFill>
          <a:blip r:embed="rId3" cstate="screen"/>
          <a:srcRect/>
          <a:stretch>
            <a:fillRect/>
          </a:stretch>
        </p:blipFill>
        <p:spPr bwMode="auto">
          <a:xfrm>
            <a:off x="2450651" y="4957346"/>
            <a:ext cx="2916819" cy="1676400"/>
          </a:xfrm>
          <a:prstGeom prst="rect">
            <a:avLst/>
          </a:prstGeom>
          <a:ln>
            <a:noFill/>
          </a:ln>
          <a:effectLst>
            <a:outerShdw blurRad="190500" algn="tl" rotWithShape="0">
              <a:srgbClr val="000000">
                <a:alpha val="70000"/>
              </a:srgbClr>
            </a:outerShdw>
          </a:effectLst>
        </p:spPr>
      </p:pic>
      <p:pic>
        <p:nvPicPr>
          <p:cNvPr id="66566" name="Picture 6"/>
          <p:cNvPicPr>
            <a:picLocks noChangeAspect="1" noChangeArrowheads="1"/>
          </p:cNvPicPr>
          <p:nvPr/>
        </p:nvPicPr>
        <p:blipFill>
          <a:blip r:embed="rId4" cstate="screen"/>
          <a:srcRect/>
          <a:stretch>
            <a:fillRect/>
          </a:stretch>
        </p:blipFill>
        <p:spPr bwMode="auto">
          <a:xfrm>
            <a:off x="3581400" y="1651263"/>
            <a:ext cx="4419600" cy="3048240"/>
          </a:xfrm>
          <a:prstGeom prst="rect">
            <a:avLst/>
          </a:prstGeom>
          <a:ln>
            <a:noFill/>
          </a:ln>
          <a:effectLst>
            <a:outerShdw blurRad="190500" algn="tl" rotWithShape="0">
              <a:srgbClr val="000000">
                <a:alpha val="70000"/>
              </a:srgbClr>
            </a:outerShdw>
          </a:effectLst>
        </p:spPr>
      </p:pic>
      <p:pic>
        <p:nvPicPr>
          <p:cNvPr id="1026" name="Picture 2" descr="à¸à¸¥à¸à¸²à¸£à¸à¹à¸à¸«à¸²à¸£à¸¹à¸à¸ à¸²à¸à¸ªà¸³à¸«à¸£à¸±à¸ à¹à¸«à¸¥à¸¡à¸à¸¹à¹à¹à¸à¹à¸²"/>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57325" y="1883105"/>
            <a:ext cx="1885950" cy="284556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flipH="1">
            <a:off x="2133600" y="2057400"/>
            <a:ext cx="2590800" cy="121920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4191000" y="3733800"/>
            <a:ext cx="1447800" cy="160020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7086600" y="3124200"/>
            <a:ext cx="533400" cy="205740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4507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6409492"/>
            <a:ext cx="7772400" cy="677108"/>
          </a:xfrm>
          <a:prstGeom prst="rect">
            <a:avLst/>
          </a:prstGeom>
          <a:noFill/>
        </p:spPr>
        <p:txBody>
          <a:bodyPr wrap="square" rtlCol="0">
            <a:spAutoFit/>
          </a:bodyPr>
          <a:lstStyle/>
          <a:p>
            <a:r>
              <a:rPr lang="en-US" sz="2000" b="1" dirty="0">
                <a:solidFill>
                  <a:schemeClr val="bg1"/>
                </a:solidFill>
                <a:latin typeface="Angsana New" panose="02020603050405020304" pitchFamily="18" charset="-34"/>
                <a:cs typeface="Angsana New" panose="02020603050405020304" pitchFamily="18" charset="-34"/>
              </a:rPr>
              <a:t>IHO S-66 Edition 1.0.0 - Facts about Electronic Charts and Carriage Requirements </a:t>
            </a:r>
          </a:p>
          <a:p>
            <a:endParaRPr lang="th-TH" dirty="0">
              <a:solidFill>
                <a:schemeClr val="bg1"/>
              </a:solidFill>
              <a:latin typeface="Angsana New" panose="02020603050405020304" pitchFamily="18" charset="-34"/>
              <a:cs typeface="Angsana New" panose="02020603050405020304" pitchFamily="18" charset="-34"/>
            </a:endParaRPr>
          </a:p>
        </p:txBody>
      </p:sp>
      <p:sp>
        <p:nvSpPr>
          <p:cNvPr id="9" name="Rectangle 3"/>
          <p:cNvSpPr txBox="1">
            <a:spLocks noChangeArrowheads="1"/>
          </p:cNvSpPr>
          <p:nvPr/>
        </p:nvSpPr>
        <p:spPr>
          <a:xfrm>
            <a:off x="304800" y="1066800"/>
            <a:ext cx="8305800" cy="685800"/>
          </a:xfrm>
          <a:prstGeom prst="rect">
            <a:avLst/>
          </a:prstGeom>
        </p:spPr>
        <p:txBody>
          <a:bodyPr vert="horz">
            <a:noAutofit/>
          </a:bodyPr>
          <a:lstStyle/>
          <a:p>
            <a:pPr marL="0" marR="0" lvl="0" indent="542925" algn="ctr"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kumimoji="0" lang="th-TH" sz="3200" b="1" i="0" u="none" strike="noStrike" kern="1200" cap="none" spc="0" normalizeH="0" baseline="0" noProof="0" dirty="0">
                <a:ln>
                  <a:noFill/>
                </a:ln>
                <a:solidFill>
                  <a:schemeClr val="tx1"/>
                </a:solidFill>
                <a:effectLst/>
                <a:uLnTx/>
                <a:uFillTx/>
                <a:latin typeface="Angsana New" panose="02020603050405020304" pitchFamily="18" charset="-34"/>
                <a:ea typeface="+mn-ea"/>
                <a:cs typeface="Angsana New" panose="02020603050405020304" pitchFamily="18" charset="-34"/>
              </a:rPr>
              <a:t>สิ่งอันตรายและสิ่งกีดขวางการเดินเรือ</a:t>
            </a:r>
          </a:p>
        </p:txBody>
      </p:sp>
      <p:pic>
        <p:nvPicPr>
          <p:cNvPr id="11" name="Picture 5"/>
          <p:cNvPicPr>
            <a:picLocks noChangeAspect="1" noChangeArrowheads="1"/>
          </p:cNvPicPr>
          <p:nvPr/>
        </p:nvPicPr>
        <p:blipFill>
          <a:blip r:embed="rId2" cstate="screen"/>
          <a:srcRect/>
          <a:stretch>
            <a:fillRect/>
          </a:stretch>
        </p:blipFill>
        <p:spPr bwMode="auto">
          <a:xfrm>
            <a:off x="609600" y="1905000"/>
            <a:ext cx="3912375" cy="1447800"/>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12" name="Picture 6" descr="G:\00สอน ขว.ทร.3 มิ.ย.57\ภาพบริเวณทะเล\โขดหิน.jpg"/>
          <p:cNvPicPr>
            <a:picLocks noChangeAspect="1" noChangeArrowheads="1"/>
          </p:cNvPicPr>
          <p:nvPr/>
        </p:nvPicPr>
        <p:blipFill>
          <a:blip r:embed="rId3" cstate="screen"/>
          <a:srcRect/>
          <a:stretch>
            <a:fillRect/>
          </a:stretch>
        </p:blipFill>
        <p:spPr bwMode="auto">
          <a:xfrm>
            <a:off x="4876800" y="1600200"/>
            <a:ext cx="2742791" cy="2362200"/>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13" name="Picture 4"/>
          <p:cNvPicPr>
            <a:picLocks noChangeAspect="1" noChangeArrowheads="1"/>
          </p:cNvPicPr>
          <p:nvPr/>
        </p:nvPicPr>
        <p:blipFill>
          <a:blip r:embed="rId4" cstate="screen"/>
          <a:srcRect/>
          <a:stretch>
            <a:fillRect/>
          </a:stretch>
        </p:blipFill>
        <p:spPr bwMode="auto">
          <a:xfrm>
            <a:off x="7543800" y="4419600"/>
            <a:ext cx="1219200" cy="816529"/>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14" name="Picture 6"/>
          <p:cNvPicPr>
            <a:picLocks noChangeAspect="1" noChangeArrowheads="1"/>
          </p:cNvPicPr>
          <p:nvPr/>
        </p:nvPicPr>
        <p:blipFill>
          <a:blip r:embed="rId5" cstate="screen"/>
          <a:srcRect/>
          <a:stretch>
            <a:fillRect/>
          </a:stretch>
        </p:blipFill>
        <p:spPr bwMode="auto">
          <a:xfrm>
            <a:off x="7696200" y="5334000"/>
            <a:ext cx="1066800" cy="892865"/>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15" name="Picture 2" descr="G:\00สอน ขว.ทร.3 มิ.ย.57\ภาพบริเวณทะเล\เรืออับปาง.jpg"/>
          <p:cNvPicPr>
            <a:picLocks noChangeAspect="1" noChangeArrowheads="1"/>
          </p:cNvPicPr>
          <p:nvPr/>
        </p:nvPicPr>
        <p:blipFill>
          <a:blip r:embed="rId6" cstate="screen"/>
          <a:srcRect/>
          <a:stretch>
            <a:fillRect/>
          </a:stretch>
        </p:blipFill>
        <p:spPr bwMode="auto">
          <a:xfrm>
            <a:off x="4267200" y="4114800"/>
            <a:ext cx="3148013" cy="2362200"/>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16" name="Picture 2"/>
          <p:cNvPicPr>
            <a:picLocks noChangeAspect="1" noChangeArrowheads="1"/>
          </p:cNvPicPr>
          <p:nvPr/>
        </p:nvPicPr>
        <p:blipFill>
          <a:blip r:embed="rId7" cstate="screen"/>
          <a:srcRect/>
          <a:stretch>
            <a:fillRect/>
          </a:stretch>
        </p:blipFill>
        <p:spPr bwMode="auto">
          <a:xfrm>
            <a:off x="609600" y="3581400"/>
            <a:ext cx="3364992" cy="914400"/>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17" name="Picture 2" descr="G:\00สอน ขว.ทร.3 มิ.ย.57\ภาพบริเวณทะเล\underwater-rocks.jpg"/>
          <p:cNvPicPr>
            <a:picLocks noChangeAspect="1" noChangeArrowheads="1"/>
          </p:cNvPicPr>
          <p:nvPr/>
        </p:nvPicPr>
        <p:blipFill>
          <a:blip r:embed="rId8" cstate="screen"/>
          <a:srcRect/>
          <a:stretch>
            <a:fillRect/>
          </a:stretch>
        </p:blipFill>
        <p:spPr bwMode="auto">
          <a:xfrm>
            <a:off x="1295400" y="4648200"/>
            <a:ext cx="2057400" cy="1905000"/>
          </a:xfrm>
          <a:prstGeom prst="rect">
            <a:avLst/>
          </a:prstGeom>
          <a:ln w="3175" cap="sq">
            <a:solidFill>
              <a:srgbClr val="000000"/>
            </a:solidFill>
            <a:miter lim="800000"/>
          </a:ln>
          <a:effectLst>
            <a:outerShdw blurRad="57150" dist="50800" dir="2700000" algn="tl" rotWithShape="0">
              <a:srgbClr val="000000">
                <a:alpha val="40000"/>
              </a:srgbClr>
            </a:outerShdw>
          </a:effectLst>
        </p:spPr>
      </p:pic>
      <p:sp>
        <p:nvSpPr>
          <p:cNvPr id="18" name="Rectangle 2">
            <a:extLst>
              <a:ext uri="{FF2B5EF4-FFF2-40B4-BE49-F238E27FC236}">
                <a16:creationId xmlns:a16="http://schemas.microsoft.com/office/drawing/2014/main" id="{42108689-1935-4069-AE02-93881DFB21FB}"/>
              </a:ext>
            </a:extLst>
          </p:cNvPr>
          <p:cNvSpPr>
            <a:spLocks noGrp="1" noChangeArrowheads="1"/>
          </p:cNvSpPr>
          <p:nvPr>
            <p:ph type="title"/>
          </p:nvPr>
        </p:nvSpPr>
        <p:spPr>
          <a:xfrm>
            <a:off x="0" y="477754"/>
            <a:ext cx="9144000" cy="720000"/>
          </a:xfrm>
        </p:spPr>
        <p:txBody>
          <a:bodyPr>
            <a:normAutofit fontScale="90000"/>
          </a:bodyPr>
          <a:lstStyle/>
          <a:p>
            <a:pPr marL="361950" algn="ctr" eaLnBrk="1" hangingPunct="1"/>
            <a:r>
              <a:rPr lang="th-TH" sz="4600" b="1" dirty="0">
                <a:solidFill>
                  <a:srgbClr val="C00000"/>
                </a:solidFill>
              </a:rPr>
              <a:t>รายละเอียดในแผนที่เดินเรือ</a:t>
            </a:r>
          </a:p>
        </p:txBody>
      </p:sp>
    </p:spTree>
    <p:extLst>
      <p:ext uri="{BB962C8B-B14F-4D97-AF65-F5344CB8AC3E}">
        <p14:creationId xmlns:p14="http://schemas.microsoft.com/office/powerpoint/2010/main" val="38649487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screen"/>
          <a:srcRect/>
          <a:stretch>
            <a:fillRect/>
          </a:stretch>
        </p:blipFill>
        <p:spPr bwMode="auto">
          <a:xfrm>
            <a:off x="827088" y="1341438"/>
            <a:ext cx="7705725" cy="3025775"/>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23555" name="Picture 3"/>
          <p:cNvPicPr>
            <a:picLocks noChangeAspect="1" noChangeArrowheads="1"/>
          </p:cNvPicPr>
          <p:nvPr/>
        </p:nvPicPr>
        <p:blipFill>
          <a:blip r:embed="rId3" cstate="screen"/>
          <a:srcRect/>
          <a:stretch>
            <a:fillRect/>
          </a:stretch>
        </p:blipFill>
        <p:spPr bwMode="auto">
          <a:xfrm>
            <a:off x="827088" y="2924175"/>
            <a:ext cx="2809875" cy="1687513"/>
          </a:xfrm>
          <a:prstGeom prst="rect">
            <a:avLst/>
          </a:prstGeom>
          <a:noFill/>
          <a:ln w="9525">
            <a:solidFill>
              <a:schemeClr val="tx1"/>
            </a:solidFill>
            <a:miter lim="800000"/>
            <a:headEnd/>
            <a:tailEnd/>
          </a:ln>
        </p:spPr>
      </p:pic>
      <p:sp>
        <p:nvSpPr>
          <p:cNvPr id="23556" name="Text Box 4"/>
          <p:cNvSpPr txBox="1">
            <a:spLocks noChangeArrowheads="1"/>
          </p:cNvSpPr>
          <p:nvPr/>
        </p:nvSpPr>
        <p:spPr bwMode="auto">
          <a:xfrm>
            <a:off x="359569" y="4876800"/>
            <a:ext cx="8424862" cy="1692771"/>
          </a:xfrm>
          <a:prstGeom prst="rect">
            <a:avLst/>
          </a:prstGeom>
          <a:noFill/>
          <a:ln w="9525">
            <a:noFill/>
            <a:miter lim="800000"/>
            <a:headEnd/>
            <a:tailEnd/>
          </a:ln>
        </p:spPr>
        <p:txBody>
          <a:bodyPr>
            <a:spAutoFit/>
          </a:bodyPr>
          <a:lstStyle/>
          <a:p>
            <a:pPr algn="l"/>
            <a:r>
              <a:rPr lang="th-TH" sz="3200" b="1" dirty="0">
                <a:solidFill>
                  <a:srgbClr val="0033CC"/>
                </a:solidFill>
                <a:latin typeface="Angsana New" panose="02020603050405020304" pitchFamily="18" charset="-34"/>
                <a:cs typeface="Angsana New" panose="02020603050405020304" pitchFamily="18" charset="-34"/>
              </a:rPr>
              <a:t>	</a:t>
            </a:r>
            <a:r>
              <a:rPr lang="th-TH" sz="2400" b="1" i="0" u="none" strike="noStrike" baseline="0" dirty="0">
                <a:latin typeface="Angsana New" panose="02020603050405020304" pitchFamily="18" charset="-34"/>
                <a:cs typeface="Angsana New" panose="02020603050405020304" pitchFamily="18" charset="-34"/>
              </a:rPr>
              <a:t>มีหน้าที่ดำเนินการเกี่ยวกับการศึกษา พัฒนา และปรับปรุงมาตรฐานด้านการผลิตแผนที่ให้</a:t>
            </a:r>
          </a:p>
          <a:p>
            <a:pPr algn="thaiDist"/>
            <a:r>
              <a:rPr lang="th-TH" sz="2400" b="1" i="0" u="none" strike="noStrike" baseline="0" dirty="0">
                <a:latin typeface="Angsana New" panose="02020603050405020304" pitchFamily="18" charset="-34"/>
                <a:cs typeface="Angsana New" panose="02020603050405020304" pitchFamily="18" charset="-34"/>
              </a:rPr>
              <a:t>เป็นไปตามมาตรฐานสากล ตรวจสอบและควบคุมคุณภาพการผลิตแผนที่เรือดำน้ำ แผนที่เดินเรือ แผนที่เดินเรืออิเล็กทรอนิกส์ และแผนที่ทางทะเลอื่นๆ ตามที่ได้รับมอบหมาย ตลอดจนการปรับปรุงแก้ไขให้ทันสมัยอยู่เสมอ</a:t>
            </a:r>
            <a:endParaRPr lang="th-TH" sz="3200" b="1" dirty="0">
              <a:solidFill>
                <a:srgbClr val="0033CC"/>
              </a:solidFill>
              <a:latin typeface="Angsana New" panose="02020603050405020304" pitchFamily="18" charset="-34"/>
              <a:ea typeface="Times New Roman" pitchFamily="18" charset="0"/>
              <a:cs typeface="Angsana New" panose="02020603050405020304" pitchFamily="18" charset="-34"/>
            </a:endParaRPr>
          </a:p>
        </p:txBody>
      </p:sp>
      <p:sp>
        <p:nvSpPr>
          <p:cNvPr id="23557" name="Rectangle 5"/>
          <p:cNvSpPr>
            <a:spLocks noChangeArrowheads="1"/>
          </p:cNvSpPr>
          <p:nvPr/>
        </p:nvSpPr>
        <p:spPr bwMode="auto">
          <a:xfrm>
            <a:off x="685800" y="457200"/>
            <a:ext cx="8064500" cy="904875"/>
          </a:xfrm>
          <a:prstGeom prst="rect">
            <a:avLst/>
          </a:prstGeom>
          <a:noFill/>
          <a:ln w="9525">
            <a:noFill/>
            <a:miter lim="800000"/>
            <a:headEnd/>
            <a:tailEnd/>
          </a:ln>
        </p:spPr>
        <p:txBody>
          <a:bodyPr anchor="ctr"/>
          <a:lstStyle/>
          <a:p>
            <a:pPr algn="ctr"/>
            <a:r>
              <a:rPr lang="th-TH" sz="4400" b="1" dirty="0">
                <a:solidFill>
                  <a:srgbClr val="000099"/>
                </a:solidFill>
                <a:latin typeface="Angsana New" panose="02020603050405020304" pitchFamily="18" charset="-34"/>
                <a:cs typeface="Angsana New" panose="02020603050405020304" pitchFamily="18" charset="-34"/>
              </a:rPr>
              <a:t>แผนกผลิตแผนที่ </a:t>
            </a:r>
            <a:r>
              <a:rPr lang="th-TH" sz="4400" b="1" dirty="0" err="1">
                <a:solidFill>
                  <a:srgbClr val="000099"/>
                </a:solidFill>
                <a:latin typeface="Angsana New" panose="02020603050405020304" pitchFamily="18" charset="-34"/>
                <a:cs typeface="Angsana New" panose="02020603050405020304" pitchFamily="18" charset="-34"/>
              </a:rPr>
              <a:t>กภ</a:t>
            </a:r>
            <a:r>
              <a:rPr lang="th-TH" sz="4400" b="1" dirty="0">
                <a:solidFill>
                  <a:srgbClr val="000099"/>
                </a:solidFill>
                <a:latin typeface="Angsana New" panose="02020603050405020304" pitchFamily="18" charset="-34"/>
                <a:cs typeface="Angsana New" panose="02020603050405020304" pitchFamily="18" charset="-34"/>
              </a:rPr>
              <a:t>อ.</a:t>
            </a:r>
            <a:r>
              <a:rPr lang="th-TH" sz="4400" b="1" dirty="0" err="1">
                <a:solidFill>
                  <a:srgbClr val="000099"/>
                </a:solidFill>
                <a:latin typeface="Angsana New" panose="02020603050405020304" pitchFamily="18" charset="-34"/>
                <a:cs typeface="Angsana New" panose="02020603050405020304" pitchFamily="18" charset="-34"/>
              </a:rPr>
              <a:t>ศภ</a:t>
            </a:r>
            <a:r>
              <a:rPr lang="th-TH" sz="4400" b="1" dirty="0">
                <a:solidFill>
                  <a:srgbClr val="000099"/>
                </a:solidFill>
                <a:latin typeface="Angsana New" panose="02020603050405020304" pitchFamily="18" charset="-34"/>
                <a:cs typeface="Angsana New" panose="02020603050405020304" pitchFamily="18" charset="-34"/>
              </a:rPr>
              <a:t>อ.อศ.</a:t>
            </a:r>
          </a:p>
        </p:txBody>
      </p:sp>
    </p:spTree>
    <p:extLst>
      <p:ext uri="{BB962C8B-B14F-4D97-AF65-F5344CB8AC3E}">
        <p14:creationId xmlns:p14="http://schemas.microsoft.com/office/powerpoint/2010/main" val="3756022106"/>
      </p:ext>
    </p:extLst>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a:xfrm>
            <a:off x="2133600" y="2209800"/>
            <a:ext cx="6172200" cy="3775046"/>
          </a:xfrm>
        </p:spPr>
        <p:txBody>
          <a:bodyPr>
            <a:normAutofit/>
          </a:bodyPr>
          <a:lstStyle/>
          <a:p>
            <a:pPr>
              <a:buFont typeface="Wingdings" panose="05000000000000000000" pitchFamily="2" charset="2"/>
              <a:buChar char="Ø"/>
            </a:pPr>
            <a:r>
              <a:rPr lang="th-TH" sz="3600" b="1" dirty="0">
                <a:solidFill>
                  <a:srgbClr val="7030A0"/>
                </a:solidFill>
                <a:latin typeface="Cordia New" pitchFamily="34" charset="-34"/>
              </a:rPr>
              <a:t> คำนิยาม และองค์กรที่เกี่ยวข้อง</a:t>
            </a:r>
          </a:p>
          <a:p>
            <a:pPr>
              <a:buClr>
                <a:schemeClr val="accent2"/>
              </a:buClr>
              <a:buFont typeface="Wingdings" panose="05000000000000000000" pitchFamily="2" charset="2"/>
              <a:buChar char="Ø"/>
            </a:pPr>
            <a:r>
              <a:rPr lang="th-TH" sz="3600" b="1" dirty="0">
                <a:solidFill>
                  <a:srgbClr val="7030A0"/>
                </a:solidFill>
                <a:latin typeface="Cordia New" pitchFamily="34" charset="-34"/>
              </a:rPr>
              <a:t> แผนที่เดินเรือกับผู้ใช้งาน</a:t>
            </a:r>
          </a:p>
          <a:p>
            <a:pPr>
              <a:buClr>
                <a:schemeClr val="accent2"/>
              </a:buClr>
              <a:buFont typeface="Wingdings" panose="05000000000000000000" pitchFamily="2" charset="2"/>
              <a:buChar char="Ø"/>
            </a:pPr>
            <a:r>
              <a:rPr lang="th-TH" sz="3600" b="1" dirty="0">
                <a:solidFill>
                  <a:srgbClr val="7030A0"/>
                </a:solidFill>
                <a:latin typeface="Cordia New" pitchFamily="34" charset="-34"/>
              </a:rPr>
              <a:t> รายละเอียดต่างๆ ในแผนที่เดินเรือ</a:t>
            </a:r>
          </a:p>
          <a:p>
            <a:pPr>
              <a:buClr>
                <a:schemeClr val="accent2"/>
              </a:buClr>
              <a:buFont typeface="Wingdings" panose="05000000000000000000" pitchFamily="2" charset="2"/>
              <a:buChar char="Ø"/>
            </a:pPr>
            <a:r>
              <a:rPr lang="th-TH" sz="3600" b="1" dirty="0">
                <a:solidFill>
                  <a:srgbClr val="7030A0"/>
                </a:solidFill>
                <a:latin typeface="Cordia New" pitchFamily="34" charset="-34"/>
              </a:rPr>
              <a:t> การปรับปรุง (</a:t>
            </a:r>
            <a:r>
              <a:rPr lang="en-US" sz="3600" b="1" dirty="0">
                <a:solidFill>
                  <a:srgbClr val="7030A0"/>
                </a:solidFill>
                <a:latin typeface="Cordia New" pitchFamily="34" charset="-34"/>
              </a:rPr>
              <a:t>Update</a:t>
            </a:r>
            <a:r>
              <a:rPr lang="th-TH" sz="3600" b="1" dirty="0">
                <a:solidFill>
                  <a:srgbClr val="7030A0"/>
                </a:solidFill>
                <a:latin typeface="Cordia New" pitchFamily="34" charset="-34"/>
              </a:rPr>
              <a:t>) แผนที่เดินเรือ</a:t>
            </a:r>
          </a:p>
        </p:txBody>
      </p:sp>
      <p:sp>
        <p:nvSpPr>
          <p:cNvPr id="4" name="TextBox 3">
            <a:extLst>
              <a:ext uri="{FF2B5EF4-FFF2-40B4-BE49-F238E27FC236}">
                <a16:creationId xmlns:a16="http://schemas.microsoft.com/office/drawing/2014/main" id="{77D592A6-72CE-4E0A-A9C9-085F03671AF8}"/>
              </a:ext>
            </a:extLst>
          </p:cNvPr>
          <p:cNvSpPr txBox="1"/>
          <p:nvPr/>
        </p:nvSpPr>
        <p:spPr>
          <a:xfrm>
            <a:off x="0" y="457200"/>
            <a:ext cx="9144000" cy="1015663"/>
          </a:xfrm>
          <a:prstGeom prst="rect">
            <a:avLst/>
          </a:prstGeom>
          <a:ln>
            <a:noFill/>
          </a:ln>
          <a:effectLst>
            <a:outerShdw blurRad="190500" algn="tl" rotWithShape="0">
              <a:srgbClr val="000000">
                <a:alpha val="70000"/>
              </a:srgbClr>
            </a:outerShdw>
          </a:effectLst>
        </p:spPr>
        <p:txBody>
          <a:bodyPr wrap="square">
            <a:spAutoFit/>
          </a:bodyPr>
          <a:lstStyle/>
          <a:p>
            <a:pPr algn="ctr">
              <a:buNone/>
            </a:pPr>
            <a:r>
              <a:rPr lang="th-TH" sz="6000" b="1" dirty="0">
                <a:solidFill>
                  <a:srgbClr val="FF0000"/>
                </a:solidFill>
                <a:latin typeface="Angsana New" panose="02020603050405020304" pitchFamily="18" charset="-34"/>
                <a:cs typeface="Angsana New" panose="02020603050405020304" pitchFamily="18" charset="-34"/>
              </a:rPr>
              <a:t>หัวข้อการบรรยาย</a:t>
            </a:r>
          </a:p>
        </p:txBody>
      </p:sp>
    </p:spTree>
    <p:extLst>
      <p:ext uri="{BB962C8B-B14F-4D97-AF65-F5344CB8AC3E}">
        <p14:creationId xmlns:p14="http://schemas.microsoft.com/office/powerpoint/2010/main" val="2046063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4"/>
          <p:cNvSpPr txBox="1">
            <a:spLocks noChangeArrowheads="1"/>
          </p:cNvSpPr>
          <p:nvPr/>
        </p:nvSpPr>
        <p:spPr bwMode="auto">
          <a:xfrm>
            <a:off x="315913" y="4648200"/>
            <a:ext cx="3951287" cy="461665"/>
          </a:xfrm>
          <a:prstGeom prst="rect">
            <a:avLst/>
          </a:prstGeom>
          <a:noFill/>
          <a:ln w="9525">
            <a:noFill/>
            <a:miter lim="800000"/>
            <a:headEnd/>
            <a:tailEnd/>
          </a:ln>
        </p:spPr>
        <p:txBody>
          <a:bodyPr wrap="square">
            <a:spAutoFit/>
          </a:bodyPr>
          <a:lstStyle/>
          <a:p>
            <a:pPr algn="thaiDist"/>
            <a:r>
              <a:rPr lang="th-TH" sz="2400" b="1" dirty="0">
                <a:solidFill>
                  <a:schemeClr val="accent3"/>
                </a:solidFill>
                <a:latin typeface="Angsana New" panose="02020603050405020304" pitchFamily="18" charset="-34"/>
                <a:ea typeface="Times New Roman" pitchFamily="18" charset="0"/>
                <a:cs typeface="Angsana New" panose="02020603050405020304" pitchFamily="18" charset="-34"/>
              </a:rPr>
              <a:t>แผนที่เดินเรือกระดาษ </a:t>
            </a:r>
            <a:r>
              <a:rPr lang="en-US" sz="2400" b="1" dirty="0">
                <a:solidFill>
                  <a:schemeClr val="accent3"/>
                </a:solidFill>
                <a:latin typeface="Angsana New" panose="02020603050405020304" pitchFamily="18" charset="-34"/>
                <a:ea typeface="Times New Roman" pitchFamily="18" charset="0"/>
                <a:cs typeface="Angsana New" panose="02020603050405020304" pitchFamily="18" charset="-34"/>
              </a:rPr>
              <a:t>(Nautical Chart)</a:t>
            </a:r>
            <a:endParaRPr lang="th-TH" sz="2400" b="1" dirty="0">
              <a:solidFill>
                <a:schemeClr val="accent3"/>
              </a:solidFill>
              <a:latin typeface="Angsana New" panose="02020603050405020304" pitchFamily="18" charset="-34"/>
              <a:ea typeface="Times New Roman" pitchFamily="18" charset="0"/>
              <a:cs typeface="Angsana New" panose="02020603050405020304" pitchFamily="18" charset="-34"/>
            </a:endParaRPr>
          </a:p>
        </p:txBody>
      </p:sp>
      <p:sp>
        <p:nvSpPr>
          <p:cNvPr id="23557" name="Rectangle 5"/>
          <p:cNvSpPr>
            <a:spLocks noChangeArrowheads="1"/>
          </p:cNvSpPr>
          <p:nvPr/>
        </p:nvSpPr>
        <p:spPr bwMode="auto">
          <a:xfrm>
            <a:off x="685800" y="542925"/>
            <a:ext cx="8064500" cy="904875"/>
          </a:xfrm>
          <a:prstGeom prst="rect">
            <a:avLst/>
          </a:prstGeom>
          <a:noFill/>
          <a:ln w="9525">
            <a:noFill/>
            <a:miter lim="800000"/>
            <a:headEnd/>
            <a:tailEnd/>
          </a:ln>
        </p:spPr>
        <p:txBody>
          <a:bodyPr anchor="ctr"/>
          <a:lstStyle/>
          <a:p>
            <a:pPr algn="ctr"/>
            <a:r>
              <a:rPr lang="th-TH" sz="4400" b="1" dirty="0">
                <a:solidFill>
                  <a:srgbClr val="000099"/>
                </a:solidFill>
                <a:latin typeface="Angsana New" panose="02020603050405020304" pitchFamily="18" charset="-34"/>
                <a:cs typeface="Angsana New" panose="02020603050405020304" pitchFamily="18" charset="-34"/>
              </a:rPr>
              <a:t>แผนที่เดินเรือที่สร้างโดยกรมอุทกศาสตร์</a:t>
            </a:r>
          </a:p>
        </p:txBody>
      </p:sp>
      <p:pic>
        <p:nvPicPr>
          <p:cNvPr id="6" name="Picture 2" descr="117CRT"/>
          <p:cNvPicPr>
            <a:picLocks noChangeAspect="1" noChangeArrowheads="1"/>
          </p:cNvPicPr>
          <p:nvPr/>
        </p:nvPicPr>
        <p:blipFill>
          <a:blip r:embed="rId2" cstate="screen"/>
          <a:srcRect/>
          <a:stretch>
            <a:fillRect/>
          </a:stretch>
        </p:blipFill>
        <p:spPr bwMode="auto">
          <a:xfrm>
            <a:off x="381000" y="1611899"/>
            <a:ext cx="3886200" cy="2915096"/>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7" name="Picture 4"/>
          <p:cNvPicPr>
            <a:picLocks noChangeAspect="1" noChangeArrowheads="1"/>
          </p:cNvPicPr>
          <p:nvPr/>
        </p:nvPicPr>
        <p:blipFill>
          <a:blip r:embed="rId3" cstate="screen"/>
          <a:srcRect/>
          <a:stretch>
            <a:fillRect/>
          </a:stretch>
        </p:blipFill>
        <p:spPr bwMode="auto">
          <a:xfrm>
            <a:off x="4627870" y="1567543"/>
            <a:ext cx="3993617" cy="2915096"/>
          </a:xfrm>
          <a:prstGeom prst="rect">
            <a:avLst/>
          </a:prstGeom>
          <a:ln w="3175" cap="sq">
            <a:solidFill>
              <a:srgbClr val="000000"/>
            </a:solidFill>
            <a:miter lim="800000"/>
          </a:ln>
          <a:effectLst>
            <a:outerShdw blurRad="57150" dist="50800" dir="2700000" algn="tl" rotWithShape="0">
              <a:srgbClr val="000000">
                <a:alpha val="40000"/>
              </a:srgbClr>
            </a:outerShdw>
          </a:effectLst>
        </p:spPr>
      </p:pic>
      <p:sp>
        <p:nvSpPr>
          <p:cNvPr id="8" name="Text Box 4"/>
          <p:cNvSpPr txBox="1">
            <a:spLocks noChangeArrowheads="1"/>
          </p:cNvSpPr>
          <p:nvPr/>
        </p:nvSpPr>
        <p:spPr bwMode="auto">
          <a:xfrm>
            <a:off x="4761593" y="4531889"/>
            <a:ext cx="3859894" cy="830997"/>
          </a:xfrm>
          <a:prstGeom prst="rect">
            <a:avLst/>
          </a:prstGeom>
          <a:noFill/>
          <a:ln w="9525">
            <a:noFill/>
            <a:miter lim="800000"/>
            <a:headEnd/>
            <a:tailEnd/>
          </a:ln>
        </p:spPr>
        <p:txBody>
          <a:bodyPr wrap="square">
            <a:spAutoFit/>
          </a:bodyPr>
          <a:lstStyle/>
          <a:p>
            <a:pPr algn="ctr"/>
            <a:r>
              <a:rPr lang="th-TH" sz="2400" b="1" dirty="0">
                <a:solidFill>
                  <a:schemeClr val="accent3"/>
                </a:solidFill>
                <a:latin typeface="Angsana New" panose="02020603050405020304" pitchFamily="18" charset="-34"/>
                <a:ea typeface="Times New Roman" pitchFamily="18" charset="0"/>
                <a:cs typeface="Angsana New" panose="02020603050405020304" pitchFamily="18" charset="-34"/>
              </a:rPr>
              <a:t>แผนที่เดินเรืออิเล็กทรอนิกส์ </a:t>
            </a:r>
          </a:p>
          <a:p>
            <a:pPr algn="ctr"/>
            <a:r>
              <a:rPr lang="th-TH" sz="2400" b="1" dirty="0">
                <a:solidFill>
                  <a:schemeClr val="accent3"/>
                </a:solidFill>
                <a:latin typeface="Angsana New" panose="02020603050405020304" pitchFamily="18" charset="-34"/>
                <a:ea typeface="Times New Roman" pitchFamily="18" charset="0"/>
                <a:cs typeface="Angsana New" panose="02020603050405020304" pitchFamily="18" charset="-34"/>
              </a:rPr>
              <a:t>(</a:t>
            </a:r>
            <a:r>
              <a:rPr lang="en-US" sz="2400" b="1" dirty="0">
                <a:solidFill>
                  <a:schemeClr val="accent3"/>
                </a:solidFill>
                <a:latin typeface="Angsana New" panose="02020603050405020304" pitchFamily="18" charset="-34"/>
                <a:ea typeface="Times New Roman" pitchFamily="18" charset="0"/>
                <a:cs typeface="Angsana New" panose="02020603050405020304" pitchFamily="18" charset="-34"/>
              </a:rPr>
              <a:t>Electronic Navigational chart, ENC)</a:t>
            </a:r>
            <a:endParaRPr lang="th-TH" sz="2400" b="1" dirty="0">
              <a:solidFill>
                <a:schemeClr val="accent3"/>
              </a:solidFill>
              <a:latin typeface="Angsana New" panose="02020603050405020304" pitchFamily="18" charset="-34"/>
              <a:ea typeface="Times New Roman" pitchFamily="18" charset="0"/>
              <a:cs typeface="Angsana New" panose="02020603050405020304" pitchFamily="18" charset="-34"/>
            </a:endParaRPr>
          </a:p>
        </p:txBody>
      </p:sp>
    </p:spTree>
    <p:extLst>
      <p:ext uri="{BB962C8B-B14F-4D97-AF65-F5344CB8AC3E}">
        <p14:creationId xmlns:p14="http://schemas.microsoft.com/office/powerpoint/2010/main" val="4019323330"/>
      </p:ext>
    </p:extLst>
  </p:cSld>
  <p:clrMapOvr>
    <a:masterClrMapping/>
  </p:clrMapOvr>
  <p:transition>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042988" y="836613"/>
            <a:ext cx="7129462" cy="519112"/>
          </a:xfrm>
          <a:prstGeom prst="rect">
            <a:avLst/>
          </a:prstGeom>
          <a:noFill/>
          <a:ln w="9525">
            <a:noFill/>
            <a:miter lim="800000"/>
            <a:headEnd/>
            <a:tailEnd/>
          </a:ln>
        </p:spPr>
        <p:txBody>
          <a:bodyPr>
            <a:spAutoFit/>
          </a:bodyPr>
          <a:lstStyle/>
          <a:p>
            <a:pPr>
              <a:spcBef>
                <a:spcPct val="50000"/>
              </a:spcBef>
            </a:pPr>
            <a:endParaRPr lang="th-TH" sz="2800" dirty="0">
              <a:latin typeface="Arial" pitchFamily="34" charset="0"/>
              <a:cs typeface="Angsana New" panose="02020603050405020304" pitchFamily="18" charset="-34"/>
            </a:endParaRPr>
          </a:p>
        </p:txBody>
      </p:sp>
      <p:sp>
        <p:nvSpPr>
          <p:cNvPr id="171011" name="Text Box 3"/>
          <p:cNvSpPr txBox="1">
            <a:spLocks noChangeArrowheads="1"/>
          </p:cNvSpPr>
          <p:nvPr/>
        </p:nvSpPr>
        <p:spPr bwMode="auto">
          <a:xfrm>
            <a:off x="1981200" y="762000"/>
            <a:ext cx="5329237" cy="579438"/>
          </a:xfrm>
          <a:prstGeom prst="rect">
            <a:avLst/>
          </a:prstGeom>
          <a:noFill/>
          <a:ln w="9525">
            <a:noFill/>
            <a:miter lim="800000"/>
            <a:headEnd/>
            <a:tailEnd/>
          </a:ln>
          <a:effectLst/>
        </p:spPr>
        <p:txBody>
          <a:bodyPr>
            <a:spAutoFit/>
          </a:bodyPr>
          <a:lstStyle/>
          <a:p>
            <a:pPr algn="ctr">
              <a:spcBef>
                <a:spcPct val="50000"/>
              </a:spcBef>
              <a:defRPr/>
            </a:pPr>
            <a:r>
              <a:rPr lang="th-TH" sz="3200" b="1" dirty="0">
                <a:solidFill>
                  <a:srgbClr val="C00000"/>
                </a:solidFill>
                <a:effectLst>
                  <a:outerShdw blurRad="38100" dist="38100" dir="2700000" algn="tl">
                    <a:srgbClr val="C0C0C0"/>
                  </a:outerShdw>
                </a:effectLst>
                <a:latin typeface="Angsana New" panose="02020603050405020304" pitchFamily="18" charset="-34"/>
                <a:cs typeface="Angsana New" panose="02020603050405020304" pitchFamily="18" charset="-34"/>
              </a:rPr>
              <a:t>ลักษณะพิเศษของแผนที่เดินเรือ</a:t>
            </a:r>
          </a:p>
        </p:txBody>
      </p:sp>
      <p:sp>
        <p:nvSpPr>
          <p:cNvPr id="25604" name="Text Box 4">
            <a:hlinkClick r:id="rId2" action="ppaction://hlinksldjump"/>
          </p:cNvPr>
          <p:cNvSpPr txBox="1">
            <a:spLocks noChangeArrowheads="1"/>
          </p:cNvSpPr>
          <p:nvPr/>
        </p:nvSpPr>
        <p:spPr bwMode="auto">
          <a:xfrm>
            <a:off x="609600" y="1557338"/>
            <a:ext cx="8077200" cy="2893100"/>
          </a:xfrm>
          <a:prstGeom prst="rect">
            <a:avLst/>
          </a:prstGeom>
          <a:noFill/>
          <a:ln w="9525">
            <a:noFill/>
            <a:miter lim="800000"/>
            <a:headEnd/>
            <a:tailEnd/>
          </a:ln>
        </p:spPr>
        <p:txBody>
          <a:bodyPr wrap="square">
            <a:spAutoFit/>
          </a:bodyPr>
          <a:lstStyle/>
          <a:p>
            <a:pPr marL="457200" indent="-457200">
              <a:spcBef>
                <a:spcPct val="50000"/>
              </a:spcBef>
              <a:buClr>
                <a:schemeClr val="accent3"/>
              </a:buClr>
              <a:buFont typeface="Wingdings" pitchFamily="2" charset="2"/>
              <a:buChar char="q"/>
            </a:pPr>
            <a:r>
              <a:rPr lang="th-TH" sz="2800" b="1" dirty="0">
                <a:solidFill>
                  <a:srgbClr val="FF00FF"/>
                </a:solidFill>
                <a:latin typeface="Angsana New" panose="02020603050405020304" pitchFamily="18" charset="-34"/>
                <a:cs typeface="Angsana New" panose="02020603050405020304" pitchFamily="18" charset="-34"/>
              </a:rPr>
              <a:t>ความเป็นสากลของแผนที่เดินเรือ </a:t>
            </a:r>
            <a:r>
              <a:rPr lang="th-TH" sz="2800" b="1" dirty="0">
                <a:solidFill>
                  <a:srgbClr val="003399"/>
                </a:solidFill>
                <a:latin typeface="Angsana New" panose="02020603050405020304" pitchFamily="18" charset="-34"/>
                <a:cs typeface="Angsana New" panose="02020603050405020304" pitchFamily="18" charset="-34"/>
              </a:rPr>
              <a:t>(</a:t>
            </a:r>
            <a:r>
              <a:rPr lang="en-US" sz="2800" b="1" dirty="0">
                <a:solidFill>
                  <a:srgbClr val="003399"/>
                </a:solidFill>
                <a:latin typeface="Angsana New" panose="02020603050405020304" pitchFamily="18" charset="-34"/>
                <a:cs typeface="Angsana New" panose="02020603050405020304" pitchFamily="18" charset="-34"/>
              </a:rPr>
              <a:t>Internationality of Nautical Charts</a:t>
            </a:r>
            <a:r>
              <a:rPr lang="th-TH" sz="2800" b="1" dirty="0">
                <a:solidFill>
                  <a:srgbClr val="003399"/>
                </a:solidFill>
                <a:latin typeface="Angsana New" panose="02020603050405020304" pitchFamily="18" charset="-34"/>
                <a:cs typeface="Angsana New" panose="02020603050405020304" pitchFamily="18" charset="-34"/>
              </a:rPr>
              <a:t> )</a:t>
            </a:r>
          </a:p>
          <a:p>
            <a:pPr marL="457200" indent="-457200">
              <a:spcBef>
                <a:spcPct val="50000"/>
              </a:spcBef>
              <a:buClr>
                <a:schemeClr val="accent3"/>
              </a:buClr>
              <a:buFont typeface="Wingdings" pitchFamily="2" charset="2"/>
              <a:buChar char="q"/>
            </a:pPr>
            <a:r>
              <a:rPr lang="th-TH" sz="2800" b="1" dirty="0">
                <a:solidFill>
                  <a:srgbClr val="C00000"/>
                </a:solidFill>
                <a:latin typeface="Angsana New" panose="02020603050405020304" pitchFamily="18" charset="-34"/>
                <a:cs typeface="Angsana New" panose="02020603050405020304" pitchFamily="18" charset="-34"/>
              </a:rPr>
              <a:t>ความแตกต่างของมาตราส่วนแผนที่เดินเรือ </a:t>
            </a:r>
            <a:r>
              <a:rPr lang="th-TH" sz="2800" b="1" dirty="0">
                <a:solidFill>
                  <a:srgbClr val="003399"/>
                </a:solidFill>
                <a:latin typeface="Angsana New" panose="02020603050405020304" pitchFamily="18" charset="-34"/>
                <a:cs typeface="Angsana New" panose="02020603050405020304" pitchFamily="18" charset="-34"/>
              </a:rPr>
              <a:t>(</a:t>
            </a:r>
            <a:r>
              <a:rPr lang="en-US" sz="2800" b="1" dirty="0">
                <a:solidFill>
                  <a:srgbClr val="003399"/>
                </a:solidFill>
                <a:latin typeface="Angsana New" panose="02020603050405020304" pitchFamily="18" charset="-34"/>
                <a:cs typeface="Angsana New" panose="02020603050405020304" pitchFamily="18" charset="-34"/>
              </a:rPr>
              <a:t>Various Scales</a:t>
            </a:r>
            <a:r>
              <a:rPr lang="th-TH" sz="2800" b="1" dirty="0">
                <a:solidFill>
                  <a:srgbClr val="003399"/>
                </a:solidFill>
                <a:latin typeface="Angsana New" panose="02020603050405020304" pitchFamily="18" charset="-34"/>
                <a:cs typeface="Angsana New" panose="02020603050405020304" pitchFamily="18" charset="-34"/>
              </a:rPr>
              <a:t> )  </a:t>
            </a:r>
          </a:p>
          <a:p>
            <a:pPr marL="457200" indent="-457200">
              <a:spcBef>
                <a:spcPct val="50000"/>
              </a:spcBef>
              <a:buClr>
                <a:schemeClr val="accent3"/>
              </a:buClr>
              <a:buFont typeface="Wingdings" pitchFamily="2" charset="2"/>
              <a:buChar char="q"/>
            </a:pPr>
            <a:r>
              <a:rPr lang="th-TH" sz="2800" b="1" dirty="0">
                <a:solidFill>
                  <a:srgbClr val="FF3399"/>
                </a:solidFill>
                <a:latin typeface="Angsana New" panose="02020603050405020304" pitchFamily="18" charset="-34"/>
                <a:cs typeface="Angsana New" panose="02020603050405020304" pitchFamily="18" charset="-34"/>
              </a:rPr>
              <a:t>การเหลื่อมทับเพื่อการต่อเนื่องของแผนที่เดินเรือ </a:t>
            </a:r>
            <a:r>
              <a:rPr lang="th-TH" sz="2800" b="1" dirty="0">
                <a:solidFill>
                  <a:srgbClr val="003399"/>
                </a:solidFill>
                <a:latin typeface="Angsana New" panose="02020603050405020304" pitchFamily="18" charset="-34"/>
                <a:cs typeface="Angsana New" panose="02020603050405020304" pitchFamily="18" charset="-34"/>
              </a:rPr>
              <a:t>(</a:t>
            </a:r>
            <a:r>
              <a:rPr lang="en-US" sz="2800" b="1" dirty="0">
                <a:solidFill>
                  <a:srgbClr val="003399"/>
                </a:solidFill>
                <a:latin typeface="Angsana New" panose="02020603050405020304" pitchFamily="18" charset="-34"/>
                <a:cs typeface="Angsana New" panose="02020603050405020304" pitchFamily="18" charset="-34"/>
              </a:rPr>
              <a:t>Overlapping of Various Charts</a:t>
            </a:r>
            <a:r>
              <a:rPr lang="th-TH" sz="2800" b="1" dirty="0">
                <a:solidFill>
                  <a:srgbClr val="003399"/>
                </a:solidFill>
                <a:latin typeface="Angsana New" panose="02020603050405020304" pitchFamily="18" charset="-34"/>
                <a:cs typeface="Angsana New" panose="02020603050405020304" pitchFamily="18" charset="-34"/>
              </a:rPr>
              <a:t> )</a:t>
            </a:r>
          </a:p>
          <a:p>
            <a:pPr marL="457200" indent="-457200">
              <a:spcBef>
                <a:spcPct val="50000"/>
              </a:spcBef>
              <a:buClr>
                <a:schemeClr val="accent3"/>
              </a:buClr>
              <a:buFont typeface="Wingdings" pitchFamily="2" charset="2"/>
              <a:buChar char="q"/>
            </a:pPr>
            <a:r>
              <a:rPr lang="th-TH" sz="2800" b="1" dirty="0">
                <a:solidFill>
                  <a:srgbClr val="0066FF"/>
                </a:solidFill>
                <a:latin typeface="Angsana New" panose="02020603050405020304" pitchFamily="18" charset="-34"/>
                <a:cs typeface="Angsana New" panose="02020603050405020304" pitchFamily="18" charset="-34"/>
              </a:rPr>
              <a:t>การแก้ไขแผนที่เดินเรือ </a:t>
            </a:r>
            <a:r>
              <a:rPr lang="th-TH" sz="2800" b="1" dirty="0">
                <a:solidFill>
                  <a:srgbClr val="003399"/>
                </a:solidFill>
                <a:latin typeface="Angsana New" panose="02020603050405020304" pitchFamily="18" charset="-34"/>
                <a:cs typeface="Angsana New" panose="02020603050405020304" pitchFamily="18" charset="-34"/>
              </a:rPr>
              <a:t>(</a:t>
            </a:r>
            <a:r>
              <a:rPr lang="en-US" sz="2800" b="1" dirty="0">
                <a:solidFill>
                  <a:srgbClr val="003399"/>
                </a:solidFill>
                <a:latin typeface="Angsana New" panose="02020603050405020304" pitchFamily="18" charset="-34"/>
                <a:cs typeface="Angsana New" panose="02020603050405020304" pitchFamily="18" charset="-34"/>
              </a:rPr>
              <a:t>Updating of Nautical Charts )</a:t>
            </a:r>
            <a:endParaRPr lang="th-TH" sz="2800" b="1" dirty="0">
              <a:solidFill>
                <a:srgbClr val="FF3300"/>
              </a:solidFill>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3761433984"/>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Myanmar830"/>
          <p:cNvPicPr>
            <a:picLocks noChangeAspect="1" noChangeArrowheads="1"/>
          </p:cNvPicPr>
          <p:nvPr/>
        </p:nvPicPr>
        <p:blipFill>
          <a:blip r:embed="rId2" cstate="screen"/>
          <a:srcRect/>
          <a:stretch>
            <a:fillRect/>
          </a:stretch>
        </p:blipFill>
        <p:spPr bwMode="auto">
          <a:xfrm>
            <a:off x="5105400" y="1676400"/>
            <a:ext cx="3062287" cy="4392612"/>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26627" name="Picture 3" descr="045"/>
          <p:cNvPicPr>
            <a:picLocks noChangeAspect="1" noChangeArrowheads="1"/>
          </p:cNvPicPr>
          <p:nvPr/>
        </p:nvPicPr>
        <p:blipFill>
          <a:blip r:embed="rId3" cstate="screen"/>
          <a:srcRect/>
          <a:stretch>
            <a:fillRect/>
          </a:stretch>
        </p:blipFill>
        <p:spPr bwMode="auto">
          <a:xfrm>
            <a:off x="1441872" y="1689894"/>
            <a:ext cx="3117850" cy="4392612"/>
          </a:xfrm>
          <a:prstGeom prst="rect">
            <a:avLst/>
          </a:prstGeom>
          <a:ln w="3175" cap="sq">
            <a:solidFill>
              <a:srgbClr val="000000"/>
            </a:solidFill>
            <a:miter lim="800000"/>
          </a:ln>
          <a:effectLst>
            <a:outerShdw blurRad="57150" dist="50800" dir="2700000" algn="tl" rotWithShape="0">
              <a:srgbClr val="000000">
                <a:alpha val="40000"/>
              </a:srgbClr>
            </a:outerShdw>
          </a:effectLst>
        </p:spPr>
      </p:pic>
      <p:sp>
        <p:nvSpPr>
          <p:cNvPr id="172037" name="Text Box 5"/>
          <p:cNvSpPr txBox="1">
            <a:spLocks noChangeArrowheads="1"/>
          </p:cNvSpPr>
          <p:nvPr/>
        </p:nvSpPr>
        <p:spPr bwMode="auto">
          <a:xfrm>
            <a:off x="2143125" y="639762"/>
            <a:ext cx="5329238" cy="579438"/>
          </a:xfrm>
          <a:prstGeom prst="rect">
            <a:avLst/>
          </a:prstGeom>
          <a:noFill/>
          <a:ln w="9525">
            <a:noFill/>
            <a:miter lim="800000"/>
            <a:headEnd/>
            <a:tailEnd/>
          </a:ln>
          <a:effectLst/>
        </p:spPr>
        <p:txBody>
          <a:bodyPr>
            <a:spAutoFit/>
          </a:bodyPr>
          <a:lstStyle/>
          <a:p>
            <a:pPr algn="ctr">
              <a:spcBef>
                <a:spcPct val="50000"/>
              </a:spcBef>
              <a:defRPr/>
            </a:pPr>
            <a:r>
              <a:rPr lang="th-TH" sz="3200" b="1" dirty="0">
                <a:solidFill>
                  <a:srgbClr val="0000FF"/>
                </a:solidFill>
                <a:effectLst>
                  <a:outerShdw blurRad="38100" dist="38100" dir="2700000" algn="tl">
                    <a:srgbClr val="C0C0C0"/>
                  </a:outerShdw>
                </a:effectLst>
                <a:latin typeface="Angsana New" panose="02020603050405020304" pitchFamily="18" charset="-34"/>
                <a:cs typeface="Angsana New" panose="02020603050405020304" pitchFamily="18" charset="-34"/>
              </a:rPr>
              <a:t>ความเป็นสากลของแผนที่เดินเรือ</a:t>
            </a:r>
          </a:p>
        </p:txBody>
      </p:sp>
      <p:sp>
        <p:nvSpPr>
          <p:cNvPr id="172038" name="Text Box 6"/>
          <p:cNvSpPr txBox="1">
            <a:spLocks noChangeArrowheads="1"/>
          </p:cNvSpPr>
          <p:nvPr/>
        </p:nvSpPr>
        <p:spPr bwMode="auto">
          <a:xfrm>
            <a:off x="6001908" y="1219200"/>
            <a:ext cx="1081088" cy="519112"/>
          </a:xfrm>
          <a:prstGeom prst="rect">
            <a:avLst/>
          </a:prstGeom>
          <a:noFill/>
          <a:ln w="9525">
            <a:noFill/>
            <a:miter lim="800000"/>
            <a:headEnd/>
            <a:tailEnd/>
          </a:ln>
          <a:effectLst/>
        </p:spPr>
        <p:txBody>
          <a:bodyPr>
            <a:spAutoFit/>
          </a:bodyPr>
          <a:lstStyle/>
          <a:p>
            <a:pPr algn="ctr">
              <a:spcBef>
                <a:spcPct val="50000"/>
              </a:spcBef>
              <a:defRPr/>
            </a:pPr>
            <a:r>
              <a:rPr lang="th-TH" sz="2800" b="1" dirty="0">
                <a:solidFill>
                  <a:schemeClr val="tx2"/>
                </a:solidFill>
                <a:effectLst>
                  <a:outerShdw blurRad="38100" dist="38100" dir="2700000" algn="tl">
                    <a:srgbClr val="C0C0C0"/>
                  </a:outerShdw>
                </a:effectLst>
                <a:latin typeface="Angsana New" panose="02020603050405020304" pitchFamily="18" charset="-34"/>
                <a:cs typeface="Angsana New" panose="02020603050405020304" pitchFamily="18" charset="-34"/>
              </a:rPr>
              <a:t>อังกฤษ</a:t>
            </a:r>
          </a:p>
        </p:txBody>
      </p:sp>
      <p:sp>
        <p:nvSpPr>
          <p:cNvPr id="172039" name="Text Box 7"/>
          <p:cNvSpPr txBox="1">
            <a:spLocks noChangeArrowheads="1"/>
          </p:cNvSpPr>
          <p:nvPr/>
        </p:nvSpPr>
        <p:spPr bwMode="auto">
          <a:xfrm>
            <a:off x="2438400" y="1219200"/>
            <a:ext cx="1081087" cy="519113"/>
          </a:xfrm>
          <a:prstGeom prst="rect">
            <a:avLst/>
          </a:prstGeom>
          <a:noFill/>
          <a:ln w="9525">
            <a:noFill/>
            <a:miter lim="800000"/>
            <a:headEnd/>
            <a:tailEnd/>
          </a:ln>
          <a:effectLst/>
        </p:spPr>
        <p:txBody>
          <a:bodyPr>
            <a:spAutoFit/>
          </a:bodyPr>
          <a:lstStyle/>
          <a:p>
            <a:pPr algn="ctr">
              <a:spcBef>
                <a:spcPct val="50000"/>
              </a:spcBef>
              <a:defRPr/>
            </a:pPr>
            <a:r>
              <a:rPr lang="th-TH" sz="2800" b="1" dirty="0">
                <a:solidFill>
                  <a:schemeClr val="tx2"/>
                </a:solidFill>
                <a:effectLst>
                  <a:outerShdw blurRad="38100" dist="38100" dir="2700000" algn="tl">
                    <a:srgbClr val="C0C0C0"/>
                  </a:outerShdw>
                </a:effectLst>
                <a:latin typeface="Angsana New" panose="02020603050405020304" pitchFamily="18" charset="-34"/>
                <a:cs typeface="Angsana New" panose="02020603050405020304" pitchFamily="18" charset="-34"/>
              </a:rPr>
              <a:t>ไทย</a:t>
            </a:r>
          </a:p>
        </p:txBody>
      </p:sp>
      <p:sp>
        <p:nvSpPr>
          <p:cNvPr id="7" name="Text Box 5"/>
          <p:cNvSpPr txBox="1">
            <a:spLocks noChangeArrowheads="1"/>
          </p:cNvSpPr>
          <p:nvPr/>
        </p:nvSpPr>
        <p:spPr bwMode="auto">
          <a:xfrm>
            <a:off x="838200" y="6096000"/>
            <a:ext cx="7772400" cy="784830"/>
          </a:xfrm>
          <a:prstGeom prst="rect">
            <a:avLst/>
          </a:prstGeom>
          <a:noFill/>
          <a:ln w="9525">
            <a:noFill/>
            <a:miter lim="800000"/>
            <a:headEnd/>
            <a:tailEnd/>
          </a:ln>
          <a:effectLst/>
        </p:spPr>
        <p:txBody>
          <a:bodyPr wrap="square">
            <a:spAutoFit/>
          </a:bodyPr>
          <a:lstStyle/>
          <a:p>
            <a:pPr algn="ctr">
              <a:spcBef>
                <a:spcPct val="50000"/>
              </a:spcBef>
              <a:defRPr/>
            </a:pPr>
            <a:r>
              <a:rPr lang="th-TH" sz="2400" b="1" dirty="0">
                <a:solidFill>
                  <a:srgbClr val="0000FF"/>
                </a:solidFill>
                <a:effectLst>
                  <a:outerShdw blurRad="38100" dist="38100" dir="2700000" algn="tl">
                    <a:srgbClr val="C0C0C0"/>
                  </a:outerShdw>
                </a:effectLst>
                <a:latin typeface="Angsana New" panose="02020603050405020304" pitchFamily="18" charset="-34"/>
                <a:cs typeface="Angsana New" panose="02020603050405020304" pitchFamily="18" charset="-34"/>
              </a:rPr>
              <a:t>สร้างตามมาตรฐานขององค์การอุทกศาสตร์สากล </a:t>
            </a:r>
            <a:endParaRPr lang="en-US" sz="2400" b="1" dirty="0">
              <a:solidFill>
                <a:srgbClr val="0000FF"/>
              </a:solidFill>
              <a:effectLst>
                <a:outerShdw blurRad="38100" dist="38100" dir="2700000" algn="tl">
                  <a:srgbClr val="C0C0C0"/>
                </a:outerShdw>
              </a:effectLst>
              <a:latin typeface="Angsana New" panose="02020603050405020304" pitchFamily="18" charset="-34"/>
              <a:cs typeface="Angsana New" panose="02020603050405020304" pitchFamily="18" charset="-34"/>
            </a:endParaRPr>
          </a:p>
          <a:p>
            <a:pPr algn="ctr">
              <a:spcBef>
                <a:spcPct val="50000"/>
              </a:spcBef>
              <a:defRPr/>
            </a:pPr>
            <a:r>
              <a:rPr lang="en-US" sz="1400" b="1" dirty="0">
                <a:solidFill>
                  <a:srgbClr val="0000FF"/>
                </a:solidFill>
                <a:effectLst>
                  <a:outerShdw blurRad="38100" dist="38100" dir="2700000" algn="tl">
                    <a:srgbClr val="C0C0C0"/>
                  </a:outerShdw>
                </a:effectLst>
                <a:latin typeface="Angsana New" panose="02020603050405020304" pitchFamily="18" charset="-34"/>
                <a:cs typeface="Angsana New" panose="02020603050405020304" pitchFamily="18" charset="-34"/>
              </a:rPr>
              <a:t>(International Hydrographic Organization, IHO)</a:t>
            </a:r>
            <a:endParaRPr lang="th-TH" sz="1400" b="1" dirty="0">
              <a:solidFill>
                <a:srgbClr val="0000FF"/>
              </a:solidFill>
              <a:effectLst>
                <a:outerShdw blurRad="38100" dist="38100" dir="2700000" algn="tl">
                  <a:srgbClr val="C0C0C0"/>
                </a:outerShdw>
              </a:effectLst>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347951992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B7DCEDB-9308-4778-B6AC-ECFE7FCEE734}" type="slidenum">
              <a:rPr lang="ko-KR" altLang="en-US" smtClean="0"/>
              <a:pPr/>
              <a:t>23</a:t>
            </a:fld>
            <a:endParaRPr lang="ko-KR" altLang="en-US" dirty="0"/>
          </a:p>
        </p:txBody>
      </p:sp>
      <p:grpSp>
        <p:nvGrpSpPr>
          <p:cNvPr id="4" name="Group 2"/>
          <p:cNvGrpSpPr>
            <a:grpSpLocks/>
          </p:cNvGrpSpPr>
          <p:nvPr/>
        </p:nvGrpSpPr>
        <p:grpSpPr bwMode="auto">
          <a:xfrm>
            <a:off x="351699" y="1495426"/>
            <a:ext cx="8440602" cy="4799012"/>
            <a:chOff x="-562" y="672"/>
            <a:chExt cx="6723" cy="3377"/>
          </a:xfrm>
        </p:grpSpPr>
        <p:sp>
          <p:nvSpPr>
            <p:cNvPr id="5" name="Rectangle 3"/>
            <p:cNvSpPr>
              <a:spLocks noChangeArrowheads="1"/>
            </p:cNvSpPr>
            <p:nvPr/>
          </p:nvSpPr>
          <p:spPr bwMode="auto">
            <a:xfrm>
              <a:off x="576" y="672"/>
              <a:ext cx="4656" cy="3360"/>
            </a:xfrm>
            <a:prstGeom prst="rect">
              <a:avLst/>
            </a:prstGeom>
            <a:solidFill>
              <a:schemeClr val="bg1"/>
            </a:solidFill>
            <a:ln w="28575">
              <a:solidFill>
                <a:schemeClr val="tx2"/>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6" name="Freeform 4"/>
            <p:cNvSpPr>
              <a:spLocks/>
            </p:cNvSpPr>
            <p:nvPr/>
          </p:nvSpPr>
          <p:spPr bwMode="auto">
            <a:xfrm>
              <a:off x="576" y="672"/>
              <a:ext cx="2592" cy="3360"/>
            </a:xfrm>
            <a:custGeom>
              <a:avLst/>
              <a:gdLst>
                <a:gd name="T0" fmla="*/ 1776 w 2736"/>
                <a:gd name="T1" fmla="*/ 0 h 3360"/>
                <a:gd name="T2" fmla="*/ 1745 w 2736"/>
                <a:gd name="T3" fmla="*/ 192 h 3360"/>
                <a:gd name="T4" fmla="*/ 1683 w 2736"/>
                <a:gd name="T5" fmla="*/ 384 h 3360"/>
                <a:gd name="T6" fmla="*/ 1620 w 2736"/>
                <a:gd name="T7" fmla="*/ 576 h 3360"/>
                <a:gd name="T8" fmla="*/ 1526 w 2736"/>
                <a:gd name="T9" fmla="*/ 864 h 3360"/>
                <a:gd name="T10" fmla="*/ 1494 w 2736"/>
                <a:gd name="T11" fmla="*/ 1104 h 3360"/>
                <a:gd name="T12" fmla="*/ 1494 w 2736"/>
                <a:gd name="T13" fmla="*/ 1344 h 3360"/>
                <a:gd name="T14" fmla="*/ 1494 w 2736"/>
                <a:gd name="T15" fmla="*/ 1584 h 3360"/>
                <a:gd name="T16" fmla="*/ 1463 w 2736"/>
                <a:gd name="T17" fmla="*/ 2016 h 3360"/>
                <a:gd name="T18" fmla="*/ 1400 w 2736"/>
                <a:gd name="T19" fmla="*/ 2304 h 3360"/>
                <a:gd name="T20" fmla="*/ 1339 w 2736"/>
                <a:gd name="T21" fmla="*/ 2592 h 3360"/>
                <a:gd name="T22" fmla="*/ 1308 w 2736"/>
                <a:gd name="T23" fmla="*/ 2832 h 3360"/>
                <a:gd name="T24" fmla="*/ 1277 w 2736"/>
                <a:gd name="T25" fmla="*/ 3072 h 3360"/>
                <a:gd name="T26" fmla="*/ 1153 w 2736"/>
                <a:gd name="T27" fmla="*/ 3360 h 3360"/>
                <a:gd name="T28" fmla="*/ 0 w 2736"/>
                <a:gd name="T29" fmla="*/ 3360 h 3360"/>
                <a:gd name="T30" fmla="*/ 0 w 2736"/>
                <a:gd name="T31" fmla="*/ 0 h 3360"/>
                <a:gd name="T32" fmla="*/ 1776 w 2736"/>
                <a:gd name="T33" fmla="*/ 0 h 33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36"/>
                <a:gd name="T52" fmla="*/ 0 h 3360"/>
                <a:gd name="T53" fmla="*/ 2736 w 2736"/>
                <a:gd name="T54" fmla="*/ 3360 h 33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36" h="3360">
                  <a:moveTo>
                    <a:pt x="2736" y="0"/>
                  </a:moveTo>
                  <a:lnTo>
                    <a:pt x="2688" y="192"/>
                  </a:lnTo>
                  <a:lnTo>
                    <a:pt x="2592" y="384"/>
                  </a:lnTo>
                  <a:lnTo>
                    <a:pt x="2496" y="576"/>
                  </a:lnTo>
                  <a:lnTo>
                    <a:pt x="2352" y="864"/>
                  </a:lnTo>
                  <a:lnTo>
                    <a:pt x="2304" y="1104"/>
                  </a:lnTo>
                  <a:lnTo>
                    <a:pt x="2304" y="1344"/>
                  </a:lnTo>
                  <a:lnTo>
                    <a:pt x="2304" y="1584"/>
                  </a:lnTo>
                  <a:lnTo>
                    <a:pt x="2256" y="2016"/>
                  </a:lnTo>
                  <a:lnTo>
                    <a:pt x="2160" y="2304"/>
                  </a:lnTo>
                  <a:lnTo>
                    <a:pt x="2064" y="2592"/>
                  </a:lnTo>
                  <a:lnTo>
                    <a:pt x="2016" y="2832"/>
                  </a:lnTo>
                  <a:lnTo>
                    <a:pt x="1968" y="3072"/>
                  </a:lnTo>
                  <a:lnTo>
                    <a:pt x="1776" y="3360"/>
                  </a:lnTo>
                  <a:lnTo>
                    <a:pt x="0" y="3360"/>
                  </a:lnTo>
                  <a:lnTo>
                    <a:pt x="0" y="0"/>
                  </a:lnTo>
                  <a:lnTo>
                    <a:pt x="2736" y="0"/>
                  </a:lnTo>
                  <a:close/>
                </a:path>
              </a:pathLst>
            </a:custGeom>
            <a:solidFill>
              <a:srgbClr val="CCFFFF"/>
            </a:solid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7" name="Freeform 5"/>
            <p:cNvSpPr>
              <a:spLocks/>
            </p:cNvSpPr>
            <p:nvPr/>
          </p:nvSpPr>
          <p:spPr bwMode="auto">
            <a:xfrm>
              <a:off x="576" y="672"/>
              <a:ext cx="1344" cy="3360"/>
            </a:xfrm>
            <a:custGeom>
              <a:avLst/>
              <a:gdLst>
                <a:gd name="T0" fmla="*/ 93 w 1968"/>
                <a:gd name="T1" fmla="*/ 0 h 3360"/>
                <a:gd name="T2" fmla="*/ 89 w 1968"/>
                <a:gd name="T3" fmla="*/ 192 h 3360"/>
                <a:gd name="T4" fmla="*/ 86 w 1968"/>
                <a:gd name="T5" fmla="*/ 432 h 3360"/>
                <a:gd name="T6" fmla="*/ 84 w 1968"/>
                <a:gd name="T7" fmla="*/ 768 h 3360"/>
                <a:gd name="T8" fmla="*/ 86 w 1968"/>
                <a:gd name="T9" fmla="*/ 1008 h 3360"/>
                <a:gd name="T10" fmla="*/ 86 w 1968"/>
                <a:gd name="T11" fmla="*/ 1344 h 3360"/>
                <a:gd name="T12" fmla="*/ 84 w 1968"/>
                <a:gd name="T13" fmla="*/ 1632 h 3360"/>
                <a:gd name="T14" fmla="*/ 79 w 1968"/>
                <a:gd name="T15" fmla="*/ 1920 h 3360"/>
                <a:gd name="T16" fmla="*/ 75 w 1968"/>
                <a:gd name="T17" fmla="*/ 2208 h 3360"/>
                <a:gd name="T18" fmla="*/ 68 w 1968"/>
                <a:gd name="T19" fmla="*/ 2496 h 3360"/>
                <a:gd name="T20" fmla="*/ 64 w 1968"/>
                <a:gd name="T21" fmla="*/ 2880 h 3360"/>
                <a:gd name="T22" fmla="*/ 61 w 1968"/>
                <a:gd name="T23" fmla="*/ 3072 h 3360"/>
                <a:gd name="T24" fmla="*/ 52 w 1968"/>
                <a:gd name="T25" fmla="*/ 3360 h 3360"/>
                <a:gd name="T26" fmla="*/ 0 w 1968"/>
                <a:gd name="T27" fmla="*/ 3360 h 3360"/>
                <a:gd name="T28" fmla="*/ 0 w 1968"/>
                <a:gd name="T29" fmla="*/ 0 h 3360"/>
                <a:gd name="T30" fmla="*/ 93 w 1968"/>
                <a:gd name="T31" fmla="*/ 0 h 33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68"/>
                <a:gd name="T49" fmla="*/ 0 h 3360"/>
                <a:gd name="T50" fmla="*/ 1968 w 1968"/>
                <a:gd name="T51" fmla="*/ 3360 h 33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68" h="3360">
                  <a:moveTo>
                    <a:pt x="1968" y="0"/>
                  </a:moveTo>
                  <a:lnTo>
                    <a:pt x="1872" y="192"/>
                  </a:lnTo>
                  <a:lnTo>
                    <a:pt x="1824" y="432"/>
                  </a:lnTo>
                  <a:lnTo>
                    <a:pt x="1776" y="768"/>
                  </a:lnTo>
                  <a:lnTo>
                    <a:pt x="1824" y="1008"/>
                  </a:lnTo>
                  <a:lnTo>
                    <a:pt x="1824" y="1344"/>
                  </a:lnTo>
                  <a:lnTo>
                    <a:pt x="1776" y="1632"/>
                  </a:lnTo>
                  <a:lnTo>
                    <a:pt x="1680" y="1920"/>
                  </a:lnTo>
                  <a:lnTo>
                    <a:pt x="1584" y="2208"/>
                  </a:lnTo>
                  <a:lnTo>
                    <a:pt x="1440" y="2496"/>
                  </a:lnTo>
                  <a:lnTo>
                    <a:pt x="1344" y="2880"/>
                  </a:lnTo>
                  <a:lnTo>
                    <a:pt x="1296" y="3072"/>
                  </a:lnTo>
                  <a:lnTo>
                    <a:pt x="1104" y="3360"/>
                  </a:lnTo>
                  <a:lnTo>
                    <a:pt x="0" y="3360"/>
                  </a:lnTo>
                  <a:lnTo>
                    <a:pt x="0" y="0"/>
                  </a:lnTo>
                  <a:lnTo>
                    <a:pt x="1968" y="0"/>
                  </a:lnTo>
                  <a:close/>
                </a:path>
              </a:pathLst>
            </a:custGeom>
            <a:solidFill>
              <a:srgbClr val="66CCFF"/>
            </a:solid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8" name="Freeform 6"/>
            <p:cNvSpPr>
              <a:spLocks/>
            </p:cNvSpPr>
            <p:nvPr/>
          </p:nvSpPr>
          <p:spPr bwMode="auto">
            <a:xfrm>
              <a:off x="1104" y="672"/>
              <a:ext cx="576" cy="912"/>
            </a:xfrm>
            <a:custGeom>
              <a:avLst/>
              <a:gdLst>
                <a:gd name="T0" fmla="*/ 576 w 576"/>
                <a:gd name="T1" fmla="*/ 0 h 912"/>
                <a:gd name="T2" fmla="*/ 576 w 576"/>
                <a:gd name="T3" fmla="*/ 96 h 912"/>
                <a:gd name="T4" fmla="*/ 528 w 576"/>
                <a:gd name="T5" fmla="*/ 144 h 912"/>
                <a:gd name="T6" fmla="*/ 480 w 576"/>
                <a:gd name="T7" fmla="*/ 240 h 912"/>
                <a:gd name="T8" fmla="*/ 432 w 576"/>
                <a:gd name="T9" fmla="*/ 288 h 912"/>
                <a:gd name="T10" fmla="*/ 432 w 576"/>
                <a:gd name="T11" fmla="*/ 384 h 912"/>
                <a:gd name="T12" fmla="*/ 384 w 576"/>
                <a:gd name="T13" fmla="*/ 432 h 912"/>
                <a:gd name="T14" fmla="*/ 384 w 576"/>
                <a:gd name="T15" fmla="*/ 528 h 912"/>
                <a:gd name="T16" fmla="*/ 336 w 576"/>
                <a:gd name="T17" fmla="*/ 576 h 912"/>
                <a:gd name="T18" fmla="*/ 288 w 576"/>
                <a:gd name="T19" fmla="*/ 672 h 912"/>
                <a:gd name="T20" fmla="*/ 240 w 576"/>
                <a:gd name="T21" fmla="*/ 672 h 912"/>
                <a:gd name="T22" fmla="*/ 192 w 576"/>
                <a:gd name="T23" fmla="*/ 720 h 912"/>
                <a:gd name="T24" fmla="*/ 144 w 576"/>
                <a:gd name="T25" fmla="*/ 768 h 912"/>
                <a:gd name="T26" fmla="*/ 0 w 576"/>
                <a:gd name="T27" fmla="*/ 912 h 912"/>
                <a:gd name="T28" fmla="*/ 0 w 576"/>
                <a:gd name="T29" fmla="*/ 0 h 912"/>
                <a:gd name="T30" fmla="*/ 576 w 576"/>
                <a:gd name="T31" fmla="*/ 0 h 9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912"/>
                <a:gd name="T50" fmla="*/ 576 w 576"/>
                <a:gd name="T51" fmla="*/ 912 h 9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912">
                  <a:moveTo>
                    <a:pt x="576" y="0"/>
                  </a:moveTo>
                  <a:lnTo>
                    <a:pt x="576" y="96"/>
                  </a:lnTo>
                  <a:lnTo>
                    <a:pt x="528" y="144"/>
                  </a:lnTo>
                  <a:lnTo>
                    <a:pt x="480" y="240"/>
                  </a:lnTo>
                  <a:lnTo>
                    <a:pt x="432" y="288"/>
                  </a:lnTo>
                  <a:lnTo>
                    <a:pt x="432" y="384"/>
                  </a:lnTo>
                  <a:lnTo>
                    <a:pt x="384" y="432"/>
                  </a:lnTo>
                  <a:lnTo>
                    <a:pt x="384" y="528"/>
                  </a:lnTo>
                  <a:lnTo>
                    <a:pt x="336" y="576"/>
                  </a:lnTo>
                  <a:lnTo>
                    <a:pt x="288" y="672"/>
                  </a:lnTo>
                  <a:lnTo>
                    <a:pt x="240" y="672"/>
                  </a:lnTo>
                  <a:lnTo>
                    <a:pt x="192" y="720"/>
                  </a:lnTo>
                  <a:lnTo>
                    <a:pt x="144" y="768"/>
                  </a:lnTo>
                  <a:lnTo>
                    <a:pt x="0" y="912"/>
                  </a:lnTo>
                  <a:lnTo>
                    <a:pt x="0" y="0"/>
                  </a:lnTo>
                  <a:lnTo>
                    <a:pt x="576" y="0"/>
                  </a:lnTo>
                  <a:close/>
                </a:path>
              </a:pathLst>
            </a:custGeom>
            <a:solidFill>
              <a:srgbClr val="00FFCC"/>
            </a:solid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grpSp>
          <p:nvGrpSpPr>
            <p:cNvPr id="9" name="Group 7"/>
            <p:cNvGrpSpPr>
              <a:grpSpLocks/>
            </p:cNvGrpSpPr>
            <p:nvPr/>
          </p:nvGrpSpPr>
          <p:grpSpPr bwMode="auto">
            <a:xfrm>
              <a:off x="576" y="672"/>
              <a:ext cx="864" cy="3360"/>
              <a:chOff x="576" y="480"/>
              <a:chExt cx="864" cy="3360"/>
            </a:xfrm>
          </p:grpSpPr>
          <p:sp>
            <p:nvSpPr>
              <p:cNvPr id="26" name="Freeform 8"/>
              <p:cNvSpPr>
                <a:spLocks/>
              </p:cNvSpPr>
              <p:nvPr/>
            </p:nvSpPr>
            <p:spPr bwMode="auto">
              <a:xfrm>
                <a:off x="576" y="480"/>
                <a:ext cx="864" cy="3360"/>
              </a:xfrm>
              <a:custGeom>
                <a:avLst/>
                <a:gdLst>
                  <a:gd name="T0" fmla="*/ 864 w 864"/>
                  <a:gd name="T1" fmla="*/ 0 h 3360"/>
                  <a:gd name="T2" fmla="*/ 864 w 864"/>
                  <a:gd name="T3" fmla="*/ 144 h 3360"/>
                  <a:gd name="T4" fmla="*/ 816 w 864"/>
                  <a:gd name="T5" fmla="*/ 240 h 3360"/>
                  <a:gd name="T6" fmla="*/ 768 w 864"/>
                  <a:gd name="T7" fmla="*/ 336 h 3360"/>
                  <a:gd name="T8" fmla="*/ 624 w 864"/>
                  <a:gd name="T9" fmla="*/ 528 h 3360"/>
                  <a:gd name="T10" fmla="*/ 576 w 864"/>
                  <a:gd name="T11" fmla="*/ 768 h 3360"/>
                  <a:gd name="T12" fmla="*/ 528 w 864"/>
                  <a:gd name="T13" fmla="*/ 960 h 3360"/>
                  <a:gd name="T14" fmla="*/ 480 w 864"/>
                  <a:gd name="T15" fmla="*/ 1152 h 3360"/>
                  <a:gd name="T16" fmla="*/ 480 w 864"/>
                  <a:gd name="T17" fmla="*/ 1392 h 3360"/>
                  <a:gd name="T18" fmla="*/ 528 w 864"/>
                  <a:gd name="T19" fmla="*/ 1536 h 3360"/>
                  <a:gd name="T20" fmla="*/ 480 w 864"/>
                  <a:gd name="T21" fmla="*/ 1632 h 3360"/>
                  <a:gd name="T22" fmla="*/ 384 w 864"/>
                  <a:gd name="T23" fmla="*/ 1680 h 3360"/>
                  <a:gd name="T24" fmla="*/ 336 w 864"/>
                  <a:gd name="T25" fmla="*/ 1776 h 3360"/>
                  <a:gd name="T26" fmla="*/ 288 w 864"/>
                  <a:gd name="T27" fmla="*/ 1968 h 3360"/>
                  <a:gd name="T28" fmla="*/ 336 w 864"/>
                  <a:gd name="T29" fmla="*/ 2112 h 3360"/>
                  <a:gd name="T30" fmla="*/ 384 w 864"/>
                  <a:gd name="T31" fmla="*/ 2304 h 3360"/>
                  <a:gd name="T32" fmla="*/ 480 w 864"/>
                  <a:gd name="T33" fmla="*/ 2448 h 3360"/>
                  <a:gd name="T34" fmla="*/ 528 w 864"/>
                  <a:gd name="T35" fmla="*/ 2592 h 3360"/>
                  <a:gd name="T36" fmla="*/ 528 w 864"/>
                  <a:gd name="T37" fmla="*/ 2784 h 3360"/>
                  <a:gd name="T38" fmla="*/ 480 w 864"/>
                  <a:gd name="T39" fmla="*/ 2976 h 3360"/>
                  <a:gd name="T40" fmla="*/ 432 w 864"/>
                  <a:gd name="T41" fmla="*/ 3168 h 3360"/>
                  <a:gd name="T42" fmla="*/ 432 w 864"/>
                  <a:gd name="T43" fmla="*/ 3312 h 3360"/>
                  <a:gd name="T44" fmla="*/ 432 w 864"/>
                  <a:gd name="T45" fmla="*/ 3360 h 3360"/>
                  <a:gd name="T46" fmla="*/ 0 w 864"/>
                  <a:gd name="T47" fmla="*/ 3360 h 3360"/>
                  <a:gd name="T48" fmla="*/ 0 w 864"/>
                  <a:gd name="T49" fmla="*/ 0 h 3360"/>
                  <a:gd name="T50" fmla="*/ 864 w 864"/>
                  <a:gd name="T51" fmla="*/ 0 h 33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64"/>
                  <a:gd name="T79" fmla="*/ 0 h 3360"/>
                  <a:gd name="T80" fmla="*/ 864 w 864"/>
                  <a:gd name="T81" fmla="*/ 3360 h 336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64" h="3360">
                    <a:moveTo>
                      <a:pt x="864" y="0"/>
                    </a:moveTo>
                    <a:lnTo>
                      <a:pt x="864" y="144"/>
                    </a:lnTo>
                    <a:lnTo>
                      <a:pt x="816" y="240"/>
                    </a:lnTo>
                    <a:lnTo>
                      <a:pt x="768" y="336"/>
                    </a:lnTo>
                    <a:lnTo>
                      <a:pt x="624" y="528"/>
                    </a:lnTo>
                    <a:lnTo>
                      <a:pt x="576" y="768"/>
                    </a:lnTo>
                    <a:lnTo>
                      <a:pt x="528" y="960"/>
                    </a:lnTo>
                    <a:lnTo>
                      <a:pt x="480" y="1152"/>
                    </a:lnTo>
                    <a:lnTo>
                      <a:pt x="480" y="1392"/>
                    </a:lnTo>
                    <a:lnTo>
                      <a:pt x="528" y="1536"/>
                    </a:lnTo>
                    <a:lnTo>
                      <a:pt x="480" y="1632"/>
                    </a:lnTo>
                    <a:lnTo>
                      <a:pt x="384" y="1680"/>
                    </a:lnTo>
                    <a:lnTo>
                      <a:pt x="336" y="1776"/>
                    </a:lnTo>
                    <a:lnTo>
                      <a:pt x="288" y="1968"/>
                    </a:lnTo>
                    <a:lnTo>
                      <a:pt x="336" y="2112"/>
                    </a:lnTo>
                    <a:lnTo>
                      <a:pt x="384" y="2304"/>
                    </a:lnTo>
                    <a:lnTo>
                      <a:pt x="480" y="2448"/>
                    </a:lnTo>
                    <a:lnTo>
                      <a:pt x="528" y="2592"/>
                    </a:lnTo>
                    <a:lnTo>
                      <a:pt x="528" y="2784"/>
                    </a:lnTo>
                    <a:lnTo>
                      <a:pt x="480" y="2976"/>
                    </a:lnTo>
                    <a:lnTo>
                      <a:pt x="432" y="3168"/>
                    </a:lnTo>
                    <a:lnTo>
                      <a:pt x="432" y="3312"/>
                    </a:lnTo>
                    <a:lnTo>
                      <a:pt x="432" y="3360"/>
                    </a:lnTo>
                    <a:lnTo>
                      <a:pt x="0" y="3360"/>
                    </a:lnTo>
                    <a:lnTo>
                      <a:pt x="0" y="0"/>
                    </a:lnTo>
                    <a:lnTo>
                      <a:pt x="864" y="0"/>
                    </a:lnTo>
                    <a:close/>
                  </a:path>
                </a:pathLst>
              </a:custGeom>
              <a:solidFill>
                <a:srgbClr val="FFFF66"/>
              </a:solid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27" name="Freeform 9"/>
              <p:cNvSpPr>
                <a:spLocks/>
              </p:cNvSpPr>
              <p:nvPr/>
            </p:nvSpPr>
            <p:spPr bwMode="auto">
              <a:xfrm>
                <a:off x="864" y="2304"/>
                <a:ext cx="144" cy="144"/>
              </a:xfrm>
              <a:custGeom>
                <a:avLst/>
                <a:gdLst>
                  <a:gd name="T0" fmla="*/ 0 w 144"/>
                  <a:gd name="T1" fmla="*/ 48 h 144"/>
                  <a:gd name="T2" fmla="*/ 96 w 144"/>
                  <a:gd name="T3" fmla="*/ 48 h 144"/>
                  <a:gd name="T4" fmla="*/ 96 w 144"/>
                  <a:gd name="T5" fmla="*/ 0 h 144"/>
                  <a:gd name="T6" fmla="*/ 144 w 144"/>
                  <a:gd name="T7" fmla="*/ 0 h 144"/>
                  <a:gd name="T8" fmla="*/ 144 w 144"/>
                  <a:gd name="T9" fmla="*/ 144 h 144"/>
                  <a:gd name="T10" fmla="*/ 96 w 144"/>
                  <a:gd name="T11" fmla="*/ 144 h 144"/>
                  <a:gd name="T12" fmla="*/ 96 w 144"/>
                  <a:gd name="T13" fmla="*/ 96 h 144"/>
                  <a:gd name="T14" fmla="*/ 0 w 144"/>
                  <a:gd name="T15" fmla="*/ 96 h 144"/>
                  <a:gd name="T16" fmla="*/ 0 w 144"/>
                  <a:gd name="T17" fmla="*/ 48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
                  <a:gd name="T28" fmla="*/ 0 h 144"/>
                  <a:gd name="T29" fmla="*/ 144 w 144"/>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 h="144">
                    <a:moveTo>
                      <a:pt x="0" y="48"/>
                    </a:moveTo>
                    <a:lnTo>
                      <a:pt x="96" y="48"/>
                    </a:lnTo>
                    <a:lnTo>
                      <a:pt x="96" y="0"/>
                    </a:lnTo>
                    <a:lnTo>
                      <a:pt x="144" y="0"/>
                    </a:lnTo>
                    <a:lnTo>
                      <a:pt x="144" y="144"/>
                    </a:lnTo>
                    <a:lnTo>
                      <a:pt x="96" y="144"/>
                    </a:lnTo>
                    <a:lnTo>
                      <a:pt x="96" y="96"/>
                    </a:lnTo>
                    <a:lnTo>
                      <a:pt x="0" y="96"/>
                    </a:lnTo>
                    <a:lnTo>
                      <a:pt x="0" y="48"/>
                    </a:lnTo>
                    <a:close/>
                  </a:path>
                </a:pathLst>
              </a:custGeom>
              <a:solidFill>
                <a:srgbClr val="FFFF66"/>
              </a:solid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grpSp>
        <p:sp>
          <p:nvSpPr>
            <p:cNvPr id="10" name="Freeform 10"/>
            <p:cNvSpPr>
              <a:spLocks/>
            </p:cNvSpPr>
            <p:nvPr/>
          </p:nvSpPr>
          <p:spPr bwMode="auto">
            <a:xfrm>
              <a:off x="791" y="1323"/>
              <a:ext cx="100" cy="213"/>
            </a:xfrm>
            <a:custGeom>
              <a:avLst/>
              <a:gdLst>
                <a:gd name="T0" fmla="*/ 15 w 100"/>
                <a:gd name="T1" fmla="*/ 180 h 213"/>
                <a:gd name="T2" fmla="*/ 66 w 100"/>
                <a:gd name="T3" fmla="*/ 0 h 213"/>
                <a:gd name="T4" fmla="*/ 100 w 100"/>
                <a:gd name="T5" fmla="*/ 69 h 213"/>
                <a:gd name="T6" fmla="*/ 66 w 100"/>
                <a:gd name="T7" fmla="*/ 180 h 213"/>
                <a:gd name="T8" fmla="*/ 23 w 100"/>
                <a:gd name="T9" fmla="*/ 206 h 213"/>
                <a:gd name="T10" fmla="*/ 15 w 100"/>
                <a:gd name="T11" fmla="*/ 180 h 213"/>
                <a:gd name="T12" fmla="*/ 0 60000 65536"/>
                <a:gd name="T13" fmla="*/ 0 60000 65536"/>
                <a:gd name="T14" fmla="*/ 0 60000 65536"/>
                <a:gd name="T15" fmla="*/ 0 60000 65536"/>
                <a:gd name="T16" fmla="*/ 0 60000 65536"/>
                <a:gd name="T17" fmla="*/ 0 60000 65536"/>
                <a:gd name="T18" fmla="*/ 0 w 100"/>
                <a:gd name="T19" fmla="*/ 0 h 213"/>
                <a:gd name="T20" fmla="*/ 100 w 100"/>
                <a:gd name="T21" fmla="*/ 213 h 213"/>
              </a:gdLst>
              <a:ahLst/>
              <a:cxnLst>
                <a:cxn ang="T12">
                  <a:pos x="T0" y="T1"/>
                </a:cxn>
                <a:cxn ang="T13">
                  <a:pos x="T2" y="T3"/>
                </a:cxn>
                <a:cxn ang="T14">
                  <a:pos x="T4" y="T5"/>
                </a:cxn>
                <a:cxn ang="T15">
                  <a:pos x="T6" y="T7"/>
                </a:cxn>
                <a:cxn ang="T16">
                  <a:pos x="T8" y="T9"/>
                </a:cxn>
                <a:cxn ang="T17">
                  <a:pos x="T10" y="T11"/>
                </a:cxn>
              </a:cxnLst>
              <a:rect l="T18" t="T19" r="T20" b="T21"/>
              <a:pathLst>
                <a:path w="100" h="213">
                  <a:moveTo>
                    <a:pt x="15" y="180"/>
                  </a:moveTo>
                  <a:cubicBezTo>
                    <a:pt x="0" y="82"/>
                    <a:pt x="3" y="67"/>
                    <a:pt x="66" y="0"/>
                  </a:cubicBezTo>
                  <a:cubicBezTo>
                    <a:pt x="87" y="22"/>
                    <a:pt x="91" y="41"/>
                    <a:pt x="100" y="69"/>
                  </a:cubicBezTo>
                  <a:cubicBezTo>
                    <a:pt x="90" y="103"/>
                    <a:pt x="84" y="150"/>
                    <a:pt x="66" y="180"/>
                  </a:cubicBezTo>
                  <a:cubicBezTo>
                    <a:pt x="61" y="188"/>
                    <a:pt x="37" y="213"/>
                    <a:pt x="23" y="206"/>
                  </a:cubicBezTo>
                  <a:cubicBezTo>
                    <a:pt x="15" y="202"/>
                    <a:pt x="18" y="189"/>
                    <a:pt x="15" y="180"/>
                  </a:cubicBezTo>
                  <a:close/>
                </a:path>
              </a:pathLst>
            </a:custGeom>
            <a:noFill/>
            <a:ln w="9525">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1" name="Freeform 11"/>
            <p:cNvSpPr>
              <a:spLocks/>
            </p:cNvSpPr>
            <p:nvPr/>
          </p:nvSpPr>
          <p:spPr bwMode="auto">
            <a:xfrm>
              <a:off x="735" y="1255"/>
              <a:ext cx="208" cy="403"/>
            </a:xfrm>
            <a:custGeom>
              <a:avLst/>
              <a:gdLst>
                <a:gd name="T0" fmla="*/ 182 w 208"/>
                <a:gd name="T1" fmla="*/ 231 h 403"/>
                <a:gd name="T2" fmla="*/ 148 w 208"/>
                <a:gd name="T3" fmla="*/ 308 h 403"/>
                <a:gd name="T4" fmla="*/ 131 w 208"/>
                <a:gd name="T5" fmla="*/ 377 h 403"/>
                <a:gd name="T6" fmla="*/ 79 w 208"/>
                <a:gd name="T7" fmla="*/ 403 h 403"/>
                <a:gd name="T8" fmla="*/ 19 w 208"/>
                <a:gd name="T9" fmla="*/ 326 h 403"/>
                <a:gd name="T10" fmla="*/ 19 w 208"/>
                <a:gd name="T11" fmla="*/ 146 h 403"/>
                <a:gd name="T12" fmla="*/ 88 w 208"/>
                <a:gd name="T13" fmla="*/ 68 h 403"/>
                <a:gd name="T14" fmla="*/ 131 w 208"/>
                <a:gd name="T15" fmla="*/ 0 h 403"/>
                <a:gd name="T16" fmla="*/ 208 w 208"/>
                <a:gd name="T17" fmla="*/ 68 h 403"/>
                <a:gd name="T18" fmla="*/ 199 w 208"/>
                <a:gd name="T19" fmla="*/ 214 h 403"/>
                <a:gd name="T20" fmla="*/ 182 w 208"/>
                <a:gd name="T21" fmla="*/ 231 h 4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8"/>
                <a:gd name="T34" fmla="*/ 0 h 403"/>
                <a:gd name="T35" fmla="*/ 208 w 208"/>
                <a:gd name="T36" fmla="*/ 403 h 4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8" h="403">
                  <a:moveTo>
                    <a:pt x="182" y="231"/>
                  </a:moveTo>
                  <a:cubicBezTo>
                    <a:pt x="162" y="262"/>
                    <a:pt x="157" y="264"/>
                    <a:pt x="148" y="308"/>
                  </a:cubicBezTo>
                  <a:cubicBezTo>
                    <a:pt x="143" y="331"/>
                    <a:pt x="146" y="358"/>
                    <a:pt x="131" y="377"/>
                  </a:cubicBezTo>
                  <a:cubicBezTo>
                    <a:pt x="120" y="391"/>
                    <a:pt x="95" y="397"/>
                    <a:pt x="79" y="403"/>
                  </a:cubicBezTo>
                  <a:cubicBezTo>
                    <a:pt x="36" y="387"/>
                    <a:pt x="34" y="367"/>
                    <a:pt x="19" y="326"/>
                  </a:cubicBezTo>
                  <a:cubicBezTo>
                    <a:pt x="18" y="308"/>
                    <a:pt x="0" y="192"/>
                    <a:pt x="19" y="146"/>
                  </a:cubicBezTo>
                  <a:cubicBezTo>
                    <a:pt x="25" y="131"/>
                    <a:pt x="75" y="82"/>
                    <a:pt x="88" y="68"/>
                  </a:cubicBezTo>
                  <a:cubicBezTo>
                    <a:pt x="108" y="7"/>
                    <a:pt x="90" y="27"/>
                    <a:pt x="131" y="0"/>
                  </a:cubicBezTo>
                  <a:cubicBezTo>
                    <a:pt x="200" y="11"/>
                    <a:pt x="186" y="7"/>
                    <a:pt x="208" y="68"/>
                  </a:cubicBezTo>
                  <a:cubicBezTo>
                    <a:pt x="205" y="117"/>
                    <a:pt x="204" y="165"/>
                    <a:pt x="199" y="214"/>
                  </a:cubicBezTo>
                  <a:cubicBezTo>
                    <a:pt x="195" y="250"/>
                    <a:pt x="195" y="244"/>
                    <a:pt x="182" y="231"/>
                  </a:cubicBezTo>
                  <a:close/>
                </a:path>
              </a:pathLst>
            </a:custGeom>
            <a:noFill/>
            <a:ln w="9525">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2" name="Freeform 12"/>
            <p:cNvSpPr>
              <a:spLocks/>
            </p:cNvSpPr>
            <p:nvPr/>
          </p:nvSpPr>
          <p:spPr bwMode="auto">
            <a:xfrm>
              <a:off x="679" y="1178"/>
              <a:ext cx="337" cy="737"/>
            </a:xfrm>
            <a:custGeom>
              <a:avLst/>
              <a:gdLst>
                <a:gd name="T0" fmla="*/ 238 w 337"/>
                <a:gd name="T1" fmla="*/ 34 h 737"/>
                <a:gd name="T2" fmla="*/ 307 w 337"/>
                <a:gd name="T3" fmla="*/ 103 h 737"/>
                <a:gd name="T4" fmla="*/ 332 w 337"/>
                <a:gd name="T5" fmla="*/ 163 h 737"/>
                <a:gd name="T6" fmla="*/ 272 w 337"/>
                <a:gd name="T7" fmla="*/ 420 h 737"/>
                <a:gd name="T8" fmla="*/ 221 w 337"/>
                <a:gd name="T9" fmla="*/ 488 h 737"/>
                <a:gd name="T10" fmla="*/ 178 w 337"/>
                <a:gd name="T11" fmla="*/ 625 h 737"/>
                <a:gd name="T12" fmla="*/ 144 w 337"/>
                <a:gd name="T13" fmla="*/ 737 h 737"/>
                <a:gd name="T14" fmla="*/ 92 w 337"/>
                <a:gd name="T15" fmla="*/ 660 h 737"/>
                <a:gd name="T16" fmla="*/ 50 w 337"/>
                <a:gd name="T17" fmla="*/ 505 h 737"/>
                <a:gd name="T18" fmla="*/ 15 w 337"/>
                <a:gd name="T19" fmla="*/ 428 h 737"/>
                <a:gd name="T20" fmla="*/ 32 w 337"/>
                <a:gd name="T21" fmla="*/ 188 h 737"/>
                <a:gd name="T22" fmla="*/ 101 w 337"/>
                <a:gd name="T23" fmla="*/ 120 h 737"/>
                <a:gd name="T24" fmla="*/ 127 w 337"/>
                <a:gd name="T25" fmla="*/ 103 h 737"/>
                <a:gd name="T26" fmla="*/ 161 w 337"/>
                <a:gd name="T27" fmla="*/ 51 h 737"/>
                <a:gd name="T28" fmla="*/ 178 w 337"/>
                <a:gd name="T29" fmla="*/ 0 h 737"/>
                <a:gd name="T30" fmla="*/ 247 w 337"/>
                <a:gd name="T31" fmla="*/ 51 h 737"/>
                <a:gd name="T32" fmla="*/ 238 w 337"/>
                <a:gd name="T33" fmla="*/ 34 h 7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37"/>
                <a:gd name="T52" fmla="*/ 0 h 737"/>
                <a:gd name="T53" fmla="*/ 337 w 337"/>
                <a:gd name="T54" fmla="*/ 737 h 7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37" h="737">
                  <a:moveTo>
                    <a:pt x="238" y="34"/>
                  </a:moveTo>
                  <a:cubicBezTo>
                    <a:pt x="268" y="54"/>
                    <a:pt x="287" y="73"/>
                    <a:pt x="307" y="103"/>
                  </a:cubicBezTo>
                  <a:cubicBezTo>
                    <a:pt x="314" y="124"/>
                    <a:pt x="330" y="141"/>
                    <a:pt x="332" y="163"/>
                  </a:cubicBezTo>
                  <a:cubicBezTo>
                    <a:pt x="337" y="225"/>
                    <a:pt x="300" y="356"/>
                    <a:pt x="272" y="420"/>
                  </a:cubicBezTo>
                  <a:cubicBezTo>
                    <a:pt x="260" y="447"/>
                    <a:pt x="234" y="462"/>
                    <a:pt x="221" y="488"/>
                  </a:cubicBezTo>
                  <a:cubicBezTo>
                    <a:pt x="200" y="530"/>
                    <a:pt x="194" y="581"/>
                    <a:pt x="178" y="625"/>
                  </a:cubicBezTo>
                  <a:cubicBezTo>
                    <a:pt x="171" y="675"/>
                    <a:pt x="170" y="697"/>
                    <a:pt x="144" y="737"/>
                  </a:cubicBezTo>
                  <a:cubicBezTo>
                    <a:pt x="104" y="723"/>
                    <a:pt x="102" y="699"/>
                    <a:pt x="92" y="660"/>
                  </a:cubicBezTo>
                  <a:cubicBezTo>
                    <a:pt x="85" y="566"/>
                    <a:pt x="100" y="558"/>
                    <a:pt x="50" y="505"/>
                  </a:cubicBezTo>
                  <a:cubicBezTo>
                    <a:pt x="40" y="477"/>
                    <a:pt x="25" y="456"/>
                    <a:pt x="15" y="428"/>
                  </a:cubicBezTo>
                  <a:cubicBezTo>
                    <a:pt x="3" y="349"/>
                    <a:pt x="0" y="263"/>
                    <a:pt x="32" y="188"/>
                  </a:cubicBezTo>
                  <a:cubicBezTo>
                    <a:pt x="52" y="141"/>
                    <a:pt x="51" y="153"/>
                    <a:pt x="101" y="120"/>
                  </a:cubicBezTo>
                  <a:cubicBezTo>
                    <a:pt x="110" y="114"/>
                    <a:pt x="127" y="103"/>
                    <a:pt x="127" y="103"/>
                  </a:cubicBezTo>
                  <a:cubicBezTo>
                    <a:pt x="138" y="86"/>
                    <a:pt x="150" y="68"/>
                    <a:pt x="161" y="51"/>
                  </a:cubicBezTo>
                  <a:cubicBezTo>
                    <a:pt x="171" y="36"/>
                    <a:pt x="178" y="0"/>
                    <a:pt x="178" y="0"/>
                  </a:cubicBezTo>
                  <a:cubicBezTo>
                    <a:pt x="231" y="13"/>
                    <a:pt x="214" y="14"/>
                    <a:pt x="247" y="51"/>
                  </a:cubicBezTo>
                  <a:cubicBezTo>
                    <a:pt x="251" y="56"/>
                    <a:pt x="241" y="40"/>
                    <a:pt x="238" y="34"/>
                  </a:cubicBezTo>
                  <a:close/>
                </a:path>
              </a:pathLst>
            </a:custGeom>
            <a:noFill/>
            <a:ln w="9525">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3" name="Freeform 13"/>
            <p:cNvSpPr>
              <a:spLocks/>
            </p:cNvSpPr>
            <p:nvPr/>
          </p:nvSpPr>
          <p:spPr bwMode="auto">
            <a:xfrm>
              <a:off x="3216" y="681"/>
              <a:ext cx="950" cy="3368"/>
            </a:xfrm>
            <a:custGeom>
              <a:avLst/>
              <a:gdLst>
                <a:gd name="T0" fmla="*/ 950 w 950"/>
                <a:gd name="T1" fmla="*/ 0 h 3368"/>
                <a:gd name="T2" fmla="*/ 778 w 950"/>
                <a:gd name="T3" fmla="*/ 317 h 3368"/>
                <a:gd name="T4" fmla="*/ 744 w 950"/>
                <a:gd name="T5" fmla="*/ 377 h 3368"/>
                <a:gd name="T6" fmla="*/ 684 w 950"/>
                <a:gd name="T7" fmla="*/ 437 h 3368"/>
                <a:gd name="T8" fmla="*/ 624 w 950"/>
                <a:gd name="T9" fmla="*/ 522 h 3368"/>
                <a:gd name="T10" fmla="*/ 410 w 950"/>
                <a:gd name="T11" fmla="*/ 968 h 3368"/>
                <a:gd name="T12" fmla="*/ 333 w 950"/>
                <a:gd name="T13" fmla="*/ 1722 h 3368"/>
                <a:gd name="T14" fmla="*/ 298 w 950"/>
                <a:gd name="T15" fmla="*/ 2520 h 3368"/>
                <a:gd name="T16" fmla="*/ 230 w 950"/>
                <a:gd name="T17" fmla="*/ 2751 h 3368"/>
                <a:gd name="T18" fmla="*/ 187 w 950"/>
                <a:gd name="T19" fmla="*/ 2940 h 3368"/>
                <a:gd name="T20" fmla="*/ 153 w 950"/>
                <a:gd name="T21" fmla="*/ 3008 h 3368"/>
                <a:gd name="T22" fmla="*/ 110 w 950"/>
                <a:gd name="T23" fmla="*/ 3120 h 3368"/>
                <a:gd name="T24" fmla="*/ 93 w 950"/>
                <a:gd name="T25" fmla="*/ 3171 h 3368"/>
                <a:gd name="T26" fmla="*/ 75 w 950"/>
                <a:gd name="T27" fmla="*/ 3188 h 3368"/>
                <a:gd name="T28" fmla="*/ 67 w 950"/>
                <a:gd name="T29" fmla="*/ 3222 h 3368"/>
                <a:gd name="T30" fmla="*/ 33 w 950"/>
                <a:gd name="T31" fmla="*/ 3308 h 3368"/>
                <a:gd name="T32" fmla="*/ 24 w 950"/>
                <a:gd name="T33" fmla="*/ 3368 h 33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50"/>
                <a:gd name="T52" fmla="*/ 0 h 3368"/>
                <a:gd name="T53" fmla="*/ 950 w 950"/>
                <a:gd name="T54" fmla="*/ 3368 h 33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50" h="3368">
                  <a:moveTo>
                    <a:pt x="950" y="0"/>
                  </a:moveTo>
                  <a:cubicBezTo>
                    <a:pt x="922" y="130"/>
                    <a:pt x="852" y="214"/>
                    <a:pt x="778" y="317"/>
                  </a:cubicBezTo>
                  <a:cubicBezTo>
                    <a:pt x="753" y="352"/>
                    <a:pt x="771" y="347"/>
                    <a:pt x="744" y="377"/>
                  </a:cubicBezTo>
                  <a:cubicBezTo>
                    <a:pt x="725" y="398"/>
                    <a:pt x="704" y="417"/>
                    <a:pt x="684" y="437"/>
                  </a:cubicBezTo>
                  <a:cubicBezTo>
                    <a:pt x="659" y="462"/>
                    <a:pt x="645" y="494"/>
                    <a:pt x="624" y="522"/>
                  </a:cubicBezTo>
                  <a:cubicBezTo>
                    <a:pt x="570" y="677"/>
                    <a:pt x="450" y="807"/>
                    <a:pt x="410" y="968"/>
                  </a:cubicBezTo>
                  <a:cubicBezTo>
                    <a:pt x="349" y="1214"/>
                    <a:pt x="366" y="1473"/>
                    <a:pt x="333" y="1722"/>
                  </a:cubicBezTo>
                  <a:cubicBezTo>
                    <a:pt x="343" y="1978"/>
                    <a:pt x="384" y="2272"/>
                    <a:pt x="298" y="2520"/>
                  </a:cubicBezTo>
                  <a:cubicBezTo>
                    <a:pt x="285" y="2601"/>
                    <a:pt x="260" y="2675"/>
                    <a:pt x="230" y="2751"/>
                  </a:cubicBezTo>
                  <a:cubicBezTo>
                    <a:pt x="219" y="2812"/>
                    <a:pt x="209" y="2882"/>
                    <a:pt x="187" y="2940"/>
                  </a:cubicBezTo>
                  <a:cubicBezTo>
                    <a:pt x="178" y="2964"/>
                    <a:pt x="153" y="3008"/>
                    <a:pt x="153" y="3008"/>
                  </a:cubicBezTo>
                  <a:cubicBezTo>
                    <a:pt x="145" y="3052"/>
                    <a:pt x="141" y="3087"/>
                    <a:pt x="110" y="3120"/>
                  </a:cubicBezTo>
                  <a:cubicBezTo>
                    <a:pt x="104" y="3137"/>
                    <a:pt x="101" y="3155"/>
                    <a:pt x="93" y="3171"/>
                  </a:cubicBezTo>
                  <a:cubicBezTo>
                    <a:pt x="89" y="3178"/>
                    <a:pt x="79" y="3181"/>
                    <a:pt x="75" y="3188"/>
                  </a:cubicBezTo>
                  <a:cubicBezTo>
                    <a:pt x="70" y="3198"/>
                    <a:pt x="71" y="3211"/>
                    <a:pt x="67" y="3222"/>
                  </a:cubicBezTo>
                  <a:cubicBezTo>
                    <a:pt x="56" y="3251"/>
                    <a:pt x="43" y="3278"/>
                    <a:pt x="33" y="3308"/>
                  </a:cubicBezTo>
                  <a:cubicBezTo>
                    <a:pt x="29" y="3321"/>
                    <a:pt x="0" y="3368"/>
                    <a:pt x="24" y="3368"/>
                  </a:cubicBezTo>
                </a:path>
              </a:pathLst>
            </a:custGeom>
            <a:no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4" name="Rectangle 14"/>
            <p:cNvSpPr>
              <a:spLocks noChangeArrowheads="1"/>
            </p:cNvSpPr>
            <p:nvPr/>
          </p:nvSpPr>
          <p:spPr bwMode="auto">
            <a:xfrm>
              <a:off x="576" y="1344"/>
              <a:ext cx="3168" cy="2352"/>
            </a:xfrm>
            <a:prstGeom prst="rect">
              <a:avLst/>
            </a:prstGeom>
            <a:noFill/>
            <a:ln w="28575">
              <a:solidFill>
                <a:srgbClr val="3333FF"/>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5" name="Rectangle 15"/>
            <p:cNvSpPr>
              <a:spLocks noChangeArrowheads="1"/>
            </p:cNvSpPr>
            <p:nvPr/>
          </p:nvSpPr>
          <p:spPr bwMode="auto">
            <a:xfrm>
              <a:off x="672" y="1824"/>
              <a:ext cx="1824" cy="1440"/>
            </a:xfrm>
            <a:prstGeom prst="rect">
              <a:avLst/>
            </a:prstGeom>
            <a:noFill/>
            <a:ln w="28575">
              <a:solidFill>
                <a:srgbClr val="3333FF"/>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6" name="Rectangle 16"/>
            <p:cNvSpPr>
              <a:spLocks noChangeArrowheads="1"/>
            </p:cNvSpPr>
            <p:nvPr/>
          </p:nvSpPr>
          <p:spPr bwMode="auto">
            <a:xfrm>
              <a:off x="768" y="2256"/>
              <a:ext cx="485" cy="624"/>
            </a:xfrm>
            <a:prstGeom prst="rect">
              <a:avLst/>
            </a:prstGeom>
            <a:noFill/>
            <a:ln w="28575">
              <a:solidFill>
                <a:srgbClr val="FF0066"/>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7" name="AutoShape 17"/>
            <p:cNvSpPr>
              <a:spLocks noChangeArrowheads="1"/>
            </p:cNvSpPr>
            <p:nvPr/>
          </p:nvSpPr>
          <p:spPr bwMode="auto">
            <a:xfrm>
              <a:off x="3744" y="2496"/>
              <a:ext cx="1488" cy="192"/>
            </a:xfrm>
            <a:prstGeom prst="leftArrow">
              <a:avLst>
                <a:gd name="adj1" fmla="val 50000"/>
                <a:gd name="adj2" fmla="val 193750"/>
              </a:avLst>
            </a:prstGeom>
            <a:solidFill>
              <a:schemeClr val="accent1"/>
            </a:solidFill>
            <a:ln w="9525">
              <a:solidFill>
                <a:schemeClr val="tx1"/>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8" name="AutoShape 18"/>
            <p:cNvSpPr>
              <a:spLocks noChangeArrowheads="1"/>
            </p:cNvSpPr>
            <p:nvPr/>
          </p:nvSpPr>
          <p:spPr bwMode="auto">
            <a:xfrm>
              <a:off x="2496" y="2496"/>
              <a:ext cx="1248" cy="192"/>
            </a:xfrm>
            <a:prstGeom prst="leftArrow">
              <a:avLst>
                <a:gd name="adj1" fmla="val 50000"/>
                <a:gd name="adj2" fmla="val 162500"/>
              </a:avLst>
            </a:prstGeom>
            <a:solidFill>
              <a:schemeClr val="accent1"/>
            </a:solidFill>
            <a:ln w="9525">
              <a:solidFill>
                <a:schemeClr val="tx1"/>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9" name="AutoShape 19"/>
            <p:cNvSpPr>
              <a:spLocks noChangeArrowheads="1"/>
            </p:cNvSpPr>
            <p:nvPr/>
          </p:nvSpPr>
          <p:spPr bwMode="auto">
            <a:xfrm>
              <a:off x="1248" y="2496"/>
              <a:ext cx="1248" cy="192"/>
            </a:xfrm>
            <a:prstGeom prst="leftArrow">
              <a:avLst>
                <a:gd name="adj1" fmla="val 50000"/>
                <a:gd name="adj2" fmla="val 162500"/>
              </a:avLst>
            </a:prstGeom>
            <a:solidFill>
              <a:schemeClr val="accent1"/>
            </a:solidFill>
            <a:ln w="9525">
              <a:solidFill>
                <a:schemeClr val="tx1"/>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20" name="Text Box 20"/>
            <p:cNvSpPr txBox="1">
              <a:spLocks noChangeArrowheads="1"/>
            </p:cNvSpPr>
            <p:nvPr/>
          </p:nvSpPr>
          <p:spPr bwMode="auto">
            <a:xfrm>
              <a:off x="2603" y="1721"/>
              <a:ext cx="2131" cy="325"/>
            </a:xfrm>
            <a:prstGeom prst="rect">
              <a:avLst/>
            </a:prstGeom>
            <a:noFill/>
            <a:ln w="9525">
              <a:noFill/>
              <a:miter lim="800000"/>
              <a:headEnd/>
              <a:tailEnd/>
            </a:ln>
          </p:spPr>
          <p:txBody>
            <a:bodyPr wrap="none">
              <a:spAutoFit/>
            </a:bodyPr>
            <a:lstStyle/>
            <a:p>
              <a:pPr eaLnBrk="0" hangingPunct="0"/>
              <a:r>
                <a:rPr lang="th-TH" sz="2400" b="1" dirty="0">
                  <a:solidFill>
                    <a:srgbClr val="C00000"/>
                  </a:solidFill>
                  <a:latin typeface="Angsana New" panose="02020603050405020304" pitchFamily="18" charset="-34"/>
                  <a:cs typeface="Angsana New" panose="02020603050405020304" pitchFamily="18" charset="-34"/>
                </a:rPr>
                <a:t>แผนที่เดินเรือใกล้ฝั่ง (</a:t>
              </a:r>
              <a:r>
                <a:rPr lang="en-US" sz="2400" b="1" dirty="0">
                  <a:solidFill>
                    <a:srgbClr val="C00000"/>
                  </a:solidFill>
                  <a:latin typeface="Angsana New" panose="02020603050405020304" pitchFamily="18" charset="-34"/>
                  <a:cs typeface="Angsana New" panose="02020603050405020304" pitchFamily="18" charset="-34"/>
                </a:rPr>
                <a:t>Coastal)</a:t>
              </a:r>
              <a:endParaRPr lang="th-TH" sz="2400" dirty="0">
                <a:solidFill>
                  <a:srgbClr val="C00000"/>
                </a:solidFill>
                <a:latin typeface="Angsana New" panose="02020603050405020304" pitchFamily="18" charset="-34"/>
                <a:cs typeface="Angsana New" panose="02020603050405020304" pitchFamily="18" charset="-34"/>
              </a:endParaRPr>
            </a:p>
          </p:txBody>
        </p:sp>
        <p:sp>
          <p:nvSpPr>
            <p:cNvPr id="22" name="Text Box 22"/>
            <p:cNvSpPr txBox="1">
              <a:spLocks noChangeArrowheads="1"/>
            </p:cNvSpPr>
            <p:nvPr/>
          </p:nvSpPr>
          <p:spPr bwMode="auto">
            <a:xfrm>
              <a:off x="1248" y="1806"/>
              <a:ext cx="1315" cy="433"/>
            </a:xfrm>
            <a:prstGeom prst="rect">
              <a:avLst/>
            </a:prstGeom>
            <a:noFill/>
            <a:ln w="9525">
              <a:noFill/>
              <a:miter lim="800000"/>
              <a:headEnd/>
              <a:tailEnd/>
            </a:ln>
          </p:spPr>
          <p:txBody>
            <a:bodyPr wrap="none">
              <a:spAutoFit/>
            </a:bodyPr>
            <a:lstStyle/>
            <a:p>
              <a:pPr eaLnBrk="0" hangingPunct="0"/>
              <a:r>
                <a:rPr lang="th-TH" sz="2000" b="1" dirty="0">
                  <a:solidFill>
                    <a:srgbClr val="C00000"/>
                  </a:solidFill>
                  <a:latin typeface="Angsana New" panose="02020603050405020304" pitchFamily="18" charset="-34"/>
                  <a:cs typeface="Angsana New" panose="02020603050405020304" pitchFamily="18" charset="-34"/>
                </a:rPr>
                <a:t>แผนที่ย่านเข้าสู่ท่าเรือ</a:t>
              </a:r>
            </a:p>
            <a:p>
              <a:pPr eaLnBrk="0" hangingPunct="0">
                <a:lnSpc>
                  <a:spcPct val="60000"/>
                </a:lnSpc>
              </a:pPr>
              <a:r>
                <a:rPr lang="en-US" sz="2000" b="1" dirty="0">
                  <a:solidFill>
                    <a:srgbClr val="C00000"/>
                  </a:solidFill>
                  <a:latin typeface="Angsana New" panose="02020603050405020304" pitchFamily="18" charset="-34"/>
                  <a:cs typeface="Angsana New" panose="02020603050405020304" pitchFamily="18" charset="-34"/>
                </a:rPr>
                <a:t>(Approach Chart)</a:t>
              </a:r>
              <a:endParaRPr lang="th-TH" sz="2000" dirty="0">
                <a:solidFill>
                  <a:srgbClr val="C00000"/>
                </a:solidFill>
                <a:latin typeface="Angsana New" panose="02020603050405020304" pitchFamily="18" charset="-34"/>
                <a:cs typeface="Angsana New" panose="02020603050405020304" pitchFamily="18" charset="-34"/>
              </a:endParaRPr>
            </a:p>
          </p:txBody>
        </p:sp>
        <p:sp>
          <p:nvSpPr>
            <p:cNvPr id="23" name="Text Box 23"/>
            <p:cNvSpPr txBox="1">
              <a:spLocks noChangeArrowheads="1"/>
            </p:cNvSpPr>
            <p:nvPr/>
          </p:nvSpPr>
          <p:spPr bwMode="auto">
            <a:xfrm>
              <a:off x="-562" y="2227"/>
              <a:ext cx="1274" cy="617"/>
            </a:xfrm>
            <a:prstGeom prst="rect">
              <a:avLst/>
            </a:prstGeom>
            <a:noFill/>
            <a:ln w="9525">
              <a:noFill/>
              <a:miter lim="800000"/>
              <a:headEnd/>
              <a:tailEnd/>
            </a:ln>
          </p:spPr>
          <p:txBody>
            <a:bodyPr wrap="square">
              <a:spAutoFit/>
            </a:bodyPr>
            <a:lstStyle/>
            <a:p>
              <a:pPr algn="r" eaLnBrk="0" hangingPunct="0"/>
              <a:r>
                <a:rPr lang="th-TH" sz="2400" b="1" dirty="0">
                  <a:solidFill>
                    <a:srgbClr val="C00000"/>
                  </a:solidFill>
                  <a:latin typeface="Angsana New" panose="02020603050405020304" pitchFamily="18" charset="-34"/>
                  <a:cs typeface="Angsana New" panose="02020603050405020304" pitchFamily="18" charset="-34"/>
                </a:rPr>
                <a:t>แผนที่ท่าเรือ</a:t>
              </a:r>
            </a:p>
            <a:p>
              <a:pPr algn="r" eaLnBrk="0" hangingPunct="0">
                <a:lnSpc>
                  <a:spcPct val="50000"/>
                </a:lnSpc>
              </a:pPr>
              <a:r>
                <a:rPr lang="th-TH" sz="2400" b="1" dirty="0">
                  <a:solidFill>
                    <a:srgbClr val="C00000"/>
                  </a:solidFill>
                  <a:latin typeface="Angsana New" panose="02020603050405020304" pitchFamily="18" charset="-34"/>
                  <a:cs typeface="Angsana New" panose="02020603050405020304" pitchFamily="18" charset="-34"/>
                </a:rPr>
                <a:t>(</a:t>
              </a:r>
              <a:r>
                <a:rPr lang="th-TH" sz="2400" b="1" dirty="0" err="1">
                  <a:solidFill>
                    <a:srgbClr val="C00000"/>
                  </a:solidFill>
                  <a:latin typeface="Angsana New" panose="02020603050405020304" pitchFamily="18" charset="-34"/>
                  <a:cs typeface="Angsana New" panose="02020603050405020304" pitchFamily="18" charset="-34"/>
                </a:rPr>
                <a:t>Harbour</a:t>
              </a:r>
              <a:r>
                <a:rPr lang="th-TH" sz="2400" b="1" dirty="0">
                  <a:solidFill>
                    <a:srgbClr val="C00000"/>
                  </a:solidFill>
                  <a:latin typeface="Angsana New" panose="02020603050405020304" pitchFamily="18" charset="-34"/>
                  <a:cs typeface="Angsana New" panose="02020603050405020304" pitchFamily="18" charset="-34"/>
                </a:rPr>
                <a:t> </a:t>
              </a:r>
              <a:r>
                <a:rPr lang="th-TH" sz="2400" b="1" dirty="0" err="1">
                  <a:solidFill>
                    <a:srgbClr val="C00000"/>
                  </a:solidFill>
                  <a:latin typeface="Angsana New" panose="02020603050405020304" pitchFamily="18" charset="-34"/>
                  <a:cs typeface="Angsana New" panose="02020603050405020304" pitchFamily="18" charset="-34"/>
                </a:rPr>
                <a:t>Chart</a:t>
              </a:r>
              <a:r>
                <a:rPr lang="th-TH" sz="2400" b="1" dirty="0">
                  <a:solidFill>
                    <a:srgbClr val="C00000"/>
                  </a:solidFill>
                  <a:latin typeface="Angsana New" panose="02020603050405020304" pitchFamily="18" charset="-34"/>
                  <a:cs typeface="Angsana New" panose="02020603050405020304" pitchFamily="18" charset="-34"/>
                </a:rPr>
                <a:t>)</a:t>
              </a:r>
            </a:p>
          </p:txBody>
        </p:sp>
        <p:sp>
          <p:nvSpPr>
            <p:cNvPr id="24" name="Text Box 24"/>
            <p:cNvSpPr txBox="1">
              <a:spLocks noChangeArrowheads="1"/>
            </p:cNvSpPr>
            <p:nvPr/>
          </p:nvSpPr>
          <p:spPr bwMode="auto">
            <a:xfrm>
              <a:off x="4080" y="1998"/>
              <a:ext cx="2081" cy="325"/>
            </a:xfrm>
            <a:prstGeom prst="rect">
              <a:avLst/>
            </a:prstGeom>
            <a:noFill/>
            <a:ln w="9525">
              <a:noFill/>
              <a:miter lim="800000"/>
              <a:headEnd/>
              <a:tailEnd/>
            </a:ln>
          </p:spPr>
          <p:txBody>
            <a:bodyPr wrap="none">
              <a:spAutoFit/>
            </a:bodyPr>
            <a:lstStyle/>
            <a:p>
              <a:pPr eaLnBrk="0" hangingPunct="0"/>
              <a:r>
                <a:rPr lang="th-TH" sz="2400" b="1" dirty="0">
                  <a:solidFill>
                    <a:srgbClr val="C00000"/>
                  </a:solidFill>
                  <a:latin typeface="Angsana New" panose="02020603050405020304" pitchFamily="18" charset="-34"/>
                  <a:cs typeface="Angsana New" panose="02020603050405020304" pitchFamily="18" charset="-34"/>
                </a:rPr>
                <a:t>แผนที่ชายฝั่งทั่วไป (</a:t>
              </a:r>
              <a:r>
                <a:rPr lang="en-US" sz="2400" b="1" dirty="0">
                  <a:solidFill>
                    <a:srgbClr val="C00000"/>
                  </a:solidFill>
                  <a:latin typeface="Angsana New" panose="02020603050405020304" pitchFamily="18" charset="-34"/>
                  <a:cs typeface="Angsana New" panose="02020603050405020304" pitchFamily="18" charset="-34"/>
                </a:rPr>
                <a:t>General)</a:t>
              </a:r>
              <a:endParaRPr lang="th-TH" sz="2400" b="1" dirty="0">
                <a:solidFill>
                  <a:srgbClr val="C00000"/>
                </a:solidFill>
                <a:latin typeface="Angsana New" panose="02020603050405020304" pitchFamily="18" charset="-34"/>
                <a:cs typeface="Angsana New" panose="02020603050405020304" pitchFamily="18" charset="-34"/>
              </a:endParaRPr>
            </a:p>
          </p:txBody>
        </p:sp>
        <p:sp>
          <p:nvSpPr>
            <p:cNvPr id="25" name="Rectangle 30"/>
            <p:cNvSpPr>
              <a:spLocks noChangeArrowheads="1"/>
            </p:cNvSpPr>
            <p:nvPr/>
          </p:nvSpPr>
          <p:spPr bwMode="auto">
            <a:xfrm>
              <a:off x="576" y="672"/>
              <a:ext cx="4656" cy="3360"/>
            </a:xfrm>
            <a:prstGeom prst="rect">
              <a:avLst/>
            </a:prstGeom>
            <a:noFill/>
            <a:ln w="28575">
              <a:solidFill>
                <a:srgbClr val="3333FF"/>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grpSp>
      <p:sp>
        <p:nvSpPr>
          <p:cNvPr id="28" name="Text Box 32"/>
          <p:cNvSpPr txBox="1">
            <a:spLocks noChangeArrowheads="1"/>
          </p:cNvSpPr>
          <p:nvPr/>
        </p:nvSpPr>
        <p:spPr bwMode="auto">
          <a:xfrm>
            <a:off x="990601" y="563562"/>
            <a:ext cx="7315199" cy="579438"/>
          </a:xfrm>
          <a:prstGeom prst="rect">
            <a:avLst/>
          </a:prstGeom>
          <a:noFill/>
          <a:ln w="9525">
            <a:noFill/>
            <a:miter lim="800000"/>
            <a:headEnd/>
            <a:tailEnd/>
          </a:ln>
          <a:effectLst/>
        </p:spPr>
        <p:txBody>
          <a:bodyPr wrap="square">
            <a:spAutoFit/>
          </a:bodyPr>
          <a:lstStyle/>
          <a:p>
            <a:pPr algn="ctr">
              <a:spcBef>
                <a:spcPct val="50000"/>
              </a:spcBef>
              <a:defRPr/>
            </a:pPr>
            <a:r>
              <a:rPr lang="th-TH" sz="3200" b="1" dirty="0">
                <a:solidFill>
                  <a:srgbClr val="C00000"/>
                </a:solidFill>
                <a:effectLst>
                  <a:outerShdw blurRad="38100" dist="38100" dir="2700000" algn="tl">
                    <a:srgbClr val="C0C0C0"/>
                  </a:outerShdw>
                </a:effectLst>
                <a:latin typeface="Angsana New" panose="02020603050405020304" pitchFamily="18" charset="-34"/>
                <a:cs typeface="Angsana New" panose="02020603050405020304" pitchFamily="18" charset="-34"/>
              </a:rPr>
              <a:t>ความแตกต่างของมาตราส่วนแผนที่เดินเรือ</a:t>
            </a:r>
          </a:p>
        </p:txBody>
      </p:sp>
    </p:spTree>
    <p:extLst>
      <p:ext uri="{BB962C8B-B14F-4D97-AF65-F5344CB8AC3E}">
        <p14:creationId xmlns:p14="http://schemas.microsoft.com/office/powerpoint/2010/main" val="40189503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3" name="Text Box 3"/>
          <p:cNvSpPr txBox="1">
            <a:spLocks noChangeArrowheads="1"/>
          </p:cNvSpPr>
          <p:nvPr/>
        </p:nvSpPr>
        <p:spPr bwMode="auto">
          <a:xfrm>
            <a:off x="914400" y="685800"/>
            <a:ext cx="7772400" cy="579438"/>
          </a:xfrm>
          <a:prstGeom prst="rect">
            <a:avLst/>
          </a:prstGeom>
          <a:noFill/>
          <a:ln w="9525">
            <a:noFill/>
            <a:miter lim="800000"/>
            <a:headEnd/>
            <a:tailEnd/>
          </a:ln>
          <a:effectLst/>
        </p:spPr>
        <p:txBody>
          <a:bodyPr wrap="square">
            <a:spAutoFit/>
          </a:bodyPr>
          <a:lstStyle/>
          <a:p>
            <a:pPr algn="ctr">
              <a:spcBef>
                <a:spcPct val="50000"/>
              </a:spcBef>
              <a:defRPr/>
            </a:pPr>
            <a:r>
              <a:rPr lang="th-TH" sz="3200" b="1" dirty="0">
                <a:solidFill>
                  <a:srgbClr val="0000FF"/>
                </a:solidFill>
                <a:effectLst>
                  <a:outerShdw blurRad="38100" dist="38100" dir="2700000" algn="tl">
                    <a:srgbClr val="C0C0C0"/>
                  </a:outerShdw>
                </a:effectLst>
                <a:latin typeface="Angsana New" panose="02020603050405020304" pitchFamily="18" charset="-34"/>
                <a:cs typeface="Angsana New" panose="02020603050405020304" pitchFamily="18" charset="-34"/>
              </a:rPr>
              <a:t>การเหลื่อมทับเพื่อการต่อเนื่องของแผนที่เดินเรือ</a:t>
            </a:r>
          </a:p>
        </p:txBody>
      </p:sp>
      <p:pic>
        <p:nvPicPr>
          <p:cNvPr id="7" name="Picture 2" descr="G:\03สอนกรมประมง\New folder\ประกอบการสอน\ครั้งที่ 1\แผนที่\สารบัญแผนที่ index chart.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457200" y="1373709"/>
            <a:ext cx="4038600" cy="5276016"/>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8" name="Picture 2" descr="G:\03สอนกรมประมง\New folder\ประกอบการสอน\ครั้งที่ 1\แผนที่\สารบัญแผนที่ index chart.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l="24279" t="23250" r="30985" b="35632"/>
          <a:stretch/>
        </p:blipFill>
        <p:spPr bwMode="auto">
          <a:xfrm>
            <a:off x="4800599" y="1600200"/>
            <a:ext cx="3998057" cy="4800600"/>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Rectangle 1"/>
          <p:cNvSpPr/>
          <p:nvPr/>
        </p:nvSpPr>
        <p:spPr>
          <a:xfrm>
            <a:off x="6118860" y="3810000"/>
            <a:ext cx="1592580" cy="327660"/>
          </a:xfrm>
          <a:prstGeom prst="rect">
            <a:avLst/>
          </a:prstGeom>
          <a:solidFill>
            <a:srgbClr val="FF4040">
              <a:alpha val="40000"/>
            </a:srgb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177645288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33400" y="1219200"/>
            <a:ext cx="8229600" cy="4525963"/>
          </a:xfrm>
          <a:prstGeom prst="rect">
            <a:avLst/>
          </a:prstGeom>
        </p:spPr>
        <p:txBody>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Font typeface="Arial" pitchFamily="34" charset="0"/>
              <a:buNone/>
              <a:tabLst>
                <a:tab pos="6642100" algn="l"/>
              </a:tabLst>
            </a:pPr>
            <a:r>
              <a:rPr lang="th-TH" sz="2800" b="1" dirty="0">
                <a:solidFill>
                  <a:srgbClr val="000099"/>
                </a:solidFill>
                <a:latin typeface="Angsana New" panose="02020603050405020304" pitchFamily="18" charset="-34"/>
                <a:cs typeface="Angsana New" panose="02020603050405020304" pitchFamily="18" charset="-34"/>
              </a:rPr>
              <a:t>ตาม </a:t>
            </a:r>
            <a:r>
              <a:rPr lang="pt-BR" sz="2800" b="1" dirty="0">
                <a:solidFill>
                  <a:srgbClr val="000099"/>
                </a:solidFill>
                <a:latin typeface="Angsana New" panose="02020603050405020304" pitchFamily="18" charset="-34"/>
                <a:cs typeface="Angsana New" panose="02020603050405020304" pitchFamily="18" charset="-34"/>
              </a:rPr>
              <a:t>IMO SOLAS V/27</a:t>
            </a:r>
          </a:p>
          <a:p>
            <a:pPr algn="thaiDist">
              <a:buFont typeface="Arial" pitchFamily="34" charset="0"/>
              <a:buNone/>
              <a:tabLst>
                <a:tab pos="6642100" algn="l"/>
              </a:tabLst>
            </a:pPr>
            <a:r>
              <a:rPr lang="th-TH" sz="2800" b="1" dirty="0">
                <a:solidFill>
                  <a:srgbClr val="C00000"/>
                </a:solidFill>
                <a:latin typeface="Angsana New" panose="02020603050405020304" pitchFamily="18" charset="-34"/>
                <a:cs typeface="Angsana New" panose="02020603050405020304" pitchFamily="18" charset="-34"/>
              </a:rPr>
              <a:t>แผนที่เดินเรือ</a:t>
            </a:r>
            <a:r>
              <a:rPr lang="th-TH" sz="2800" b="1" dirty="0">
                <a:solidFill>
                  <a:srgbClr val="000099"/>
                </a:solidFill>
                <a:latin typeface="Angsana New" panose="02020603050405020304" pitchFamily="18" charset="-34"/>
                <a:cs typeface="Angsana New" panose="02020603050405020304" pitchFamily="18" charset="-34"/>
              </a:rPr>
              <a:t>และ</a:t>
            </a:r>
            <a:r>
              <a:rPr lang="th-TH" sz="2800" b="1" dirty="0">
                <a:solidFill>
                  <a:srgbClr val="C00000"/>
                </a:solidFill>
                <a:latin typeface="Angsana New" panose="02020603050405020304" pitchFamily="18" charset="-34"/>
                <a:cs typeface="Angsana New" panose="02020603050405020304" pitchFamily="18" charset="-34"/>
              </a:rPr>
              <a:t>บรรณสารการเดินเรือ </a:t>
            </a:r>
            <a:r>
              <a:rPr lang="th-TH" sz="2800" b="1" dirty="0">
                <a:solidFill>
                  <a:srgbClr val="000099"/>
                </a:solidFill>
                <a:latin typeface="Angsana New" panose="02020603050405020304" pitchFamily="18" charset="-34"/>
                <a:cs typeface="Angsana New" panose="02020603050405020304" pitchFamily="18" charset="-34"/>
              </a:rPr>
              <a:t>เช่น หนังสือนำร่อง ทำเนียบไฟและทุ่น ประกาศชาวเรือ มาตราน้ำ และบรรณสารการเดินเรืออื่นๆ ที่จำเป็นต่อการเดินเรือตามเส้นทางตั้งใจ </a:t>
            </a:r>
            <a:r>
              <a:rPr lang="th-TH" sz="2800" b="1" dirty="0">
                <a:solidFill>
                  <a:srgbClr val="C00000"/>
                </a:solidFill>
                <a:latin typeface="Angsana New" panose="02020603050405020304" pitchFamily="18" charset="-34"/>
                <a:cs typeface="Angsana New" panose="02020603050405020304" pitchFamily="18" charset="-34"/>
              </a:rPr>
              <a:t>จะต้องมีอย่างเพียงพอและ</a:t>
            </a:r>
            <a:r>
              <a:rPr lang="th-TH" sz="3600" b="1" dirty="0">
                <a:solidFill>
                  <a:srgbClr val="C00000"/>
                </a:solidFill>
                <a:latin typeface="Angsana New" panose="02020603050405020304" pitchFamily="18" charset="-34"/>
                <a:cs typeface="Angsana New" panose="02020603050405020304" pitchFamily="18" charset="-34"/>
              </a:rPr>
              <a:t>แก้ไข</a:t>
            </a:r>
            <a:r>
              <a:rPr lang="th-TH" sz="2800" b="1" dirty="0">
                <a:solidFill>
                  <a:srgbClr val="C00000"/>
                </a:solidFill>
                <a:latin typeface="Angsana New" panose="02020603050405020304" pitchFamily="18" charset="-34"/>
                <a:cs typeface="Angsana New" panose="02020603050405020304" pitchFamily="18" charset="-34"/>
              </a:rPr>
              <a:t>ปรับปรุงให้ทันสมัยอยู่เสมอ      (</a:t>
            </a:r>
            <a:r>
              <a:rPr lang="pt-BR" sz="2800" b="1" dirty="0">
                <a:solidFill>
                  <a:srgbClr val="C00000"/>
                </a:solidFill>
                <a:latin typeface="Angsana New" panose="02020603050405020304" pitchFamily="18" charset="-34"/>
                <a:cs typeface="Angsana New" panose="02020603050405020304" pitchFamily="18" charset="-34"/>
              </a:rPr>
              <a:t>shall be adequate and up to date) </a:t>
            </a:r>
          </a:p>
        </p:txBody>
      </p:sp>
      <p:pic>
        <p:nvPicPr>
          <p:cNvPr id="3" name="Picture 2" descr="http://t2.gstatic.com/images?q=tbn:ANd9GcRaZsWBa1KsgTOBYcl-D8HaW1CUW_9fkCJ2gwjPifIX4KtwTZXXVA"/>
          <p:cNvPicPr>
            <a:picLocks noChangeAspect="1" noChangeArrowheads="1"/>
          </p:cNvPicPr>
          <p:nvPr/>
        </p:nvPicPr>
        <p:blipFill>
          <a:blip r:embed="rId2" cstate="print"/>
          <a:srcRect/>
          <a:stretch>
            <a:fillRect/>
          </a:stretch>
        </p:blipFill>
        <p:spPr bwMode="auto">
          <a:xfrm>
            <a:off x="685800" y="3657600"/>
            <a:ext cx="3262542" cy="2743200"/>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4" name="Picture 11" descr="public5"/>
          <p:cNvPicPr>
            <a:picLocks noChangeAspect="1" noChangeArrowheads="1"/>
          </p:cNvPicPr>
          <p:nvPr/>
        </p:nvPicPr>
        <p:blipFill>
          <a:blip r:embed="rId3" cstate="print"/>
          <a:srcRect/>
          <a:stretch>
            <a:fillRect/>
          </a:stretch>
        </p:blipFill>
        <p:spPr bwMode="auto">
          <a:xfrm rot="1000975">
            <a:off x="7397212" y="4203381"/>
            <a:ext cx="1274910" cy="1826737"/>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5" name="Picture 13" descr="public1"/>
          <p:cNvPicPr>
            <a:picLocks noChangeAspect="1" noChangeArrowheads="1"/>
          </p:cNvPicPr>
          <p:nvPr/>
        </p:nvPicPr>
        <p:blipFill>
          <a:blip r:embed="rId4" cstate="print"/>
          <a:srcRect/>
          <a:stretch>
            <a:fillRect/>
          </a:stretch>
        </p:blipFill>
        <p:spPr bwMode="auto">
          <a:xfrm>
            <a:off x="6095038" y="4038600"/>
            <a:ext cx="1224620" cy="1696254"/>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6" name="Picture 15" descr="public4"/>
          <p:cNvPicPr>
            <a:picLocks noChangeAspect="1" noChangeArrowheads="1"/>
          </p:cNvPicPr>
          <p:nvPr/>
        </p:nvPicPr>
        <p:blipFill>
          <a:blip r:embed="rId5" cstate="print"/>
          <a:srcRect/>
          <a:stretch>
            <a:fillRect/>
          </a:stretch>
        </p:blipFill>
        <p:spPr bwMode="auto">
          <a:xfrm rot="-1554532">
            <a:off x="4930632" y="4295090"/>
            <a:ext cx="1255882" cy="1696257"/>
          </a:xfrm>
          <a:prstGeom prst="rect">
            <a:avLst/>
          </a:prstGeom>
          <a:ln w="3175" cap="sq">
            <a:solidFill>
              <a:srgbClr val="000000"/>
            </a:solidFill>
            <a:miter lim="800000"/>
          </a:ln>
          <a:effectLst>
            <a:outerShdw blurRad="57150" dist="50800" dir="2700000" algn="tl" rotWithShape="0">
              <a:srgbClr val="000000">
                <a:alpha val="40000"/>
              </a:srgbClr>
            </a:outerShdw>
          </a:effectLst>
        </p:spPr>
      </p:pic>
      <p:sp>
        <p:nvSpPr>
          <p:cNvPr id="7" name="Rectangle 6"/>
          <p:cNvSpPr/>
          <p:nvPr/>
        </p:nvSpPr>
        <p:spPr>
          <a:xfrm>
            <a:off x="1752600" y="590550"/>
            <a:ext cx="6288901" cy="584775"/>
          </a:xfrm>
          <a:prstGeom prst="rect">
            <a:avLst/>
          </a:prstGeom>
        </p:spPr>
        <p:txBody>
          <a:bodyPr wrap="none">
            <a:spAutoFit/>
          </a:bodyPr>
          <a:lstStyle/>
          <a:p>
            <a:pPr>
              <a:spcBef>
                <a:spcPct val="50000"/>
              </a:spcBef>
              <a:buClr>
                <a:schemeClr val="accent3"/>
              </a:buClr>
            </a:pPr>
            <a:r>
              <a:rPr lang="th-TH" sz="3200" b="1" dirty="0">
                <a:solidFill>
                  <a:srgbClr val="003399"/>
                </a:solidFill>
                <a:latin typeface="Angsana New" panose="02020603050405020304" pitchFamily="18" charset="-34"/>
                <a:cs typeface="Angsana New" panose="02020603050405020304" pitchFamily="18" charset="-34"/>
              </a:rPr>
              <a:t>การแก้ไขแผนที่เดินเรือ (</a:t>
            </a:r>
            <a:r>
              <a:rPr lang="en-US" sz="3200" b="1" dirty="0">
                <a:solidFill>
                  <a:srgbClr val="003399"/>
                </a:solidFill>
                <a:latin typeface="Angsana New" panose="02020603050405020304" pitchFamily="18" charset="-34"/>
                <a:cs typeface="Angsana New" panose="02020603050405020304" pitchFamily="18" charset="-34"/>
              </a:rPr>
              <a:t>Updating of Nautical Charts )</a:t>
            </a:r>
            <a:endParaRPr lang="th-TH" sz="3200" b="1" dirty="0">
              <a:solidFill>
                <a:srgbClr val="FF3300"/>
              </a:solidFill>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23089565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Rectangle 3"/>
          <p:cNvSpPr>
            <a:spLocks noGrp="1" noChangeArrowheads="1"/>
          </p:cNvSpPr>
          <p:nvPr>
            <p:ph type="ctrTitle" idx="4294967295"/>
          </p:nvPr>
        </p:nvSpPr>
        <p:spPr>
          <a:xfrm>
            <a:off x="762000" y="0"/>
            <a:ext cx="8305800" cy="1470026"/>
          </a:xfrm>
        </p:spPr>
        <p:txBody>
          <a:bodyPr/>
          <a:lstStyle/>
          <a:p>
            <a:pPr algn="ctr"/>
            <a:r>
              <a:rPr lang="th-TH" sz="3000" b="1" dirty="0">
                <a:solidFill>
                  <a:srgbClr val="0000FF"/>
                </a:solidFill>
              </a:rPr>
              <a:t>ปัจจุบันกรมอุทกศาสตร์ ผลิตแผนที่เดินเรือให้บริการ จำนวน </a:t>
            </a:r>
            <a:r>
              <a:rPr lang="th-TH" sz="3000" b="1" dirty="0">
                <a:solidFill>
                  <a:srgbClr val="FF0000"/>
                </a:solidFill>
              </a:rPr>
              <a:t>81 ระวาง</a:t>
            </a:r>
          </a:p>
        </p:txBody>
      </p:sp>
      <p:pic>
        <p:nvPicPr>
          <p:cNvPr id="1026" name="Picture 2" descr="G:\03สอนกรมประมง\New folder\ประกอบการสอน\ครั้งที่ 1\แผนที่\สารบัญแผนที่ index chart.jpg"/>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514600" y="990600"/>
            <a:ext cx="4343400" cy="5674206"/>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7049993"/>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33400" y="609600"/>
            <a:ext cx="8001000" cy="1219200"/>
          </a:xfrm>
          <a:prstGeom prst="rect">
            <a:avLst/>
          </a:prstGeom>
        </p:spPr>
        <p:txBody>
          <a:bodyP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lgn="ctr">
              <a:buNone/>
            </a:pPr>
            <a:r>
              <a:rPr lang="th-TH" sz="4800" b="1" dirty="0">
                <a:solidFill>
                  <a:srgbClr val="000099"/>
                </a:solidFill>
                <a:latin typeface="Angsana New" panose="02020603050405020304" pitchFamily="18" charset="-34"/>
                <a:cs typeface="Angsana New" panose="02020603050405020304" pitchFamily="18" charset="-34"/>
              </a:rPr>
              <a:t>หน่วยงาน/ใคร ใช้แผนที่เดินเรือบ้าง</a:t>
            </a:r>
            <a:r>
              <a:rPr lang="en-US" sz="4800" b="1" dirty="0">
                <a:solidFill>
                  <a:srgbClr val="000099"/>
                </a:solidFill>
                <a:latin typeface="Angsana New" panose="02020603050405020304" pitchFamily="18" charset="-34"/>
                <a:cs typeface="Angsana New" panose="02020603050405020304" pitchFamily="18" charset="-34"/>
              </a:rPr>
              <a:t>?</a:t>
            </a:r>
            <a:endParaRPr lang="th-TH" sz="1800" b="1" dirty="0">
              <a:latin typeface="Cordia New" pitchFamily="34" charset="-34"/>
              <a:cs typeface="Angsana New" panose="02020603050405020304" pitchFamily="18" charset="-34"/>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418" y="1564675"/>
            <a:ext cx="2624138" cy="1750926"/>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0" y="2133600"/>
            <a:ext cx="2590800" cy="1735256"/>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2181" y="1408202"/>
            <a:ext cx="2290763" cy="1593026"/>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624" y="3534134"/>
            <a:ext cx="2702932" cy="1676613"/>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22181" y="3581400"/>
            <a:ext cx="2358390" cy="1447800"/>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1031"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51071" y="4461149"/>
            <a:ext cx="2378229" cy="1268743"/>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01378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33400" y="609600"/>
            <a:ext cx="8001000" cy="1219200"/>
          </a:xfrm>
          <a:prstGeom prst="rect">
            <a:avLst/>
          </a:prstGeom>
        </p:spPr>
        <p:txBody>
          <a:bodyPr>
            <a:norm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lgn="ctr">
              <a:buNone/>
            </a:pPr>
            <a:r>
              <a:rPr lang="th-TH" sz="5400" b="1" dirty="0">
                <a:solidFill>
                  <a:srgbClr val="000099"/>
                </a:solidFill>
                <a:latin typeface="Angsana New" panose="02020603050405020304" pitchFamily="18" charset="-34"/>
                <a:cs typeface="Angsana New" panose="02020603050405020304" pitchFamily="18" charset="-34"/>
              </a:rPr>
              <a:t>หน่วยงาน/ใคร ใช้แผนที่เดินเรือบ้าง</a:t>
            </a:r>
            <a:r>
              <a:rPr lang="en-US" sz="5400" b="1" dirty="0">
                <a:solidFill>
                  <a:srgbClr val="000099"/>
                </a:solidFill>
                <a:latin typeface="Angsana New" panose="02020603050405020304" pitchFamily="18" charset="-34"/>
                <a:cs typeface="Angsana New" panose="02020603050405020304" pitchFamily="18" charset="-34"/>
              </a:rPr>
              <a:t>?</a:t>
            </a:r>
            <a:endParaRPr lang="th-TH" sz="2000" b="1" dirty="0">
              <a:latin typeface="Cordia New" pitchFamily="34" charset="-34"/>
              <a:cs typeface="Angsana New" panose="02020603050405020304" pitchFamily="18" charset="-34"/>
            </a:endParaRPr>
          </a:p>
        </p:txBody>
      </p:sp>
      <p:sp>
        <p:nvSpPr>
          <p:cNvPr id="3" name="Rectangle 3"/>
          <p:cNvSpPr txBox="1">
            <a:spLocks noChangeArrowheads="1"/>
          </p:cNvSpPr>
          <p:nvPr/>
        </p:nvSpPr>
        <p:spPr>
          <a:xfrm>
            <a:off x="533400" y="1524000"/>
            <a:ext cx="4953000" cy="4495800"/>
          </a:xfrm>
          <a:prstGeom prst="rect">
            <a:avLst/>
          </a:prstGeom>
        </p:spPr>
        <p:txBody>
          <a:bodyPr>
            <a:normAutofit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
                <a:schemeClr val="accent2"/>
              </a:buClr>
              <a:buFont typeface="Wingdings" pitchFamily="2" charset="2"/>
              <a:buChar char="v"/>
            </a:pPr>
            <a:r>
              <a:rPr lang="th-TH" sz="3100" b="1" dirty="0">
                <a:solidFill>
                  <a:srgbClr val="000099"/>
                </a:solidFill>
                <a:latin typeface="Angsana New" panose="02020603050405020304" pitchFamily="18" charset="-34"/>
                <a:cs typeface="Angsana New" panose="02020603050405020304" pitchFamily="18" charset="-34"/>
              </a:rPr>
              <a:t>เรือในกองทัพเรือ</a:t>
            </a:r>
          </a:p>
          <a:p>
            <a:pPr>
              <a:buClr>
                <a:schemeClr val="accent2"/>
              </a:buClr>
              <a:buFont typeface="Wingdings" pitchFamily="2" charset="2"/>
              <a:buChar char="v"/>
            </a:pPr>
            <a:r>
              <a:rPr lang="th-TH" sz="3100" b="1" dirty="0">
                <a:latin typeface="Cordia New" pitchFamily="34" charset="-34"/>
                <a:cs typeface="Angsana New" panose="02020603050405020304" pitchFamily="18" charset="-34"/>
              </a:rPr>
              <a:t>กรมศุลกากร-การลักลอบขนสินค้าหนีภาษี</a:t>
            </a:r>
          </a:p>
          <a:p>
            <a:pPr>
              <a:buClr>
                <a:schemeClr val="accent2"/>
              </a:buClr>
              <a:buFont typeface="Wingdings" pitchFamily="2" charset="2"/>
              <a:buChar char="v"/>
            </a:pPr>
            <a:r>
              <a:rPr lang="th-TH" sz="3100" b="1" dirty="0">
                <a:latin typeface="Cordia New" pitchFamily="34" charset="-34"/>
                <a:cs typeface="Angsana New" panose="02020603050405020304" pitchFamily="18" charset="-34"/>
              </a:rPr>
              <a:t>กรมประมง</a:t>
            </a:r>
          </a:p>
          <a:p>
            <a:pPr>
              <a:buClr>
                <a:schemeClr val="accent2"/>
              </a:buClr>
              <a:buFont typeface="Wingdings" pitchFamily="2" charset="2"/>
              <a:buChar char="v"/>
            </a:pPr>
            <a:r>
              <a:rPr lang="th-TH" sz="3100" b="1" dirty="0">
                <a:latin typeface="Cordia New" pitchFamily="34" charset="-34"/>
                <a:cs typeface="Angsana New" panose="02020603050405020304" pitchFamily="18" charset="-34"/>
              </a:rPr>
              <a:t>ตำรวจ</a:t>
            </a:r>
          </a:p>
          <a:p>
            <a:pPr>
              <a:buClr>
                <a:schemeClr val="accent2"/>
              </a:buClr>
              <a:buFont typeface="Wingdings" pitchFamily="2" charset="2"/>
              <a:buChar char="v"/>
            </a:pPr>
            <a:r>
              <a:rPr lang="th-TH" sz="3100" b="1" dirty="0">
                <a:solidFill>
                  <a:srgbClr val="000099"/>
                </a:solidFill>
                <a:latin typeface="Angsana New" panose="02020603050405020304" pitchFamily="18" charset="-34"/>
                <a:cs typeface="Angsana New" panose="02020603050405020304" pitchFamily="18" charset="-34"/>
              </a:rPr>
              <a:t>รัฐบาล-เขตแดนที่มีข้อพิพาท</a:t>
            </a:r>
          </a:p>
          <a:p>
            <a:pPr>
              <a:buClr>
                <a:schemeClr val="accent2"/>
              </a:buClr>
              <a:buFont typeface="Wingdings" pitchFamily="2" charset="2"/>
              <a:buChar char="v"/>
            </a:pPr>
            <a:r>
              <a:rPr lang="th-TH" sz="3100" b="1" dirty="0">
                <a:solidFill>
                  <a:srgbClr val="000099"/>
                </a:solidFill>
                <a:latin typeface="Angsana New" panose="02020603050405020304" pitchFamily="18" charset="-34"/>
                <a:cs typeface="Angsana New" panose="02020603050405020304" pitchFamily="18" charset="-34"/>
              </a:rPr>
              <a:t>การท่าเรือ</a:t>
            </a:r>
          </a:p>
          <a:p>
            <a:pPr>
              <a:buClr>
                <a:schemeClr val="accent2"/>
              </a:buClr>
              <a:buFont typeface="Wingdings" pitchFamily="2" charset="2"/>
              <a:buChar char="v"/>
            </a:pPr>
            <a:r>
              <a:rPr lang="th-TH" sz="3100" b="1" dirty="0">
                <a:solidFill>
                  <a:srgbClr val="000099"/>
                </a:solidFill>
                <a:latin typeface="Angsana New" panose="02020603050405020304" pitchFamily="18" charset="-34"/>
                <a:cs typeface="Angsana New" panose="02020603050405020304" pitchFamily="18" charset="-34"/>
              </a:rPr>
              <a:t>งานโบราณคดีใต้น้ำ</a:t>
            </a:r>
          </a:p>
          <a:p>
            <a:pPr>
              <a:buClr>
                <a:schemeClr val="accent2"/>
              </a:buClr>
              <a:buFont typeface="Wingdings" pitchFamily="2" charset="2"/>
              <a:buChar char="v"/>
            </a:pPr>
            <a:r>
              <a:rPr lang="th-TH" sz="3100" b="1" dirty="0">
                <a:solidFill>
                  <a:srgbClr val="000099"/>
                </a:solidFill>
                <a:latin typeface="Angsana New" panose="02020603050405020304" pitchFamily="18" charset="-34"/>
                <a:cs typeface="Angsana New" panose="02020603050405020304" pitchFamily="18" charset="-34"/>
              </a:rPr>
              <a:t>หน่วยงานวางสายเคเบิล/ท่อทางใต้น้ำ</a:t>
            </a:r>
          </a:p>
          <a:p>
            <a:pPr>
              <a:buClr>
                <a:schemeClr val="accent2"/>
              </a:buClr>
              <a:buFont typeface="Wingdings" pitchFamily="2" charset="2"/>
              <a:buChar char="v"/>
            </a:pPr>
            <a:endParaRPr lang="th-TH" b="1" dirty="0">
              <a:latin typeface="Cordia New" pitchFamily="34" charset="-34"/>
              <a:cs typeface="Angsana New" panose="02020603050405020304" pitchFamily="18" charset="-34"/>
            </a:endParaRPr>
          </a:p>
        </p:txBody>
      </p:sp>
      <p:sp>
        <p:nvSpPr>
          <p:cNvPr id="4" name="Rectangle 3"/>
          <p:cNvSpPr txBox="1">
            <a:spLocks noChangeArrowheads="1"/>
          </p:cNvSpPr>
          <p:nvPr/>
        </p:nvSpPr>
        <p:spPr>
          <a:xfrm>
            <a:off x="5467066" y="1558118"/>
            <a:ext cx="3448334" cy="4385481"/>
          </a:xfrm>
          <a:prstGeom prst="rect">
            <a:avLst/>
          </a:prstGeom>
        </p:spPr>
        <p:txBody>
          <a:bodyPr>
            <a:normAutofit fontScale="92500" lnSpcReduction="10000"/>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buClr>
                <a:schemeClr val="accent2"/>
              </a:buClr>
              <a:buFont typeface="Wingdings" pitchFamily="2" charset="2"/>
              <a:buChar char="v"/>
            </a:pPr>
            <a:r>
              <a:rPr lang="th-TH" sz="3400" b="1" dirty="0">
                <a:latin typeface="Cordia New" pitchFamily="34" charset="-34"/>
                <a:cs typeface="Angsana New" panose="02020603050405020304" pitchFamily="18" charset="-34"/>
              </a:rPr>
              <a:t>เรือบรรทุกน้ำมัน</a:t>
            </a:r>
          </a:p>
          <a:p>
            <a:pPr>
              <a:buClr>
                <a:schemeClr val="accent2"/>
              </a:buClr>
              <a:buFont typeface="Wingdings" pitchFamily="2" charset="2"/>
              <a:buChar char="v"/>
            </a:pPr>
            <a:r>
              <a:rPr lang="th-TH" sz="3400" b="1" dirty="0">
                <a:latin typeface="Cordia New" pitchFamily="34" charset="-34"/>
                <a:cs typeface="Angsana New" panose="02020603050405020304" pitchFamily="18" charset="-34"/>
              </a:rPr>
              <a:t>เรือสินค้า</a:t>
            </a:r>
          </a:p>
          <a:p>
            <a:pPr>
              <a:buClr>
                <a:schemeClr val="accent2"/>
              </a:buClr>
              <a:buFont typeface="Wingdings" pitchFamily="2" charset="2"/>
              <a:buChar char="v"/>
            </a:pPr>
            <a:r>
              <a:rPr lang="th-TH" sz="3400" b="1" dirty="0">
                <a:solidFill>
                  <a:srgbClr val="000099"/>
                </a:solidFill>
                <a:latin typeface="Angsana New" panose="02020603050405020304" pitchFamily="18" charset="-34"/>
                <a:cs typeface="Angsana New" panose="02020603050405020304" pitchFamily="18" charset="-34"/>
              </a:rPr>
              <a:t>เรือประมง</a:t>
            </a:r>
          </a:p>
          <a:p>
            <a:pPr>
              <a:buClr>
                <a:schemeClr val="accent2"/>
              </a:buClr>
              <a:buFont typeface="Wingdings" pitchFamily="2" charset="2"/>
              <a:buChar char="v"/>
            </a:pPr>
            <a:r>
              <a:rPr lang="th-TH" sz="3400" b="1" dirty="0">
                <a:solidFill>
                  <a:srgbClr val="000099"/>
                </a:solidFill>
                <a:latin typeface="Angsana New" panose="02020603050405020304" pitchFamily="18" charset="-34"/>
                <a:cs typeface="Angsana New" panose="02020603050405020304" pitchFamily="18" charset="-34"/>
              </a:rPr>
              <a:t>เรือเฟอรี่/เรือความเร็วสูง</a:t>
            </a:r>
            <a:endParaRPr lang="th-TH" sz="3400" b="1" dirty="0">
              <a:latin typeface="Cordia New" pitchFamily="34" charset="-34"/>
              <a:cs typeface="Angsana New" panose="02020603050405020304" pitchFamily="18" charset="-34"/>
            </a:endParaRPr>
          </a:p>
          <a:p>
            <a:pPr>
              <a:buClr>
                <a:schemeClr val="accent2"/>
              </a:buClr>
              <a:buFont typeface="Wingdings" pitchFamily="2" charset="2"/>
              <a:buChar char="v"/>
            </a:pPr>
            <a:r>
              <a:rPr lang="th-TH" sz="3400" b="1" dirty="0">
                <a:latin typeface="Cordia New" pitchFamily="34" charset="-34"/>
                <a:cs typeface="Angsana New" panose="02020603050405020304" pitchFamily="18" charset="-34"/>
              </a:rPr>
              <a:t>เรือยอชท์ เรือเล็ก</a:t>
            </a:r>
          </a:p>
          <a:p>
            <a:pPr>
              <a:buClr>
                <a:schemeClr val="accent2"/>
              </a:buClr>
              <a:buFont typeface="Wingdings" pitchFamily="2" charset="2"/>
              <a:buChar char="v"/>
            </a:pPr>
            <a:r>
              <a:rPr lang="th-TH" sz="3400" b="1" dirty="0">
                <a:latin typeface="Cordia New" pitchFamily="34" charset="-34"/>
                <a:cs typeface="Angsana New" panose="02020603050405020304" pitchFamily="18" charset="-34"/>
              </a:rPr>
              <a:t>นักสำรวจ</a:t>
            </a:r>
          </a:p>
          <a:p>
            <a:pPr>
              <a:buClr>
                <a:schemeClr val="accent2"/>
              </a:buClr>
              <a:buFont typeface="Wingdings" pitchFamily="2" charset="2"/>
              <a:buChar char="v"/>
            </a:pPr>
            <a:r>
              <a:rPr lang="th-TH" sz="3400" b="1" dirty="0">
                <a:solidFill>
                  <a:srgbClr val="000099"/>
                </a:solidFill>
                <a:latin typeface="Angsana New" panose="02020603050405020304" pitchFamily="18" charset="-34"/>
                <a:cs typeface="Angsana New" panose="02020603050405020304" pitchFamily="18" charset="-34"/>
              </a:rPr>
              <a:t>หน่วยยามฝั่ง</a:t>
            </a:r>
          </a:p>
          <a:p>
            <a:pPr>
              <a:buClr>
                <a:schemeClr val="accent2"/>
              </a:buClr>
              <a:buFont typeface="Wingdings" pitchFamily="2" charset="2"/>
              <a:buChar char="v"/>
            </a:pPr>
            <a:r>
              <a:rPr lang="th-TH" sz="3400" b="1" dirty="0">
                <a:latin typeface="Cordia New" pitchFamily="34" charset="-34"/>
                <a:cs typeface="Angsana New" panose="02020603050405020304" pitchFamily="18" charset="-34"/>
              </a:rPr>
              <a:t> อื่นๆ</a:t>
            </a:r>
          </a:p>
          <a:p>
            <a:pPr>
              <a:buClr>
                <a:schemeClr val="accent2"/>
              </a:buClr>
              <a:buFont typeface="Wingdings" pitchFamily="2" charset="2"/>
              <a:buChar char="v"/>
            </a:pPr>
            <a:endParaRPr lang="th-TH" b="1" dirty="0">
              <a:latin typeface="Cordia New" pitchFamily="34" charset="-34"/>
              <a:cs typeface="Angsana New" panose="02020603050405020304" pitchFamily="18" charset="-34"/>
            </a:endParaRPr>
          </a:p>
        </p:txBody>
      </p:sp>
    </p:spTree>
    <p:extLst>
      <p:ext uri="{BB962C8B-B14F-4D97-AF65-F5344CB8AC3E}">
        <p14:creationId xmlns:p14="http://schemas.microsoft.com/office/powerpoint/2010/main" val="1503567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a:xfrm>
            <a:off x="438633" y="476672"/>
            <a:ext cx="7772400" cy="648072"/>
          </a:xfrm>
        </p:spPr>
        <p:txBody>
          <a:bodyPr>
            <a:noAutofit/>
          </a:bodyPr>
          <a:lstStyle/>
          <a:p>
            <a:r>
              <a:rPr lang="th-TH" altLang="ko-KR" sz="3600" dirty="0"/>
              <a:t>มาตราส่วน (</a:t>
            </a:r>
            <a:r>
              <a:rPr lang="en-US" altLang="ko-KR" sz="3600" dirty="0"/>
              <a:t>Scale)</a:t>
            </a:r>
            <a:endParaRPr lang="ko-KR" altLang="en-US" sz="3600" cap="none" dirty="0"/>
          </a:p>
        </p:txBody>
      </p:sp>
      <p:sp>
        <p:nvSpPr>
          <p:cNvPr id="9" name="Content Placeholder 1"/>
          <p:cNvSpPr txBox="1">
            <a:spLocks/>
          </p:cNvSpPr>
          <p:nvPr/>
        </p:nvSpPr>
        <p:spPr bwMode="auto">
          <a:xfrm>
            <a:off x="517396" y="1268761"/>
            <a:ext cx="8109209" cy="4864893"/>
          </a:xfrm>
          <a:prstGeom prst="rect">
            <a:avLst/>
          </a:prstGeom>
          <a:noFill/>
          <a:ln w="9525">
            <a:noFill/>
            <a:miter lim="800000"/>
            <a:headEnd/>
            <a:tailEnd/>
          </a:ln>
        </p:spPr>
        <p:txBody>
          <a:bodyPr anchor="t"/>
          <a:lstStyle/>
          <a:p>
            <a:pPr>
              <a:spcBef>
                <a:spcPct val="20000"/>
              </a:spcBef>
              <a:buClr>
                <a:schemeClr val="tx2">
                  <a:lumMod val="60000"/>
                  <a:lumOff val="40000"/>
                </a:schemeClr>
              </a:buClr>
              <a:defRPr/>
            </a:pPr>
            <a:r>
              <a:rPr lang="th-TH" sz="2800" b="1" u="sng" dirty="0">
                <a:latin typeface="Angsana New" panose="02020603050405020304" pitchFamily="18" charset="-34"/>
                <a:cs typeface="Angsana New" panose="02020603050405020304" pitchFamily="18" charset="-34"/>
              </a:rPr>
              <a:t>คำนิยามตามมาตรฐาน </a:t>
            </a:r>
            <a:r>
              <a:rPr lang="en-US" sz="2800" b="1" u="sng" dirty="0">
                <a:latin typeface="Angsana New" panose="02020603050405020304" pitchFamily="18" charset="-34"/>
                <a:cs typeface="Angsana New" panose="02020603050405020304" pitchFamily="18" charset="-34"/>
              </a:rPr>
              <a:t>S-32</a:t>
            </a:r>
          </a:p>
          <a:p>
            <a:pPr>
              <a:spcBef>
                <a:spcPct val="20000"/>
              </a:spcBef>
              <a:buClr>
                <a:schemeClr val="tx2">
                  <a:lumMod val="60000"/>
                  <a:lumOff val="40000"/>
                </a:schemeClr>
              </a:buClr>
              <a:defRPr/>
            </a:pPr>
            <a:r>
              <a:rPr lang="th-TH" altLang="ko-KR" sz="3200" b="1" dirty="0">
                <a:latin typeface="Angsana New" panose="02020603050405020304" pitchFamily="18" charset="-34"/>
                <a:cs typeface="Angsana New" panose="02020603050405020304" pitchFamily="18" charset="-34"/>
              </a:rPr>
              <a:t>อัตราส่วนระหว่างระยะทางบน</a:t>
            </a:r>
            <a:r>
              <a:rPr lang="th-TH" altLang="ko-KR" sz="3200" b="1" dirty="0">
                <a:solidFill>
                  <a:srgbClr val="FF0000"/>
                </a:solidFill>
                <a:latin typeface="Angsana New" panose="02020603050405020304" pitchFamily="18" charset="-34"/>
                <a:cs typeface="Angsana New" panose="02020603050405020304" pitchFamily="18" charset="-34"/>
              </a:rPr>
              <a:t>แผนที่</a:t>
            </a:r>
            <a:r>
              <a:rPr lang="th-TH" altLang="ko-KR" sz="3200" b="1" dirty="0">
                <a:latin typeface="Angsana New" panose="02020603050405020304" pitchFamily="18" charset="-34"/>
                <a:cs typeface="Angsana New" panose="02020603050405020304" pitchFamily="18" charset="-34"/>
              </a:rPr>
              <a:t>กับระยะทางจริงบน</a:t>
            </a:r>
            <a:r>
              <a:rPr lang="th-TH" altLang="ko-KR" sz="3200" b="1" dirty="0">
                <a:solidFill>
                  <a:srgbClr val="FF0000"/>
                </a:solidFill>
                <a:latin typeface="Angsana New" panose="02020603050405020304" pitchFamily="18" charset="-34"/>
                <a:cs typeface="Angsana New" panose="02020603050405020304" pitchFamily="18" charset="-34"/>
              </a:rPr>
              <a:t>พื้นโลก</a:t>
            </a:r>
            <a:endParaRPr lang="en-US" altLang="ko-KR" sz="3200" b="1" dirty="0">
              <a:solidFill>
                <a:srgbClr val="FF0000"/>
              </a:solidFill>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endParaRPr lang="th-TH" altLang="ko-KR" sz="2800" dirty="0">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endParaRPr lang="th-TH" altLang="ko-KR" sz="2800" dirty="0">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endParaRPr lang="th-TH" altLang="ko-KR" sz="2800" dirty="0">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endParaRPr lang="th-TH" altLang="ko-KR" sz="2800" dirty="0">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endParaRPr lang="en-US" altLang="ko-KR" sz="2800" dirty="0">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r>
              <a:rPr lang="th-TH" altLang="ko-KR" sz="3200" b="1" dirty="0">
                <a:latin typeface="Angsana New" panose="02020603050405020304" pitchFamily="18" charset="-34"/>
                <a:cs typeface="Angsana New" panose="02020603050405020304" pitchFamily="18" charset="-34"/>
              </a:rPr>
              <a:t>ตามคำนิยามข้างบน ผู้เข้าอบรมเข้าใจว่าอย่างไร</a:t>
            </a:r>
          </a:p>
          <a:p>
            <a:pPr>
              <a:spcBef>
                <a:spcPct val="20000"/>
              </a:spcBef>
              <a:buClr>
                <a:schemeClr val="tx2">
                  <a:lumMod val="60000"/>
                  <a:lumOff val="40000"/>
                </a:schemeClr>
              </a:buClr>
              <a:defRPr/>
            </a:pPr>
            <a:r>
              <a:rPr lang="th-TH" altLang="ko-KR" sz="3200" b="1" dirty="0">
                <a:latin typeface="Angsana New" panose="02020603050405020304" pitchFamily="18" charset="-34"/>
                <a:cs typeface="Angsana New" panose="02020603050405020304" pitchFamily="18" charset="-34"/>
              </a:rPr>
              <a:t> เมื่อเห็นตัวเลข </a:t>
            </a:r>
            <a:r>
              <a:rPr lang="en-US" altLang="ko-KR" sz="2800" b="1" u="sng" dirty="0">
                <a:solidFill>
                  <a:srgbClr val="FF0000"/>
                </a:solidFill>
                <a:latin typeface="Angsana New" panose="02020603050405020304" pitchFamily="18" charset="-34"/>
                <a:cs typeface="Angsana New" panose="02020603050405020304" pitchFamily="18" charset="-34"/>
              </a:rPr>
              <a:t>1 : 30 000</a:t>
            </a:r>
            <a:endParaRPr lang="en-US" altLang="ko-KR" sz="2800" dirty="0">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endParaRPr lang="en-US" sz="2800" u="sng" dirty="0">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endParaRPr lang="en-US" sz="2800" dirty="0">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endParaRPr lang="en-US" sz="2800" dirty="0">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endParaRPr lang="en-US" sz="2800" u="sng" dirty="0">
              <a:latin typeface="Angsana New" panose="02020603050405020304" pitchFamily="18" charset="-34"/>
              <a:cs typeface="Angsana New" panose="02020603050405020304" pitchFamily="18" charset="-34"/>
            </a:endParaRPr>
          </a:p>
        </p:txBody>
      </p:sp>
      <p:sp>
        <p:nvSpPr>
          <p:cNvPr id="7" name="슬라이드 번호 개체 틀 6"/>
          <p:cNvSpPr>
            <a:spLocks noGrp="1"/>
          </p:cNvSpPr>
          <p:nvPr>
            <p:ph type="sldNum" sz="quarter" idx="12"/>
          </p:nvPr>
        </p:nvSpPr>
        <p:spPr>
          <a:xfrm>
            <a:off x="6988451" y="6356352"/>
            <a:ext cx="2133600" cy="365125"/>
          </a:xfrm>
        </p:spPr>
        <p:txBody>
          <a:bodyPr/>
          <a:lstStyle/>
          <a:p>
            <a:r>
              <a:rPr lang="en-US" altLang="ko-KR" sz="1800" b="1" dirty="0">
                <a:solidFill>
                  <a:schemeClr val="bg1"/>
                </a:solidFill>
                <a:latin typeface="Arial" pitchFamily="34" charset="0"/>
                <a:cs typeface="Arial" pitchFamily="34" charset="0"/>
              </a:rPr>
              <a:t>2</a:t>
            </a:r>
            <a:endParaRPr lang="ko-KR" altLang="en-US" sz="1800" b="1" dirty="0">
              <a:solidFill>
                <a:schemeClr val="bg1"/>
              </a:solidFill>
              <a:latin typeface="Arial" pitchFamily="34" charset="0"/>
              <a:cs typeface="Arial" pitchFamily="34" charset="0"/>
            </a:endParaRPr>
          </a:p>
        </p:txBody>
      </p:sp>
      <p:pic>
        <p:nvPicPr>
          <p:cNvPr id="6" name="Picture 2" descr="G:\00สอน ขว.ทร.3 มิ.ย.57\ภาพบริเวณทะเล\แนวขอบฝั่ง.jpg"/>
          <p:cNvPicPr>
            <a:picLocks noChangeAspect="1" noChangeArrowheads="1"/>
          </p:cNvPicPr>
          <p:nvPr/>
        </p:nvPicPr>
        <p:blipFill rotWithShape="1">
          <a:blip r:embed="rId3" cstate="screen"/>
          <a:srcRect b="20495"/>
          <a:stretch/>
        </p:blipFill>
        <p:spPr bwMode="auto">
          <a:xfrm>
            <a:off x="4038600" y="2446484"/>
            <a:ext cx="4161725" cy="2201715"/>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8" name="Picture 3"/>
          <p:cNvPicPr>
            <a:picLocks noChangeAspect="1" noChangeArrowheads="1"/>
          </p:cNvPicPr>
          <p:nvPr/>
        </p:nvPicPr>
        <p:blipFill rotWithShape="1">
          <a:blip r:embed="rId4" cstate="screen"/>
          <a:srcRect t="8534"/>
          <a:stretch/>
        </p:blipFill>
        <p:spPr bwMode="auto">
          <a:xfrm>
            <a:off x="762000" y="2482130"/>
            <a:ext cx="3019425" cy="2166069"/>
          </a:xfrm>
          <a:prstGeom prst="rect">
            <a:avLst/>
          </a:prstGeom>
          <a:ln w="3175" cap="sq">
            <a:solidFill>
              <a:srgbClr val="000000"/>
            </a:solidFill>
            <a:miter lim="800000"/>
          </a:ln>
          <a:effectLst>
            <a:outerShdw blurRad="57150" dist="50800" dir="2700000" algn="tl" rotWithShape="0">
              <a:srgbClr val="000000">
                <a:alpha val="40000"/>
              </a:srgbClr>
            </a:outerShdw>
          </a:effectLst>
        </p:spPr>
      </p:pic>
      <p:cxnSp>
        <p:nvCxnSpPr>
          <p:cNvPr id="3" name="Straight Arrow Connector 2"/>
          <p:cNvCxnSpPr/>
          <p:nvPr/>
        </p:nvCxnSpPr>
        <p:spPr>
          <a:xfrm flipV="1">
            <a:off x="2271712" y="3276600"/>
            <a:ext cx="776288" cy="288564"/>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257800" y="3547341"/>
            <a:ext cx="1524000" cy="491259"/>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983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894" y="478235"/>
            <a:ext cx="9144000" cy="720000"/>
          </a:xfrm>
        </p:spPr>
        <p:txBody>
          <a:bodyPr>
            <a:normAutofit fontScale="90000"/>
          </a:bodyPr>
          <a:lstStyle/>
          <a:p>
            <a:pPr marL="361950" eaLnBrk="1" hangingPunct="1"/>
            <a:r>
              <a:rPr lang="th-TH" sz="4600" b="1" dirty="0"/>
              <a:t>แผนที่เดินเรือคืออะไร </a:t>
            </a:r>
            <a:r>
              <a:rPr lang="en-US" sz="4600" b="1" dirty="0"/>
              <a:t>?</a:t>
            </a:r>
            <a:endParaRPr lang="th-TH" sz="4600" b="1" dirty="0"/>
          </a:p>
        </p:txBody>
      </p:sp>
      <p:sp>
        <p:nvSpPr>
          <p:cNvPr id="10243" name="Rectangle 3"/>
          <p:cNvSpPr>
            <a:spLocks noGrp="1" noChangeArrowheads="1"/>
          </p:cNvSpPr>
          <p:nvPr>
            <p:ph type="body" idx="1"/>
          </p:nvPr>
        </p:nvSpPr>
        <p:spPr>
          <a:xfrm>
            <a:off x="381000" y="1140840"/>
            <a:ext cx="8458200" cy="2209800"/>
          </a:xfrm>
        </p:spPr>
        <p:txBody>
          <a:bodyPr>
            <a:noAutofit/>
          </a:bodyPr>
          <a:lstStyle/>
          <a:p>
            <a:pPr marL="0" indent="542925" algn="thaiDist" eaLnBrk="1" hangingPunct="1">
              <a:buFont typeface="Wingdings" pitchFamily="2" charset="2"/>
              <a:buNone/>
            </a:pPr>
            <a:r>
              <a:rPr lang="th-TH" sz="3600" b="1" dirty="0"/>
              <a:t>คือแผนที่ที่มีจุดประสงค์พิเศษที่ออกแบบมา</a:t>
            </a:r>
            <a:r>
              <a:rPr lang="th-TH" sz="3600" b="1" dirty="0">
                <a:solidFill>
                  <a:srgbClr val="FF0000"/>
                </a:solidFill>
              </a:rPr>
              <a:t>ใช้เพื่อการเดินเรือ  </a:t>
            </a:r>
            <a:r>
              <a:rPr lang="th-TH" sz="3600" b="1" dirty="0"/>
              <a:t>แสดงรายละเอียดต่างๆ ได้แก่ ความลึก ลักษณะพื้นท้องทะเล ความสูงต่ำภูมิประเทศ รูปร่างและลักษณะเส้นขอบฝั่ง และเครื่องหมาย              ช่วยการเดินเรือ</a:t>
            </a:r>
          </a:p>
        </p:txBody>
      </p:sp>
      <p:sp>
        <p:nvSpPr>
          <p:cNvPr id="4" name="TextBox 3"/>
          <p:cNvSpPr txBox="1"/>
          <p:nvPr/>
        </p:nvSpPr>
        <p:spPr>
          <a:xfrm>
            <a:off x="914400" y="6409492"/>
            <a:ext cx="7772400" cy="677108"/>
          </a:xfrm>
          <a:prstGeom prst="rect">
            <a:avLst/>
          </a:prstGeom>
          <a:noFill/>
        </p:spPr>
        <p:txBody>
          <a:bodyPr wrap="square" rtlCol="0">
            <a:spAutoFit/>
          </a:bodyPr>
          <a:lstStyle/>
          <a:p>
            <a:r>
              <a:rPr lang="en-US" sz="2000" b="1" dirty="0">
                <a:solidFill>
                  <a:schemeClr val="bg1"/>
                </a:solidFill>
                <a:latin typeface="Angsana New" panose="02020603050405020304" pitchFamily="18" charset="-34"/>
                <a:cs typeface="Angsana New" panose="02020603050405020304" pitchFamily="18" charset="-34"/>
              </a:rPr>
              <a:t>IHO S-66 Edition 1.0.0 - Facts about Electronic Charts and Carriage Requirements </a:t>
            </a:r>
          </a:p>
          <a:p>
            <a:endParaRPr lang="th-TH" dirty="0">
              <a:solidFill>
                <a:schemeClr val="bg1"/>
              </a:solidFill>
              <a:latin typeface="Angsana New" panose="02020603050405020304" pitchFamily="18" charset="-34"/>
              <a:cs typeface="Angsana New" panose="02020603050405020304" pitchFamily="18" charset="-34"/>
            </a:endParaRPr>
          </a:p>
        </p:txBody>
      </p:sp>
      <p:pic>
        <p:nvPicPr>
          <p:cNvPr id="1026" name="Picture 2"/>
          <p:cNvPicPr>
            <a:picLocks noChangeAspect="1" noChangeArrowheads="1"/>
          </p:cNvPicPr>
          <p:nvPr/>
        </p:nvPicPr>
        <p:blipFill>
          <a:blip r:embed="rId2" cstate="print"/>
          <a:srcRect/>
          <a:stretch>
            <a:fillRect/>
          </a:stretch>
        </p:blipFill>
        <p:spPr bwMode="auto">
          <a:xfrm>
            <a:off x="266700" y="3481403"/>
            <a:ext cx="8686800" cy="308651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2059863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B7DCEDB-9308-4778-B6AC-ECFE7FCEE734}" type="slidenum">
              <a:rPr lang="ko-KR" altLang="en-US" smtClean="0"/>
              <a:pPr/>
              <a:t>30</a:t>
            </a:fld>
            <a:endParaRPr lang="ko-KR" altLang="en-US" dirty="0"/>
          </a:p>
        </p:txBody>
      </p:sp>
      <p:sp>
        <p:nvSpPr>
          <p:cNvPr id="3" name="Title 2"/>
          <p:cNvSpPr>
            <a:spLocks noGrp="1"/>
          </p:cNvSpPr>
          <p:nvPr>
            <p:ph type="title"/>
          </p:nvPr>
        </p:nvSpPr>
        <p:spPr>
          <a:xfrm>
            <a:off x="0" y="476672"/>
            <a:ext cx="9144000" cy="648072"/>
          </a:xfrm>
        </p:spPr>
        <p:txBody>
          <a:bodyPr/>
          <a:lstStyle/>
          <a:p>
            <a:pPr algn="ctr"/>
            <a:r>
              <a:rPr lang="th-TH" altLang="ko-KR" dirty="0">
                <a:solidFill>
                  <a:schemeClr val="accent6"/>
                </a:solidFill>
              </a:rPr>
              <a:t>มาตราส่วนแผนที่เดินเรือ</a:t>
            </a:r>
            <a:endParaRPr lang="th-TH" dirty="0">
              <a:solidFill>
                <a:schemeClr val="accent6"/>
              </a:solidFill>
            </a:endParaRPr>
          </a:p>
        </p:txBody>
      </p:sp>
      <p:grpSp>
        <p:nvGrpSpPr>
          <p:cNvPr id="4" name="Group 2"/>
          <p:cNvGrpSpPr>
            <a:grpSpLocks/>
          </p:cNvGrpSpPr>
          <p:nvPr/>
        </p:nvGrpSpPr>
        <p:grpSpPr bwMode="auto">
          <a:xfrm>
            <a:off x="1680572" y="1366838"/>
            <a:ext cx="7011864" cy="4799012"/>
            <a:chOff x="576" y="672"/>
            <a:chExt cx="5585" cy="3377"/>
          </a:xfrm>
        </p:grpSpPr>
        <p:sp>
          <p:nvSpPr>
            <p:cNvPr id="5" name="Rectangle 3"/>
            <p:cNvSpPr>
              <a:spLocks noChangeArrowheads="1"/>
            </p:cNvSpPr>
            <p:nvPr/>
          </p:nvSpPr>
          <p:spPr bwMode="auto">
            <a:xfrm>
              <a:off x="576" y="672"/>
              <a:ext cx="4656" cy="3360"/>
            </a:xfrm>
            <a:prstGeom prst="rect">
              <a:avLst/>
            </a:prstGeom>
            <a:solidFill>
              <a:schemeClr val="bg1"/>
            </a:solidFill>
            <a:ln w="28575">
              <a:solidFill>
                <a:schemeClr val="tx2"/>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6" name="Freeform 4"/>
            <p:cNvSpPr>
              <a:spLocks/>
            </p:cNvSpPr>
            <p:nvPr/>
          </p:nvSpPr>
          <p:spPr bwMode="auto">
            <a:xfrm>
              <a:off x="576" y="672"/>
              <a:ext cx="2592" cy="3360"/>
            </a:xfrm>
            <a:custGeom>
              <a:avLst/>
              <a:gdLst>
                <a:gd name="T0" fmla="*/ 1776 w 2736"/>
                <a:gd name="T1" fmla="*/ 0 h 3360"/>
                <a:gd name="T2" fmla="*/ 1745 w 2736"/>
                <a:gd name="T3" fmla="*/ 192 h 3360"/>
                <a:gd name="T4" fmla="*/ 1683 w 2736"/>
                <a:gd name="T5" fmla="*/ 384 h 3360"/>
                <a:gd name="T6" fmla="*/ 1620 w 2736"/>
                <a:gd name="T7" fmla="*/ 576 h 3360"/>
                <a:gd name="T8" fmla="*/ 1526 w 2736"/>
                <a:gd name="T9" fmla="*/ 864 h 3360"/>
                <a:gd name="T10" fmla="*/ 1494 w 2736"/>
                <a:gd name="T11" fmla="*/ 1104 h 3360"/>
                <a:gd name="T12" fmla="*/ 1494 w 2736"/>
                <a:gd name="T13" fmla="*/ 1344 h 3360"/>
                <a:gd name="T14" fmla="*/ 1494 w 2736"/>
                <a:gd name="T15" fmla="*/ 1584 h 3360"/>
                <a:gd name="T16" fmla="*/ 1463 w 2736"/>
                <a:gd name="T17" fmla="*/ 2016 h 3360"/>
                <a:gd name="T18" fmla="*/ 1400 w 2736"/>
                <a:gd name="T19" fmla="*/ 2304 h 3360"/>
                <a:gd name="T20" fmla="*/ 1339 w 2736"/>
                <a:gd name="T21" fmla="*/ 2592 h 3360"/>
                <a:gd name="T22" fmla="*/ 1308 w 2736"/>
                <a:gd name="T23" fmla="*/ 2832 h 3360"/>
                <a:gd name="T24" fmla="*/ 1277 w 2736"/>
                <a:gd name="T25" fmla="*/ 3072 h 3360"/>
                <a:gd name="T26" fmla="*/ 1153 w 2736"/>
                <a:gd name="T27" fmla="*/ 3360 h 3360"/>
                <a:gd name="T28" fmla="*/ 0 w 2736"/>
                <a:gd name="T29" fmla="*/ 3360 h 3360"/>
                <a:gd name="T30" fmla="*/ 0 w 2736"/>
                <a:gd name="T31" fmla="*/ 0 h 3360"/>
                <a:gd name="T32" fmla="*/ 1776 w 2736"/>
                <a:gd name="T33" fmla="*/ 0 h 336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736"/>
                <a:gd name="T52" fmla="*/ 0 h 3360"/>
                <a:gd name="T53" fmla="*/ 2736 w 2736"/>
                <a:gd name="T54" fmla="*/ 3360 h 336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736" h="3360">
                  <a:moveTo>
                    <a:pt x="2736" y="0"/>
                  </a:moveTo>
                  <a:lnTo>
                    <a:pt x="2688" y="192"/>
                  </a:lnTo>
                  <a:lnTo>
                    <a:pt x="2592" y="384"/>
                  </a:lnTo>
                  <a:lnTo>
                    <a:pt x="2496" y="576"/>
                  </a:lnTo>
                  <a:lnTo>
                    <a:pt x="2352" y="864"/>
                  </a:lnTo>
                  <a:lnTo>
                    <a:pt x="2304" y="1104"/>
                  </a:lnTo>
                  <a:lnTo>
                    <a:pt x="2304" y="1344"/>
                  </a:lnTo>
                  <a:lnTo>
                    <a:pt x="2304" y="1584"/>
                  </a:lnTo>
                  <a:lnTo>
                    <a:pt x="2256" y="2016"/>
                  </a:lnTo>
                  <a:lnTo>
                    <a:pt x="2160" y="2304"/>
                  </a:lnTo>
                  <a:lnTo>
                    <a:pt x="2064" y="2592"/>
                  </a:lnTo>
                  <a:lnTo>
                    <a:pt x="2016" y="2832"/>
                  </a:lnTo>
                  <a:lnTo>
                    <a:pt x="1968" y="3072"/>
                  </a:lnTo>
                  <a:lnTo>
                    <a:pt x="1776" y="3360"/>
                  </a:lnTo>
                  <a:lnTo>
                    <a:pt x="0" y="3360"/>
                  </a:lnTo>
                  <a:lnTo>
                    <a:pt x="0" y="0"/>
                  </a:lnTo>
                  <a:lnTo>
                    <a:pt x="2736" y="0"/>
                  </a:lnTo>
                  <a:close/>
                </a:path>
              </a:pathLst>
            </a:custGeom>
            <a:solidFill>
              <a:srgbClr val="CCFFFF"/>
            </a:solid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7" name="Freeform 5"/>
            <p:cNvSpPr>
              <a:spLocks/>
            </p:cNvSpPr>
            <p:nvPr/>
          </p:nvSpPr>
          <p:spPr bwMode="auto">
            <a:xfrm>
              <a:off x="576" y="672"/>
              <a:ext cx="1344" cy="3360"/>
            </a:xfrm>
            <a:custGeom>
              <a:avLst/>
              <a:gdLst>
                <a:gd name="T0" fmla="*/ 93 w 1968"/>
                <a:gd name="T1" fmla="*/ 0 h 3360"/>
                <a:gd name="T2" fmla="*/ 89 w 1968"/>
                <a:gd name="T3" fmla="*/ 192 h 3360"/>
                <a:gd name="T4" fmla="*/ 86 w 1968"/>
                <a:gd name="T5" fmla="*/ 432 h 3360"/>
                <a:gd name="T6" fmla="*/ 84 w 1968"/>
                <a:gd name="T7" fmla="*/ 768 h 3360"/>
                <a:gd name="T8" fmla="*/ 86 w 1968"/>
                <a:gd name="T9" fmla="*/ 1008 h 3360"/>
                <a:gd name="T10" fmla="*/ 86 w 1968"/>
                <a:gd name="T11" fmla="*/ 1344 h 3360"/>
                <a:gd name="T12" fmla="*/ 84 w 1968"/>
                <a:gd name="T13" fmla="*/ 1632 h 3360"/>
                <a:gd name="T14" fmla="*/ 79 w 1968"/>
                <a:gd name="T15" fmla="*/ 1920 h 3360"/>
                <a:gd name="T16" fmla="*/ 75 w 1968"/>
                <a:gd name="T17" fmla="*/ 2208 h 3360"/>
                <a:gd name="T18" fmla="*/ 68 w 1968"/>
                <a:gd name="T19" fmla="*/ 2496 h 3360"/>
                <a:gd name="T20" fmla="*/ 64 w 1968"/>
                <a:gd name="T21" fmla="*/ 2880 h 3360"/>
                <a:gd name="T22" fmla="*/ 61 w 1968"/>
                <a:gd name="T23" fmla="*/ 3072 h 3360"/>
                <a:gd name="T24" fmla="*/ 52 w 1968"/>
                <a:gd name="T25" fmla="*/ 3360 h 3360"/>
                <a:gd name="T26" fmla="*/ 0 w 1968"/>
                <a:gd name="T27" fmla="*/ 3360 h 3360"/>
                <a:gd name="T28" fmla="*/ 0 w 1968"/>
                <a:gd name="T29" fmla="*/ 0 h 3360"/>
                <a:gd name="T30" fmla="*/ 93 w 1968"/>
                <a:gd name="T31" fmla="*/ 0 h 336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68"/>
                <a:gd name="T49" fmla="*/ 0 h 3360"/>
                <a:gd name="T50" fmla="*/ 1968 w 1968"/>
                <a:gd name="T51" fmla="*/ 3360 h 336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68" h="3360">
                  <a:moveTo>
                    <a:pt x="1968" y="0"/>
                  </a:moveTo>
                  <a:lnTo>
                    <a:pt x="1872" y="192"/>
                  </a:lnTo>
                  <a:lnTo>
                    <a:pt x="1824" y="432"/>
                  </a:lnTo>
                  <a:lnTo>
                    <a:pt x="1776" y="768"/>
                  </a:lnTo>
                  <a:lnTo>
                    <a:pt x="1824" y="1008"/>
                  </a:lnTo>
                  <a:lnTo>
                    <a:pt x="1824" y="1344"/>
                  </a:lnTo>
                  <a:lnTo>
                    <a:pt x="1776" y="1632"/>
                  </a:lnTo>
                  <a:lnTo>
                    <a:pt x="1680" y="1920"/>
                  </a:lnTo>
                  <a:lnTo>
                    <a:pt x="1584" y="2208"/>
                  </a:lnTo>
                  <a:lnTo>
                    <a:pt x="1440" y="2496"/>
                  </a:lnTo>
                  <a:lnTo>
                    <a:pt x="1344" y="2880"/>
                  </a:lnTo>
                  <a:lnTo>
                    <a:pt x="1296" y="3072"/>
                  </a:lnTo>
                  <a:lnTo>
                    <a:pt x="1104" y="3360"/>
                  </a:lnTo>
                  <a:lnTo>
                    <a:pt x="0" y="3360"/>
                  </a:lnTo>
                  <a:lnTo>
                    <a:pt x="0" y="0"/>
                  </a:lnTo>
                  <a:lnTo>
                    <a:pt x="1968" y="0"/>
                  </a:lnTo>
                  <a:close/>
                </a:path>
              </a:pathLst>
            </a:custGeom>
            <a:solidFill>
              <a:srgbClr val="66CCFF"/>
            </a:solid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8" name="Freeform 6"/>
            <p:cNvSpPr>
              <a:spLocks/>
            </p:cNvSpPr>
            <p:nvPr/>
          </p:nvSpPr>
          <p:spPr bwMode="auto">
            <a:xfrm>
              <a:off x="1104" y="672"/>
              <a:ext cx="576" cy="912"/>
            </a:xfrm>
            <a:custGeom>
              <a:avLst/>
              <a:gdLst>
                <a:gd name="T0" fmla="*/ 576 w 576"/>
                <a:gd name="T1" fmla="*/ 0 h 912"/>
                <a:gd name="T2" fmla="*/ 576 w 576"/>
                <a:gd name="T3" fmla="*/ 96 h 912"/>
                <a:gd name="T4" fmla="*/ 528 w 576"/>
                <a:gd name="T5" fmla="*/ 144 h 912"/>
                <a:gd name="T6" fmla="*/ 480 w 576"/>
                <a:gd name="T7" fmla="*/ 240 h 912"/>
                <a:gd name="T8" fmla="*/ 432 w 576"/>
                <a:gd name="T9" fmla="*/ 288 h 912"/>
                <a:gd name="T10" fmla="*/ 432 w 576"/>
                <a:gd name="T11" fmla="*/ 384 h 912"/>
                <a:gd name="T12" fmla="*/ 384 w 576"/>
                <a:gd name="T13" fmla="*/ 432 h 912"/>
                <a:gd name="T14" fmla="*/ 384 w 576"/>
                <a:gd name="T15" fmla="*/ 528 h 912"/>
                <a:gd name="T16" fmla="*/ 336 w 576"/>
                <a:gd name="T17" fmla="*/ 576 h 912"/>
                <a:gd name="T18" fmla="*/ 288 w 576"/>
                <a:gd name="T19" fmla="*/ 672 h 912"/>
                <a:gd name="T20" fmla="*/ 240 w 576"/>
                <a:gd name="T21" fmla="*/ 672 h 912"/>
                <a:gd name="T22" fmla="*/ 192 w 576"/>
                <a:gd name="T23" fmla="*/ 720 h 912"/>
                <a:gd name="T24" fmla="*/ 144 w 576"/>
                <a:gd name="T25" fmla="*/ 768 h 912"/>
                <a:gd name="T26" fmla="*/ 0 w 576"/>
                <a:gd name="T27" fmla="*/ 912 h 912"/>
                <a:gd name="T28" fmla="*/ 0 w 576"/>
                <a:gd name="T29" fmla="*/ 0 h 912"/>
                <a:gd name="T30" fmla="*/ 576 w 576"/>
                <a:gd name="T31" fmla="*/ 0 h 9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76"/>
                <a:gd name="T49" fmla="*/ 0 h 912"/>
                <a:gd name="T50" fmla="*/ 576 w 576"/>
                <a:gd name="T51" fmla="*/ 912 h 9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76" h="912">
                  <a:moveTo>
                    <a:pt x="576" y="0"/>
                  </a:moveTo>
                  <a:lnTo>
                    <a:pt x="576" y="96"/>
                  </a:lnTo>
                  <a:lnTo>
                    <a:pt x="528" y="144"/>
                  </a:lnTo>
                  <a:lnTo>
                    <a:pt x="480" y="240"/>
                  </a:lnTo>
                  <a:lnTo>
                    <a:pt x="432" y="288"/>
                  </a:lnTo>
                  <a:lnTo>
                    <a:pt x="432" y="384"/>
                  </a:lnTo>
                  <a:lnTo>
                    <a:pt x="384" y="432"/>
                  </a:lnTo>
                  <a:lnTo>
                    <a:pt x="384" y="528"/>
                  </a:lnTo>
                  <a:lnTo>
                    <a:pt x="336" y="576"/>
                  </a:lnTo>
                  <a:lnTo>
                    <a:pt x="288" y="672"/>
                  </a:lnTo>
                  <a:lnTo>
                    <a:pt x="240" y="672"/>
                  </a:lnTo>
                  <a:lnTo>
                    <a:pt x="192" y="720"/>
                  </a:lnTo>
                  <a:lnTo>
                    <a:pt x="144" y="768"/>
                  </a:lnTo>
                  <a:lnTo>
                    <a:pt x="0" y="912"/>
                  </a:lnTo>
                  <a:lnTo>
                    <a:pt x="0" y="0"/>
                  </a:lnTo>
                  <a:lnTo>
                    <a:pt x="576" y="0"/>
                  </a:lnTo>
                  <a:close/>
                </a:path>
              </a:pathLst>
            </a:custGeom>
            <a:solidFill>
              <a:srgbClr val="00FFCC"/>
            </a:solid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grpSp>
          <p:nvGrpSpPr>
            <p:cNvPr id="9" name="Group 7"/>
            <p:cNvGrpSpPr>
              <a:grpSpLocks/>
            </p:cNvGrpSpPr>
            <p:nvPr/>
          </p:nvGrpSpPr>
          <p:grpSpPr bwMode="auto">
            <a:xfrm>
              <a:off x="576" y="672"/>
              <a:ext cx="864" cy="3360"/>
              <a:chOff x="576" y="480"/>
              <a:chExt cx="864" cy="3360"/>
            </a:xfrm>
          </p:grpSpPr>
          <p:sp>
            <p:nvSpPr>
              <p:cNvPr id="26" name="Freeform 8"/>
              <p:cNvSpPr>
                <a:spLocks/>
              </p:cNvSpPr>
              <p:nvPr/>
            </p:nvSpPr>
            <p:spPr bwMode="auto">
              <a:xfrm>
                <a:off x="576" y="480"/>
                <a:ext cx="864" cy="3360"/>
              </a:xfrm>
              <a:custGeom>
                <a:avLst/>
                <a:gdLst>
                  <a:gd name="T0" fmla="*/ 864 w 864"/>
                  <a:gd name="T1" fmla="*/ 0 h 3360"/>
                  <a:gd name="T2" fmla="*/ 864 w 864"/>
                  <a:gd name="T3" fmla="*/ 144 h 3360"/>
                  <a:gd name="T4" fmla="*/ 816 w 864"/>
                  <a:gd name="T5" fmla="*/ 240 h 3360"/>
                  <a:gd name="T6" fmla="*/ 768 w 864"/>
                  <a:gd name="T7" fmla="*/ 336 h 3360"/>
                  <a:gd name="T8" fmla="*/ 624 w 864"/>
                  <a:gd name="T9" fmla="*/ 528 h 3360"/>
                  <a:gd name="T10" fmla="*/ 576 w 864"/>
                  <a:gd name="T11" fmla="*/ 768 h 3360"/>
                  <a:gd name="T12" fmla="*/ 528 w 864"/>
                  <a:gd name="T13" fmla="*/ 960 h 3360"/>
                  <a:gd name="T14" fmla="*/ 480 w 864"/>
                  <a:gd name="T15" fmla="*/ 1152 h 3360"/>
                  <a:gd name="T16" fmla="*/ 480 w 864"/>
                  <a:gd name="T17" fmla="*/ 1392 h 3360"/>
                  <a:gd name="T18" fmla="*/ 528 w 864"/>
                  <a:gd name="T19" fmla="*/ 1536 h 3360"/>
                  <a:gd name="T20" fmla="*/ 480 w 864"/>
                  <a:gd name="T21" fmla="*/ 1632 h 3360"/>
                  <a:gd name="T22" fmla="*/ 384 w 864"/>
                  <a:gd name="T23" fmla="*/ 1680 h 3360"/>
                  <a:gd name="T24" fmla="*/ 336 w 864"/>
                  <a:gd name="T25" fmla="*/ 1776 h 3360"/>
                  <a:gd name="T26" fmla="*/ 288 w 864"/>
                  <a:gd name="T27" fmla="*/ 1968 h 3360"/>
                  <a:gd name="T28" fmla="*/ 336 w 864"/>
                  <a:gd name="T29" fmla="*/ 2112 h 3360"/>
                  <a:gd name="T30" fmla="*/ 384 w 864"/>
                  <a:gd name="T31" fmla="*/ 2304 h 3360"/>
                  <a:gd name="T32" fmla="*/ 480 w 864"/>
                  <a:gd name="T33" fmla="*/ 2448 h 3360"/>
                  <a:gd name="T34" fmla="*/ 528 w 864"/>
                  <a:gd name="T35" fmla="*/ 2592 h 3360"/>
                  <a:gd name="T36" fmla="*/ 528 w 864"/>
                  <a:gd name="T37" fmla="*/ 2784 h 3360"/>
                  <a:gd name="T38" fmla="*/ 480 w 864"/>
                  <a:gd name="T39" fmla="*/ 2976 h 3360"/>
                  <a:gd name="T40" fmla="*/ 432 w 864"/>
                  <a:gd name="T41" fmla="*/ 3168 h 3360"/>
                  <a:gd name="T42" fmla="*/ 432 w 864"/>
                  <a:gd name="T43" fmla="*/ 3312 h 3360"/>
                  <a:gd name="T44" fmla="*/ 432 w 864"/>
                  <a:gd name="T45" fmla="*/ 3360 h 3360"/>
                  <a:gd name="T46" fmla="*/ 0 w 864"/>
                  <a:gd name="T47" fmla="*/ 3360 h 3360"/>
                  <a:gd name="T48" fmla="*/ 0 w 864"/>
                  <a:gd name="T49" fmla="*/ 0 h 3360"/>
                  <a:gd name="T50" fmla="*/ 864 w 864"/>
                  <a:gd name="T51" fmla="*/ 0 h 33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864"/>
                  <a:gd name="T79" fmla="*/ 0 h 3360"/>
                  <a:gd name="T80" fmla="*/ 864 w 864"/>
                  <a:gd name="T81" fmla="*/ 3360 h 336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864" h="3360">
                    <a:moveTo>
                      <a:pt x="864" y="0"/>
                    </a:moveTo>
                    <a:lnTo>
                      <a:pt x="864" y="144"/>
                    </a:lnTo>
                    <a:lnTo>
                      <a:pt x="816" y="240"/>
                    </a:lnTo>
                    <a:lnTo>
                      <a:pt x="768" y="336"/>
                    </a:lnTo>
                    <a:lnTo>
                      <a:pt x="624" y="528"/>
                    </a:lnTo>
                    <a:lnTo>
                      <a:pt x="576" y="768"/>
                    </a:lnTo>
                    <a:lnTo>
                      <a:pt x="528" y="960"/>
                    </a:lnTo>
                    <a:lnTo>
                      <a:pt x="480" y="1152"/>
                    </a:lnTo>
                    <a:lnTo>
                      <a:pt x="480" y="1392"/>
                    </a:lnTo>
                    <a:lnTo>
                      <a:pt x="528" y="1536"/>
                    </a:lnTo>
                    <a:lnTo>
                      <a:pt x="480" y="1632"/>
                    </a:lnTo>
                    <a:lnTo>
                      <a:pt x="384" y="1680"/>
                    </a:lnTo>
                    <a:lnTo>
                      <a:pt x="336" y="1776"/>
                    </a:lnTo>
                    <a:lnTo>
                      <a:pt x="288" y="1968"/>
                    </a:lnTo>
                    <a:lnTo>
                      <a:pt x="336" y="2112"/>
                    </a:lnTo>
                    <a:lnTo>
                      <a:pt x="384" y="2304"/>
                    </a:lnTo>
                    <a:lnTo>
                      <a:pt x="480" y="2448"/>
                    </a:lnTo>
                    <a:lnTo>
                      <a:pt x="528" y="2592"/>
                    </a:lnTo>
                    <a:lnTo>
                      <a:pt x="528" y="2784"/>
                    </a:lnTo>
                    <a:lnTo>
                      <a:pt x="480" y="2976"/>
                    </a:lnTo>
                    <a:lnTo>
                      <a:pt x="432" y="3168"/>
                    </a:lnTo>
                    <a:lnTo>
                      <a:pt x="432" y="3312"/>
                    </a:lnTo>
                    <a:lnTo>
                      <a:pt x="432" y="3360"/>
                    </a:lnTo>
                    <a:lnTo>
                      <a:pt x="0" y="3360"/>
                    </a:lnTo>
                    <a:lnTo>
                      <a:pt x="0" y="0"/>
                    </a:lnTo>
                    <a:lnTo>
                      <a:pt x="864" y="0"/>
                    </a:lnTo>
                    <a:close/>
                  </a:path>
                </a:pathLst>
              </a:custGeom>
              <a:solidFill>
                <a:srgbClr val="FFFF66"/>
              </a:solid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27" name="Freeform 9"/>
              <p:cNvSpPr>
                <a:spLocks/>
              </p:cNvSpPr>
              <p:nvPr/>
            </p:nvSpPr>
            <p:spPr bwMode="auto">
              <a:xfrm>
                <a:off x="864" y="2304"/>
                <a:ext cx="144" cy="144"/>
              </a:xfrm>
              <a:custGeom>
                <a:avLst/>
                <a:gdLst>
                  <a:gd name="T0" fmla="*/ 0 w 144"/>
                  <a:gd name="T1" fmla="*/ 48 h 144"/>
                  <a:gd name="T2" fmla="*/ 96 w 144"/>
                  <a:gd name="T3" fmla="*/ 48 h 144"/>
                  <a:gd name="T4" fmla="*/ 96 w 144"/>
                  <a:gd name="T5" fmla="*/ 0 h 144"/>
                  <a:gd name="T6" fmla="*/ 144 w 144"/>
                  <a:gd name="T7" fmla="*/ 0 h 144"/>
                  <a:gd name="T8" fmla="*/ 144 w 144"/>
                  <a:gd name="T9" fmla="*/ 144 h 144"/>
                  <a:gd name="T10" fmla="*/ 96 w 144"/>
                  <a:gd name="T11" fmla="*/ 144 h 144"/>
                  <a:gd name="T12" fmla="*/ 96 w 144"/>
                  <a:gd name="T13" fmla="*/ 96 h 144"/>
                  <a:gd name="T14" fmla="*/ 0 w 144"/>
                  <a:gd name="T15" fmla="*/ 96 h 144"/>
                  <a:gd name="T16" fmla="*/ 0 w 144"/>
                  <a:gd name="T17" fmla="*/ 48 h 1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4"/>
                  <a:gd name="T28" fmla="*/ 0 h 144"/>
                  <a:gd name="T29" fmla="*/ 144 w 144"/>
                  <a:gd name="T30" fmla="*/ 144 h 14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4" h="144">
                    <a:moveTo>
                      <a:pt x="0" y="48"/>
                    </a:moveTo>
                    <a:lnTo>
                      <a:pt x="96" y="48"/>
                    </a:lnTo>
                    <a:lnTo>
                      <a:pt x="96" y="0"/>
                    </a:lnTo>
                    <a:lnTo>
                      <a:pt x="144" y="0"/>
                    </a:lnTo>
                    <a:lnTo>
                      <a:pt x="144" y="144"/>
                    </a:lnTo>
                    <a:lnTo>
                      <a:pt x="96" y="144"/>
                    </a:lnTo>
                    <a:lnTo>
                      <a:pt x="96" y="96"/>
                    </a:lnTo>
                    <a:lnTo>
                      <a:pt x="0" y="96"/>
                    </a:lnTo>
                    <a:lnTo>
                      <a:pt x="0" y="48"/>
                    </a:lnTo>
                    <a:close/>
                  </a:path>
                </a:pathLst>
              </a:custGeom>
              <a:solidFill>
                <a:srgbClr val="FFFF66"/>
              </a:solid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grpSp>
        <p:sp>
          <p:nvSpPr>
            <p:cNvPr id="10" name="Freeform 10"/>
            <p:cNvSpPr>
              <a:spLocks/>
            </p:cNvSpPr>
            <p:nvPr/>
          </p:nvSpPr>
          <p:spPr bwMode="auto">
            <a:xfrm>
              <a:off x="791" y="1323"/>
              <a:ext cx="100" cy="213"/>
            </a:xfrm>
            <a:custGeom>
              <a:avLst/>
              <a:gdLst>
                <a:gd name="T0" fmla="*/ 15 w 100"/>
                <a:gd name="T1" fmla="*/ 180 h 213"/>
                <a:gd name="T2" fmla="*/ 66 w 100"/>
                <a:gd name="T3" fmla="*/ 0 h 213"/>
                <a:gd name="T4" fmla="*/ 100 w 100"/>
                <a:gd name="T5" fmla="*/ 69 h 213"/>
                <a:gd name="T6" fmla="*/ 66 w 100"/>
                <a:gd name="T7" fmla="*/ 180 h 213"/>
                <a:gd name="T8" fmla="*/ 23 w 100"/>
                <a:gd name="T9" fmla="*/ 206 h 213"/>
                <a:gd name="T10" fmla="*/ 15 w 100"/>
                <a:gd name="T11" fmla="*/ 180 h 213"/>
                <a:gd name="T12" fmla="*/ 0 60000 65536"/>
                <a:gd name="T13" fmla="*/ 0 60000 65536"/>
                <a:gd name="T14" fmla="*/ 0 60000 65536"/>
                <a:gd name="T15" fmla="*/ 0 60000 65536"/>
                <a:gd name="T16" fmla="*/ 0 60000 65536"/>
                <a:gd name="T17" fmla="*/ 0 60000 65536"/>
                <a:gd name="T18" fmla="*/ 0 w 100"/>
                <a:gd name="T19" fmla="*/ 0 h 213"/>
                <a:gd name="T20" fmla="*/ 100 w 100"/>
                <a:gd name="T21" fmla="*/ 213 h 213"/>
              </a:gdLst>
              <a:ahLst/>
              <a:cxnLst>
                <a:cxn ang="T12">
                  <a:pos x="T0" y="T1"/>
                </a:cxn>
                <a:cxn ang="T13">
                  <a:pos x="T2" y="T3"/>
                </a:cxn>
                <a:cxn ang="T14">
                  <a:pos x="T4" y="T5"/>
                </a:cxn>
                <a:cxn ang="T15">
                  <a:pos x="T6" y="T7"/>
                </a:cxn>
                <a:cxn ang="T16">
                  <a:pos x="T8" y="T9"/>
                </a:cxn>
                <a:cxn ang="T17">
                  <a:pos x="T10" y="T11"/>
                </a:cxn>
              </a:cxnLst>
              <a:rect l="T18" t="T19" r="T20" b="T21"/>
              <a:pathLst>
                <a:path w="100" h="213">
                  <a:moveTo>
                    <a:pt x="15" y="180"/>
                  </a:moveTo>
                  <a:cubicBezTo>
                    <a:pt x="0" y="82"/>
                    <a:pt x="3" y="67"/>
                    <a:pt x="66" y="0"/>
                  </a:cubicBezTo>
                  <a:cubicBezTo>
                    <a:pt x="87" y="22"/>
                    <a:pt x="91" y="41"/>
                    <a:pt x="100" y="69"/>
                  </a:cubicBezTo>
                  <a:cubicBezTo>
                    <a:pt x="90" y="103"/>
                    <a:pt x="84" y="150"/>
                    <a:pt x="66" y="180"/>
                  </a:cubicBezTo>
                  <a:cubicBezTo>
                    <a:pt x="61" y="188"/>
                    <a:pt x="37" y="213"/>
                    <a:pt x="23" y="206"/>
                  </a:cubicBezTo>
                  <a:cubicBezTo>
                    <a:pt x="15" y="202"/>
                    <a:pt x="18" y="189"/>
                    <a:pt x="15" y="180"/>
                  </a:cubicBezTo>
                  <a:close/>
                </a:path>
              </a:pathLst>
            </a:custGeom>
            <a:noFill/>
            <a:ln w="9525">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1" name="Freeform 11"/>
            <p:cNvSpPr>
              <a:spLocks/>
            </p:cNvSpPr>
            <p:nvPr/>
          </p:nvSpPr>
          <p:spPr bwMode="auto">
            <a:xfrm>
              <a:off x="735" y="1255"/>
              <a:ext cx="208" cy="403"/>
            </a:xfrm>
            <a:custGeom>
              <a:avLst/>
              <a:gdLst>
                <a:gd name="T0" fmla="*/ 182 w 208"/>
                <a:gd name="T1" fmla="*/ 231 h 403"/>
                <a:gd name="T2" fmla="*/ 148 w 208"/>
                <a:gd name="T3" fmla="*/ 308 h 403"/>
                <a:gd name="T4" fmla="*/ 131 w 208"/>
                <a:gd name="T5" fmla="*/ 377 h 403"/>
                <a:gd name="T6" fmla="*/ 79 w 208"/>
                <a:gd name="T7" fmla="*/ 403 h 403"/>
                <a:gd name="T8" fmla="*/ 19 w 208"/>
                <a:gd name="T9" fmla="*/ 326 h 403"/>
                <a:gd name="T10" fmla="*/ 19 w 208"/>
                <a:gd name="T11" fmla="*/ 146 h 403"/>
                <a:gd name="T12" fmla="*/ 88 w 208"/>
                <a:gd name="T13" fmla="*/ 68 h 403"/>
                <a:gd name="T14" fmla="*/ 131 w 208"/>
                <a:gd name="T15" fmla="*/ 0 h 403"/>
                <a:gd name="T16" fmla="*/ 208 w 208"/>
                <a:gd name="T17" fmla="*/ 68 h 403"/>
                <a:gd name="T18" fmla="*/ 199 w 208"/>
                <a:gd name="T19" fmla="*/ 214 h 403"/>
                <a:gd name="T20" fmla="*/ 182 w 208"/>
                <a:gd name="T21" fmla="*/ 231 h 4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8"/>
                <a:gd name="T34" fmla="*/ 0 h 403"/>
                <a:gd name="T35" fmla="*/ 208 w 208"/>
                <a:gd name="T36" fmla="*/ 403 h 4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8" h="403">
                  <a:moveTo>
                    <a:pt x="182" y="231"/>
                  </a:moveTo>
                  <a:cubicBezTo>
                    <a:pt x="162" y="262"/>
                    <a:pt x="157" y="264"/>
                    <a:pt x="148" y="308"/>
                  </a:cubicBezTo>
                  <a:cubicBezTo>
                    <a:pt x="143" y="331"/>
                    <a:pt x="146" y="358"/>
                    <a:pt x="131" y="377"/>
                  </a:cubicBezTo>
                  <a:cubicBezTo>
                    <a:pt x="120" y="391"/>
                    <a:pt x="95" y="397"/>
                    <a:pt x="79" y="403"/>
                  </a:cubicBezTo>
                  <a:cubicBezTo>
                    <a:pt x="36" y="387"/>
                    <a:pt x="34" y="367"/>
                    <a:pt x="19" y="326"/>
                  </a:cubicBezTo>
                  <a:cubicBezTo>
                    <a:pt x="18" y="308"/>
                    <a:pt x="0" y="192"/>
                    <a:pt x="19" y="146"/>
                  </a:cubicBezTo>
                  <a:cubicBezTo>
                    <a:pt x="25" y="131"/>
                    <a:pt x="75" y="82"/>
                    <a:pt x="88" y="68"/>
                  </a:cubicBezTo>
                  <a:cubicBezTo>
                    <a:pt x="108" y="7"/>
                    <a:pt x="90" y="27"/>
                    <a:pt x="131" y="0"/>
                  </a:cubicBezTo>
                  <a:cubicBezTo>
                    <a:pt x="200" y="11"/>
                    <a:pt x="186" y="7"/>
                    <a:pt x="208" y="68"/>
                  </a:cubicBezTo>
                  <a:cubicBezTo>
                    <a:pt x="205" y="117"/>
                    <a:pt x="204" y="165"/>
                    <a:pt x="199" y="214"/>
                  </a:cubicBezTo>
                  <a:cubicBezTo>
                    <a:pt x="195" y="250"/>
                    <a:pt x="195" y="244"/>
                    <a:pt x="182" y="231"/>
                  </a:cubicBezTo>
                  <a:close/>
                </a:path>
              </a:pathLst>
            </a:custGeom>
            <a:noFill/>
            <a:ln w="9525">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2" name="Freeform 12"/>
            <p:cNvSpPr>
              <a:spLocks/>
            </p:cNvSpPr>
            <p:nvPr/>
          </p:nvSpPr>
          <p:spPr bwMode="auto">
            <a:xfrm>
              <a:off x="679" y="1178"/>
              <a:ext cx="337" cy="737"/>
            </a:xfrm>
            <a:custGeom>
              <a:avLst/>
              <a:gdLst>
                <a:gd name="T0" fmla="*/ 238 w 337"/>
                <a:gd name="T1" fmla="*/ 34 h 737"/>
                <a:gd name="T2" fmla="*/ 307 w 337"/>
                <a:gd name="T3" fmla="*/ 103 h 737"/>
                <a:gd name="T4" fmla="*/ 332 w 337"/>
                <a:gd name="T5" fmla="*/ 163 h 737"/>
                <a:gd name="T6" fmla="*/ 272 w 337"/>
                <a:gd name="T7" fmla="*/ 420 h 737"/>
                <a:gd name="T8" fmla="*/ 221 w 337"/>
                <a:gd name="T9" fmla="*/ 488 h 737"/>
                <a:gd name="T10" fmla="*/ 178 w 337"/>
                <a:gd name="T11" fmla="*/ 625 h 737"/>
                <a:gd name="T12" fmla="*/ 144 w 337"/>
                <a:gd name="T13" fmla="*/ 737 h 737"/>
                <a:gd name="T14" fmla="*/ 92 w 337"/>
                <a:gd name="T15" fmla="*/ 660 h 737"/>
                <a:gd name="T16" fmla="*/ 50 w 337"/>
                <a:gd name="T17" fmla="*/ 505 h 737"/>
                <a:gd name="T18" fmla="*/ 15 w 337"/>
                <a:gd name="T19" fmla="*/ 428 h 737"/>
                <a:gd name="T20" fmla="*/ 32 w 337"/>
                <a:gd name="T21" fmla="*/ 188 h 737"/>
                <a:gd name="T22" fmla="*/ 101 w 337"/>
                <a:gd name="T23" fmla="*/ 120 h 737"/>
                <a:gd name="T24" fmla="*/ 127 w 337"/>
                <a:gd name="T25" fmla="*/ 103 h 737"/>
                <a:gd name="T26" fmla="*/ 161 w 337"/>
                <a:gd name="T27" fmla="*/ 51 h 737"/>
                <a:gd name="T28" fmla="*/ 178 w 337"/>
                <a:gd name="T29" fmla="*/ 0 h 737"/>
                <a:gd name="T30" fmla="*/ 247 w 337"/>
                <a:gd name="T31" fmla="*/ 51 h 737"/>
                <a:gd name="T32" fmla="*/ 238 w 337"/>
                <a:gd name="T33" fmla="*/ 34 h 73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37"/>
                <a:gd name="T52" fmla="*/ 0 h 737"/>
                <a:gd name="T53" fmla="*/ 337 w 337"/>
                <a:gd name="T54" fmla="*/ 737 h 73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37" h="737">
                  <a:moveTo>
                    <a:pt x="238" y="34"/>
                  </a:moveTo>
                  <a:cubicBezTo>
                    <a:pt x="268" y="54"/>
                    <a:pt x="287" y="73"/>
                    <a:pt x="307" y="103"/>
                  </a:cubicBezTo>
                  <a:cubicBezTo>
                    <a:pt x="314" y="124"/>
                    <a:pt x="330" y="141"/>
                    <a:pt x="332" y="163"/>
                  </a:cubicBezTo>
                  <a:cubicBezTo>
                    <a:pt x="337" y="225"/>
                    <a:pt x="300" y="356"/>
                    <a:pt x="272" y="420"/>
                  </a:cubicBezTo>
                  <a:cubicBezTo>
                    <a:pt x="260" y="447"/>
                    <a:pt x="234" y="462"/>
                    <a:pt x="221" y="488"/>
                  </a:cubicBezTo>
                  <a:cubicBezTo>
                    <a:pt x="200" y="530"/>
                    <a:pt x="194" y="581"/>
                    <a:pt x="178" y="625"/>
                  </a:cubicBezTo>
                  <a:cubicBezTo>
                    <a:pt x="171" y="675"/>
                    <a:pt x="170" y="697"/>
                    <a:pt x="144" y="737"/>
                  </a:cubicBezTo>
                  <a:cubicBezTo>
                    <a:pt x="104" y="723"/>
                    <a:pt x="102" y="699"/>
                    <a:pt x="92" y="660"/>
                  </a:cubicBezTo>
                  <a:cubicBezTo>
                    <a:pt x="85" y="566"/>
                    <a:pt x="100" y="558"/>
                    <a:pt x="50" y="505"/>
                  </a:cubicBezTo>
                  <a:cubicBezTo>
                    <a:pt x="40" y="477"/>
                    <a:pt x="25" y="456"/>
                    <a:pt x="15" y="428"/>
                  </a:cubicBezTo>
                  <a:cubicBezTo>
                    <a:pt x="3" y="349"/>
                    <a:pt x="0" y="263"/>
                    <a:pt x="32" y="188"/>
                  </a:cubicBezTo>
                  <a:cubicBezTo>
                    <a:pt x="52" y="141"/>
                    <a:pt x="51" y="153"/>
                    <a:pt x="101" y="120"/>
                  </a:cubicBezTo>
                  <a:cubicBezTo>
                    <a:pt x="110" y="114"/>
                    <a:pt x="127" y="103"/>
                    <a:pt x="127" y="103"/>
                  </a:cubicBezTo>
                  <a:cubicBezTo>
                    <a:pt x="138" y="86"/>
                    <a:pt x="150" y="68"/>
                    <a:pt x="161" y="51"/>
                  </a:cubicBezTo>
                  <a:cubicBezTo>
                    <a:pt x="171" y="36"/>
                    <a:pt x="178" y="0"/>
                    <a:pt x="178" y="0"/>
                  </a:cubicBezTo>
                  <a:cubicBezTo>
                    <a:pt x="231" y="13"/>
                    <a:pt x="214" y="14"/>
                    <a:pt x="247" y="51"/>
                  </a:cubicBezTo>
                  <a:cubicBezTo>
                    <a:pt x="251" y="56"/>
                    <a:pt x="241" y="40"/>
                    <a:pt x="238" y="34"/>
                  </a:cubicBezTo>
                  <a:close/>
                </a:path>
              </a:pathLst>
            </a:custGeom>
            <a:noFill/>
            <a:ln w="9525">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3" name="Freeform 13"/>
            <p:cNvSpPr>
              <a:spLocks/>
            </p:cNvSpPr>
            <p:nvPr/>
          </p:nvSpPr>
          <p:spPr bwMode="auto">
            <a:xfrm>
              <a:off x="3216" y="681"/>
              <a:ext cx="950" cy="3368"/>
            </a:xfrm>
            <a:custGeom>
              <a:avLst/>
              <a:gdLst>
                <a:gd name="T0" fmla="*/ 950 w 950"/>
                <a:gd name="T1" fmla="*/ 0 h 3368"/>
                <a:gd name="T2" fmla="*/ 778 w 950"/>
                <a:gd name="T3" fmla="*/ 317 h 3368"/>
                <a:gd name="T4" fmla="*/ 744 w 950"/>
                <a:gd name="T5" fmla="*/ 377 h 3368"/>
                <a:gd name="T6" fmla="*/ 684 w 950"/>
                <a:gd name="T7" fmla="*/ 437 h 3368"/>
                <a:gd name="T8" fmla="*/ 624 w 950"/>
                <a:gd name="T9" fmla="*/ 522 h 3368"/>
                <a:gd name="T10" fmla="*/ 410 w 950"/>
                <a:gd name="T11" fmla="*/ 968 h 3368"/>
                <a:gd name="T12" fmla="*/ 333 w 950"/>
                <a:gd name="T13" fmla="*/ 1722 h 3368"/>
                <a:gd name="T14" fmla="*/ 298 w 950"/>
                <a:gd name="T15" fmla="*/ 2520 h 3368"/>
                <a:gd name="T16" fmla="*/ 230 w 950"/>
                <a:gd name="T17" fmla="*/ 2751 h 3368"/>
                <a:gd name="T18" fmla="*/ 187 w 950"/>
                <a:gd name="T19" fmla="*/ 2940 h 3368"/>
                <a:gd name="T20" fmla="*/ 153 w 950"/>
                <a:gd name="T21" fmla="*/ 3008 h 3368"/>
                <a:gd name="T22" fmla="*/ 110 w 950"/>
                <a:gd name="T23" fmla="*/ 3120 h 3368"/>
                <a:gd name="T24" fmla="*/ 93 w 950"/>
                <a:gd name="T25" fmla="*/ 3171 h 3368"/>
                <a:gd name="T26" fmla="*/ 75 w 950"/>
                <a:gd name="T27" fmla="*/ 3188 h 3368"/>
                <a:gd name="T28" fmla="*/ 67 w 950"/>
                <a:gd name="T29" fmla="*/ 3222 h 3368"/>
                <a:gd name="T30" fmla="*/ 33 w 950"/>
                <a:gd name="T31" fmla="*/ 3308 h 3368"/>
                <a:gd name="T32" fmla="*/ 24 w 950"/>
                <a:gd name="T33" fmla="*/ 3368 h 33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950"/>
                <a:gd name="T52" fmla="*/ 0 h 3368"/>
                <a:gd name="T53" fmla="*/ 950 w 950"/>
                <a:gd name="T54" fmla="*/ 3368 h 336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950" h="3368">
                  <a:moveTo>
                    <a:pt x="950" y="0"/>
                  </a:moveTo>
                  <a:cubicBezTo>
                    <a:pt x="922" y="130"/>
                    <a:pt x="852" y="214"/>
                    <a:pt x="778" y="317"/>
                  </a:cubicBezTo>
                  <a:cubicBezTo>
                    <a:pt x="753" y="352"/>
                    <a:pt x="771" y="347"/>
                    <a:pt x="744" y="377"/>
                  </a:cubicBezTo>
                  <a:cubicBezTo>
                    <a:pt x="725" y="398"/>
                    <a:pt x="704" y="417"/>
                    <a:pt x="684" y="437"/>
                  </a:cubicBezTo>
                  <a:cubicBezTo>
                    <a:pt x="659" y="462"/>
                    <a:pt x="645" y="494"/>
                    <a:pt x="624" y="522"/>
                  </a:cubicBezTo>
                  <a:cubicBezTo>
                    <a:pt x="570" y="677"/>
                    <a:pt x="450" y="807"/>
                    <a:pt x="410" y="968"/>
                  </a:cubicBezTo>
                  <a:cubicBezTo>
                    <a:pt x="349" y="1214"/>
                    <a:pt x="366" y="1473"/>
                    <a:pt x="333" y="1722"/>
                  </a:cubicBezTo>
                  <a:cubicBezTo>
                    <a:pt x="343" y="1978"/>
                    <a:pt x="384" y="2272"/>
                    <a:pt x="298" y="2520"/>
                  </a:cubicBezTo>
                  <a:cubicBezTo>
                    <a:pt x="285" y="2601"/>
                    <a:pt x="260" y="2675"/>
                    <a:pt x="230" y="2751"/>
                  </a:cubicBezTo>
                  <a:cubicBezTo>
                    <a:pt x="219" y="2812"/>
                    <a:pt x="209" y="2882"/>
                    <a:pt x="187" y="2940"/>
                  </a:cubicBezTo>
                  <a:cubicBezTo>
                    <a:pt x="178" y="2964"/>
                    <a:pt x="153" y="3008"/>
                    <a:pt x="153" y="3008"/>
                  </a:cubicBezTo>
                  <a:cubicBezTo>
                    <a:pt x="145" y="3052"/>
                    <a:pt x="141" y="3087"/>
                    <a:pt x="110" y="3120"/>
                  </a:cubicBezTo>
                  <a:cubicBezTo>
                    <a:pt x="104" y="3137"/>
                    <a:pt x="101" y="3155"/>
                    <a:pt x="93" y="3171"/>
                  </a:cubicBezTo>
                  <a:cubicBezTo>
                    <a:pt x="89" y="3178"/>
                    <a:pt x="79" y="3181"/>
                    <a:pt x="75" y="3188"/>
                  </a:cubicBezTo>
                  <a:cubicBezTo>
                    <a:pt x="70" y="3198"/>
                    <a:pt x="71" y="3211"/>
                    <a:pt x="67" y="3222"/>
                  </a:cubicBezTo>
                  <a:cubicBezTo>
                    <a:pt x="56" y="3251"/>
                    <a:pt x="43" y="3278"/>
                    <a:pt x="33" y="3308"/>
                  </a:cubicBezTo>
                  <a:cubicBezTo>
                    <a:pt x="29" y="3321"/>
                    <a:pt x="0" y="3368"/>
                    <a:pt x="24" y="3368"/>
                  </a:cubicBezTo>
                </a:path>
              </a:pathLst>
            </a:custGeom>
            <a:noFill/>
            <a:ln w="19050" cmpd="sng">
              <a:solidFill>
                <a:schemeClr val="tx2"/>
              </a:solidFill>
              <a:round/>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4" name="Rectangle 14"/>
            <p:cNvSpPr>
              <a:spLocks noChangeArrowheads="1"/>
            </p:cNvSpPr>
            <p:nvPr/>
          </p:nvSpPr>
          <p:spPr bwMode="auto">
            <a:xfrm>
              <a:off x="576" y="1344"/>
              <a:ext cx="3168" cy="2352"/>
            </a:xfrm>
            <a:prstGeom prst="rect">
              <a:avLst/>
            </a:prstGeom>
            <a:noFill/>
            <a:ln w="28575">
              <a:solidFill>
                <a:srgbClr val="3333FF"/>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5" name="Rectangle 15"/>
            <p:cNvSpPr>
              <a:spLocks noChangeArrowheads="1"/>
            </p:cNvSpPr>
            <p:nvPr/>
          </p:nvSpPr>
          <p:spPr bwMode="auto">
            <a:xfrm>
              <a:off x="672" y="1824"/>
              <a:ext cx="1824" cy="1440"/>
            </a:xfrm>
            <a:prstGeom prst="rect">
              <a:avLst/>
            </a:prstGeom>
            <a:noFill/>
            <a:ln w="28575">
              <a:solidFill>
                <a:srgbClr val="3333FF"/>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6" name="Rectangle 16"/>
            <p:cNvSpPr>
              <a:spLocks noChangeArrowheads="1"/>
            </p:cNvSpPr>
            <p:nvPr/>
          </p:nvSpPr>
          <p:spPr bwMode="auto">
            <a:xfrm>
              <a:off x="768" y="2256"/>
              <a:ext cx="485" cy="624"/>
            </a:xfrm>
            <a:prstGeom prst="rect">
              <a:avLst/>
            </a:prstGeom>
            <a:noFill/>
            <a:ln w="28575">
              <a:solidFill>
                <a:srgbClr val="FF0066"/>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7" name="AutoShape 17"/>
            <p:cNvSpPr>
              <a:spLocks noChangeArrowheads="1"/>
            </p:cNvSpPr>
            <p:nvPr/>
          </p:nvSpPr>
          <p:spPr bwMode="auto">
            <a:xfrm>
              <a:off x="3744" y="2496"/>
              <a:ext cx="1488" cy="192"/>
            </a:xfrm>
            <a:prstGeom prst="leftArrow">
              <a:avLst>
                <a:gd name="adj1" fmla="val 50000"/>
                <a:gd name="adj2" fmla="val 193750"/>
              </a:avLst>
            </a:prstGeom>
            <a:solidFill>
              <a:schemeClr val="accent1"/>
            </a:solidFill>
            <a:ln w="9525">
              <a:solidFill>
                <a:schemeClr val="tx1"/>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8" name="AutoShape 18"/>
            <p:cNvSpPr>
              <a:spLocks noChangeArrowheads="1"/>
            </p:cNvSpPr>
            <p:nvPr/>
          </p:nvSpPr>
          <p:spPr bwMode="auto">
            <a:xfrm>
              <a:off x="2496" y="2496"/>
              <a:ext cx="1248" cy="192"/>
            </a:xfrm>
            <a:prstGeom prst="leftArrow">
              <a:avLst>
                <a:gd name="adj1" fmla="val 50000"/>
                <a:gd name="adj2" fmla="val 162500"/>
              </a:avLst>
            </a:prstGeom>
            <a:solidFill>
              <a:schemeClr val="accent1"/>
            </a:solidFill>
            <a:ln w="9525">
              <a:solidFill>
                <a:schemeClr val="tx1"/>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19" name="AutoShape 19"/>
            <p:cNvSpPr>
              <a:spLocks noChangeArrowheads="1"/>
            </p:cNvSpPr>
            <p:nvPr/>
          </p:nvSpPr>
          <p:spPr bwMode="auto">
            <a:xfrm>
              <a:off x="1248" y="2496"/>
              <a:ext cx="1248" cy="192"/>
            </a:xfrm>
            <a:prstGeom prst="leftArrow">
              <a:avLst>
                <a:gd name="adj1" fmla="val 50000"/>
                <a:gd name="adj2" fmla="val 162500"/>
              </a:avLst>
            </a:prstGeom>
            <a:solidFill>
              <a:schemeClr val="accent1"/>
            </a:solidFill>
            <a:ln w="9525">
              <a:solidFill>
                <a:schemeClr val="tx1"/>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sp>
          <p:nvSpPr>
            <p:cNvPr id="20" name="Text Box 20"/>
            <p:cNvSpPr txBox="1">
              <a:spLocks noChangeArrowheads="1"/>
            </p:cNvSpPr>
            <p:nvPr/>
          </p:nvSpPr>
          <p:spPr bwMode="auto">
            <a:xfrm>
              <a:off x="2603" y="1721"/>
              <a:ext cx="2131" cy="325"/>
            </a:xfrm>
            <a:prstGeom prst="rect">
              <a:avLst/>
            </a:prstGeom>
            <a:noFill/>
            <a:ln w="9525">
              <a:noFill/>
              <a:miter lim="800000"/>
              <a:headEnd/>
              <a:tailEnd/>
            </a:ln>
          </p:spPr>
          <p:txBody>
            <a:bodyPr wrap="none">
              <a:spAutoFit/>
            </a:bodyPr>
            <a:lstStyle/>
            <a:p>
              <a:pPr eaLnBrk="0" hangingPunct="0"/>
              <a:r>
                <a:rPr lang="th-TH" sz="2400" b="1" dirty="0">
                  <a:solidFill>
                    <a:srgbClr val="C00000"/>
                  </a:solidFill>
                  <a:latin typeface="Angsana New" panose="02020603050405020304" pitchFamily="18" charset="-34"/>
                  <a:cs typeface="Angsana New" panose="02020603050405020304" pitchFamily="18" charset="-34"/>
                </a:rPr>
                <a:t>แผนที่เดินเรือใกล้ฝั่ง (</a:t>
              </a:r>
              <a:r>
                <a:rPr lang="en-US" sz="2400" b="1" dirty="0">
                  <a:solidFill>
                    <a:srgbClr val="C00000"/>
                  </a:solidFill>
                  <a:latin typeface="Angsana New" panose="02020603050405020304" pitchFamily="18" charset="-34"/>
                  <a:cs typeface="Angsana New" panose="02020603050405020304" pitchFamily="18" charset="-34"/>
                </a:rPr>
                <a:t>Coastal)</a:t>
              </a:r>
              <a:endParaRPr lang="th-TH" sz="2400" dirty="0">
                <a:solidFill>
                  <a:srgbClr val="C00000"/>
                </a:solidFill>
                <a:latin typeface="Angsana New" panose="02020603050405020304" pitchFamily="18" charset="-34"/>
                <a:cs typeface="Angsana New" panose="02020603050405020304" pitchFamily="18" charset="-34"/>
              </a:endParaRPr>
            </a:p>
          </p:txBody>
        </p:sp>
        <p:sp>
          <p:nvSpPr>
            <p:cNvPr id="22" name="Text Box 22"/>
            <p:cNvSpPr txBox="1">
              <a:spLocks noChangeArrowheads="1"/>
            </p:cNvSpPr>
            <p:nvPr/>
          </p:nvSpPr>
          <p:spPr bwMode="auto">
            <a:xfrm>
              <a:off x="1248" y="1806"/>
              <a:ext cx="1315" cy="433"/>
            </a:xfrm>
            <a:prstGeom prst="rect">
              <a:avLst/>
            </a:prstGeom>
            <a:noFill/>
            <a:ln w="9525">
              <a:noFill/>
              <a:miter lim="800000"/>
              <a:headEnd/>
              <a:tailEnd/>
            </a:ln>
          </p:spPr>
          <p:txBody>
            <a:bodyPr wrap="none">
              <a:spAutoFit/>
            </a:bodyPr>
            <a:lstStyle/>
            <a:p>
              <a:pPr eaLnBrk="0" hangingPunct="0"/>
              <a:r>
                <a:rPr lang="th-TH" sz="2000" b="1" dirty="0">
                  <a:solidFill>
                    <a:srgbClr val="C00000"/>
                  </a:solidFill>
                  <a:latin typeface="Angsana New" panose="02020603050405020304" pitchFamily="18" charset="-34"/>
                  <a:cs typeface="Angsana New" panose="02020603050405020304" pitchFamily="18" charset="-34"/>
                </a:rPr>
                <a:t>แผนที่ย่านเข้าสู่ท่าเรือ</a:t>
              </a:r>
            </a:p>
            <a:p>
              <a:pPr eaLnBrk="0" hangingPunct="0">
                <a:lnSpc>
                  <a:spcPct val="60000"/>
                </a:lnSpc>
              </a:pPr>
              <a:r>
                <a:rPr lang="en-US" sz="2000" b="1" dirty="0">
                  <a:solidFill>
                    <a:srgbClr val="C00000"/>
                  </a:solidFill>
                  <a:latin typeface="Angsana New" panose="02020603050405020304" pitchFamily="18" charset="-34"/>
                  <a:cs typeface="Angsana New" panose="02020603050405020304" pitchFamily="18" charset="-34"/>
                </a:rPr>
                <a:t>(Approach Chart)</a:t>
              </a:r>
              <a:endParaRPr lang="th-TH" sz="2000" dirty="0">
                <a:solidFill>
                  <a:srgbClr val="C00000"/>
                </a:solidFill>
                <a:latin typeface="Angsana New" panose="02020603050405020304" pitchFamily="18" charset="-34"/>
                <a:cs typeface="Angsana New" panose="02020603050405020304" pitchFamily="18" charset="-34"/>
              </a:endParaRPr>
            </a:p>
          </p:txBody>
        </p:sp>
        <p:sp>
          <p:nvSpPr>
            <p:cNvPr id="23" name="Text Box 23"/>
            <p:cNvSpPr txBox="1">
              <a:spLocks noChangeArrowheads="1"/>
            </p:cNvSpPr>
            <p:nvPr/>
          </p:nvSpPr>
          <p:spPr bwMode="auto">
            <a:xfrm>
              <a:off x="726" y="2855"/>
              <a:ext cx="1274" cy="617"/>
            </a:xfrm>
            <a:prstGeom prst="rect">
              <a:avLst/>
            </a:prstGeom>
            <a:noFill/>
            <a:ln w="9525">
              <a:noFill/>
              <a:miter lim="800000"/>
              <a:headEnd/>
              <a:tailEnd/>
            </a:ln>
          </p:spPr>
          <p:txBody>
            <a:bodyPr wrap="square">
              <a:spAutoFit/>
            </a:bodyPr>
            <a:lstStyle/>
            <a:p>
              <a:pPr eaLnBrk="0" hangingPunct="0"/>
              <a:r>
                <a:rPr lang="th-TH" sz="2400" b="1" dirty="0">
                  <a:solidFill>
                    <a:srgbClr val="C00000"/>
                  </a:solidFill>
                  <a:latin typeface="Angsana New" panose="02020603050405020304" pitchFamily="18" charset="-34"/>
                  <a:cs typeface="Angsana New" panose="02020603050405020304" pitchFamily="18" charset="-34"/>
                </a:rPr>
                <a:t>แผนที่ท่าเรือ</a:t>
              </a:r>
            </a:p>
            <a:p>
              <a:pPr eaLnBrk="0" hangingPunct="0">
                <a:lnSpc>
                  <a:spcPct val="50000"/>
                </a:lnSpc>
              </a:pPr>
              <a:r>
                <a:rPr lang="th-TH" sz="2400" b="1" dirty="0">
                  <a:solidFill>
                    <a:srgbClr val="C00000"/>
                  </a:solidFill>
                  <a:latin typeface="Angsana New" panose="02020603050405020304" pitchFamily="18" charset="-34"/>
                  <a:cs typeface="Angsana New" panose="02020603050405020304" pitchFamily="18" charset="-34"/>
                </a:rPr>
                <a:t>(</a:t>
              </a:r>
              <a:r>
                <a:rPr lang="th-TH" sz="2400" b="1" dirty="0" err="1">
                  <a:solidFill>
                    <a:srgbClr val="C00000"/>
                  </a:solidFill>
                  <a:latin typeface="Angsana New" panose="02020603050405020304" pitchFamily="18" charset="-34"/>
                  <a:cs typeface="Angsana New" panose="02020603050405020304" pitchFamily="18" charset="-34"/>
                </a:rPr>
                <a:t>Harbour</a:t>
              </a:r>
              <a:r>
                <a:rPr lang="th-TH" sz="2400" b="1" dirty="0">
                  <a:solidFill>
                    <a:srgbClr val="C00000"/>
                  </a:solidFill>
                  <a:latin typeface="Angsana New" panose="02020603050405020304" pitchFamily="18" charset="-34"/>
                  <a:cs typeface="Angsana New" panose="02020603050405020304" pitchFamily="18" charset="-34"/>
                </a:rPr>
                <a:t> </a:t>
              </a:r>
              <a:r>
                <a:rPr lang="th-TH" sz="2400" b="1" dirty="0" err="1">
                  <a:solidFill>
                    <a:srgbClr val="C00000"/>
                  </a:solidFill>
                  <a:latin typeface="Angsana New" panose="02020603050405020304" pitchFamily="18" charset="-34"/>
                  <a:cs typeface="Angsana New" panose="02020603050405020304" pitchFamily="18" charset="-34"/>
                </a:rPr>
                <a:t>Chart</a:t>
              </a:r>
              <a:r>
                <a:rPr lang="th-TH" sz="2400" b="1" dirty="0">
                  <a:solidFill>
                    <a:srgbClr val="C00000"/>
                  </a:solidFill>
                  <a:latin typeface="Angsana New" panose="02020603050405020304" pitchFamily="18" charset="-34"/>
                  <a:cs typeface="Angsana New" panose="02020603050405020304" pitchFamily="18" charset="-34"/>
                </a:rPr>
                <a:t>)</a:t>
              </a:r>
            </a:p>
          </p:txBody>
        </p:sp>
        <p:sp>
          <p:nvSpPr>
            <p:cNvPr id="24" name="Text Box 24"/>
            <p:cNvSpPr txBox="1">
              <a:spLocks noChangeArrowheads="1"/>
            </p:cNvSpPr>
            <p:nvPr/>
          </p:nvSpPr>
          <p:spPr bwMode="auto">
            <a:xfrm>
              <a:off x="4080" y="1998"/>
              <a:ext cx="2081" cy="325"/>
            </a:xfrm>
            <a:prstGeom prst="rect">
              <a:avLst/>
            </a:prstGeom>
            <a:noFill/>
            <a:ln w="9525">
              <a:noFill/>
              <a:miter lim="800000"/>
              <a:headEnd/>
              <a:tailEnd/>
            </a:ln>
          </p:spPr>
          <p:txBody>
            <a:bodyPr wrap="none">
              <a:spAutoFit/>
            </a:bodyPr>
            <a:lstStyle/>
            <a:p>
              <a:pPr eaLnBrk="0" hangingPunct="0"/>
              <a:r>
                <a:rPr lang="th-TH" sz="2400" b="1" dirty="0">
                  <a:solidFill>
                    <a:srgbClr val="C00000"/>
                  </a:solidFill>
                  <a:latin typeface="Angsana New" panose="02020603050405020304" pitchFamily="18" charset="-34"/>
                  <a:cs typeface="Angsana New" panose="02020603050405020304" pitchFamily="18" charset="-34"/>
                </a:rPr>
                <a:t>แผนที่ชายฝั่งทั่วไป (</a:t>
              </a:r>
              <a:r>
                <a:rPr lang="en-US" sz="2400" b="1" dirty="0">
                  <a:solidFill>
                    <a:srgbClr val="C00000"/>
                  </a:solidFill>
                  <a:latin typeface="Angsana New" panose="02020603050405020304" pitchFamily="18" charset="-34"/>
                  <a:cs typeface="Angsana New" panose="02020603050405020304" pitchFamily="18" charset="-34"/>
                </a:rPr>
                <a:t>General)</a:t>
              </a:r>
              <a:endParaRPr lang="th-TH" sz="2400" b="1" dirty="0">
                <a:solidFill>
                  <a:srgbClr val="C00000"/>
                </a:solidFill>
                <a:latin typeface="Angsana New" panose="02020603050405020304" pitchFamily="18" charset="-34"/>
                <a:cs typeface="Angsana New" panose="02020603050405020304" pitchFamily="18" charset="-34"/>
              </a:endParaRPr>
            </a:p>
          </p:txBody>
        </p:sp>
        <p:sp>
          <p:nvSpPr>
            <p:cNvPr id="25" name="Rectangle 30"/>
            <p:cNvSpPr>
              <a:spLocks noChangeArrowheads="1"/>
            </p:cNvSpPr>
            <p:nvPr/>
          </p:nvSpPr>
          <p:spPr bwMode="auto">
            <a:xfrm>
              <a:off x="576" y="672"/>
              <a:ext cx="4656" cy="3360"/>
            </a:xfrm>
            <a:prstGeom prst="rect">
              <a:avLst/>
            </a:prstGeom>
            <a:noFill/>
            <a:ln w="28575">
              <a:solidFill>
                <a:srgbClr val="3333FF"/>
              </a:solidFill>
              <a:miter lim="800000"/>
              <a:headEnd/>
              <a:tailEnd/>
            </a:ln>
          </p:spPr>
          <p:txBody>
            <a:bodyPr wrap="none" anchor="ctr"/>
            <a:lstStyle/>
            <a:p>
              <a:endParaRPr lang="th-TH" dirty="0">
                <a:latin typeface="Angsana New" panose="02020603050405020304" pitchFamily="18" charset="-34"/>
                <a:cs typeface="Angsana New" panose="02020603050405020304" pitchFamily="18" charset="-34"/>
              </a:endParaRPr>
            </a:p>
          </p:txBody>
        </p:sp>
      </p:grpSp>
    </p:spTree>
    <p:extLst>
      <p:ext uri="{BB962C8B-B14F-4D97-AF65-F5344CB8AC3E}">
        <p14:creationId xmlns:p14="http://schemas.microsoft.com/office/powerpoint/2010/main" val="485084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a:xfrm>
            <a:off x="438633" y="476672"/>
            <a:ext cx="7772400" cy="648072"/>
          </a:xfrm>
        </p:spPr>
        <p:txBody>
          <a:bodyPr>
            <a:noAutofit/>
          </a:bodyPr>
          <a:lstStyle/>
          <a:p>
            <a:r>
              <a:rPr lang="th-TH" altLang="ko-KR" sz="4000" dirty="0"/>
              <a:t>มาตราส่วนแผนที่เดินเรือ</a:t>
            </a:r>
            <a:endParaRPr lang="ko-KR" altLang="en-US" sz="4000" cap="none" dirty="0"/>
          </a:p>
        </p:txBody>
      </p:sp>
      <p:sp>
        <p:nvSpPr>
          <p:cNvPr id="7" name="슬라이드 번호 개체 틀 6"/>
          <p:cNvSpPr>
            <a:spLocks noGrp="1"/>
          </p:cNvSpPr>
          <p:nvPr>
            <p:ph type="sldNum" sz="quarter" idx="12"/>
          </p:nvPr>
        </p:nvSpPr>
        <p:spPr>
          <a:xfrm>
            <a:off x="6988451" y="6356352"/>
            <a:ext cx="2133600" cy="365125"/>
          </a:xfrm>
        </p:spPr>
        <p:txBody>
          <a:bodyPr/>
          <a:lstStyle/>
          <a:p>
            <a:r>
              <a:rPr lang="en-US" altLang="ko-KR" dirty="0">
                <a:latin typeface="Arial" pitchFamily="34" charset="0"/>
                <a:cs typeface="Arial" pitchFamily="34" charset="0"/>
              </a:rPr>
              <a:t>3</a:t>
            </a:r>
            <a:endParaRPr lang="ko-KR" altLang="en-US" sz="1800" b="1" dirty="0">
              <a:solidFill>
                <a:schemeClr val="bg1"/>
              </a:solidFill>
              <a:latin typeface="Arial" pitchFamily="34" charset="0"/>
              <a:cs typeface="Arial" pitchFamily="34" charset="0"/>
            </a:endParaRPr>
          </a:p>
        </p:txBody>
      </p:sp>
      <p:sp>
        <p:nvSpPr>
          <p:cNvPr id="5" name="Rectangle 4"/>
          <p:cNvSpPr/>
          <p:nvPr/>
        </p:nvSpPr>
        <p:spPr>
          <a:xfrm>
            <a:off x="351663" y="1225690"/>
            <a:ext cx="8440674" cy="5632311"/>
          </a:xfrm>
          <a:prstGeom prst="rect">
            <a:avLst/>
          </a:prstGeom>
        </p:spPr>
        <p:txBody>
          <a:bodyPr wrap="square">
            <a:spAutoFit/>
          </a:bodyPr>
          <a:lstStyle/>
          <a:p>
            <a:pPr indent="571500">
              <a:tabLst>
                <a:tab pos="571500" algn="l"/>
                <a:tab pos="857250" algn="l"/>
                <a:tab pos="1028700" algn="l"/>
              </a:tabLst>
            </a:pPr>
            <a:r>
              <a:rPr lang="th-TH" sz="3200" b="1" dirty="0">
                <a:latin typeface="Angsana New" panose="02020603050405020304" pitchFamily="18" charset="-34"/>
                <a:cs typeface="Angsana New" panose="02020603050405020304" pitchFamily="18" charset="-34"/>
              </a:rPr>
              <a:t>1.</a:t>
            </a:r>
            <a:r>
              <a:rPr lang="th-TH" sz="3600" b="1" dirty="0">
                <a:solidFill>
                  <a:srgbClr val="C00000"/>
                </a:solidFill>
                <a:latin typeface="Angsana New" panose="02020603050405020304" pitchFamily="18" charset="-34"/>
                <a:cs typeface="Angsana New" panose="02020603050405020304" pitchFamily="18" charset="-34"/>
              </a:rPr>
              <a:t>มาตราส่วนเล็ก  </a:t>
            </a:r>
            <a:r>
              <a:rPr lang="th-TH" sz="2800" b="1" dirty="0">
                <a:solidFill>
                  <a:schemeClr val="bg2"/>
                </a:solidFill>
                <a:latin typeface="Angsana New" panose="02020603050405020304" pitchFamily="18" charset="-34"/>
                <a:cs typeface="Angsana New" panose="02020603050405020304" pitchFamily="18" charset="-34"/>
              </a:rPr>
              <a:t>มาตราส่วน 1 : 2 000 000 และเล็กกว่า</a:t>
            </a:r>
          </a:p>
          <a:p>
            <a:pPr indent="571500">
              <a:tabLst>
                <a:tab pos="571500" algn="l"/>
                <a:tab pos="857250" algn="l"/>
                <a:tab pos="1028700" algn="l"/>
              </a:tabLst>
            </a:pPr>
            <a:r>
              <a:rPr lang="th-TH" sz="3200" b="1" dirty="0">
                <a:latin typeface="Angsana New" panose="02020603050405020304" pitchFamily="18" charset="-34"/>
                <a:cs typeface="Angsana New" panose="02020603050405020304" pitchFamily="18" charset="-34"/>
              </a:rPr>
              <a:t>2.</a:t>
            </a:r>
            <a:r>
              <a:rPr lang="th-TH" sz="3600" b="1" dirty="0">
                <a:solidFill>
                  <a:srgbClr val="C00000"/>
                </a:solidFill>
                <a:latin typeface="Angsana New" panose="02020603050405020304" pitchFamily="18" charset="-34"/>
                <a:cs typeface="Angsana New" panose="02020603050405020304" pitchFamily="18" charset="-34"/>
              </a:rPr>
              <a:t>มาตราส่วนกลาง </a:t>
            </a:r>
          </a:p>
          <a:p>
            <a:pPr indent="571500">
              <a:tabLst>
                <a:tab pos="571500" algn="l"/>
                <a:tab pos="857250" algn="l"/>
                <a:tab pos="1028700" algn="l"/>
              </a:tabLst>
            </a:pPr>
            <a:r>
              <a:rPr lang="th-TH" sz="2800" b="1" dirty="0">
                <a:solidFill>
                  <a:srgbClr val="003399"/>
                </a:solidFill>
                <a:latin typeface="Angsana New" panose="02020603050405020304" pitchFamily="18" charset="-34"/>
                <a:cs typeface="Angsana New" panose="02020603050405020304" pitchFamily="18" charset="-34"/>
              </a:rPr>
              <a:t>     	1) แผนที่ชายฝั่งทั่วไป (</a:t>
            </a:r>
            <a:r>
              <a:rPr lang="en-US" sz="2800" b="1" dirty="0">
                <a:solidFill>
                  <a:srgbClr val="003399"/>
                </a:solidFill>
                <a:latin typeface="Angsana New" panose="02020603050405020304" pitchFamily="18" charset="-34"/>
                <a:cs typeface="Angsana New" panose="02020603050405020304" pitchFamily="18" charset="-34"/>
              </a:rPr>
              <a:t>General) : </a:t>
            </a:r>
            <a:r>
              <a:rPr lang="th-TH" sz="2800" b="1" dirty="0">
                <a:solidFill>
                  <a:srgbClr val="003399"/>
                </a:solidFill>
                <a:latin typeface="Angsana New" panose="02020603050405020304" pitchFamily="18" charset="-34"/>
                <a:cs typeface="Angsana New" panose="02020603050405020304" pitchFamily="18" charset="-34"/>
              </a:rPr>
              <a:t>เดินทางผ่าน / มองเห็นแผ่นดิน</a:t>
            </a:r>
          </a:p>
          <a:p>
            <a:pPr indent="571500">
              <a:tabLst>
                <a:tab pos="571500" algn="l"/>
                <a:tab pos="857250" algn="l"/>
                <a:tab pos="1028700" algn="l"/>
              </a:tabLst>
            </a:pPr>
            <a:r>
              <a:rPr lang="th-TH" sz="2800" b="1" dirty="0">
                <a:solidFill>
                  <a:srgbClr val="003399"/>
                </a:solidFill>
                <a:latin typeface="Angsana New" panose="02020603050405020304" pitchFamily="18" charset="-34"/>
                <a:cs typeface="Angsana New" panose="02020603050405020304" pitchFamily="18" charset="-34"/>
              </a:rPr>
              <a:t>มาตราส่วนใหญ่กว่า 1 : 2 000 000 – 1 : 350 000</a:t>
            </a:r>
          </a:p>
          <a:p>
            <a:pPr indent="571500">
              <a:tabLst>
                <a:tab pos="571500" algn="l"/>
                <a:tab pos="1079500" algn="l"/>
              </a:tabLst>
            </a:pPr>
            <a:r>
              <a:rPr lang="th-TH" sz="2800" b="1" dirty="0">
                <a:solidFill>
                  <a:srgbClr val="003399"/>
                </a:solidFill>
                <a:latin typeface="Angsana New" panose="02020603050405020304" pitchFamily="18" charset="-34"/>
                <a:cs typeface="Angsana New" panose="02020603050405020304" pitchFamily="18" charset="-34"/>
              </a:rPr>
              <a:t>	2) แผนที่เดินเรือใกล้ฝั่ง (</a:t>
            </a:r>
            <a:r>
              <a:rPr lang="en-US" sz="2800" b="1" dirty="0">
                <a:solidFill>
                  <a:srgbClr val="003399"/>
                </a:solidFill>
                <a:latin typeface="Angsana New" panose="02020603050405020304" pitchFamily="18" charset="-34"/>
                <a:cs typeface="Angsana New" panose="02020603050405020304" pitchFamily="18" charset="-34"/>
              </a:rPr>
              <a:t>Coastal) : </a:t>
            </a:r>
            <a:r>
              <a:rPr lang="th-TH" sz="2800" b="1" dirty="0">
                <a:solidFill>
                  <a:srgbClr val="003399"/>
                </a:solidFill>
                <a:latin typeface="Angsana New" panose="02020603050405020304" pitchFamily="18" charset="-34"/>
                <a:cs typeface="Angsana New" panose="02020603050405020304" pitchFamily="18" charset="-34"/>
              </a:rPr>
              <a:t>การเดินเรือชายฝั่ง</a:t>
            </a:r>
          </a:p>
          <a:p>
            <a:pPr indent="571500">
              <a:tabLst>
                <a:tab pos="571500" algn="l"/>
                <a:tab pos="857250" algn="l"/>
                <a:tab pos="1028700" algn="l"/>
              </a:tabLst>
            </a:pPr>
            <a:r>
              <a:rPr lang="th-TH" sz="2800" b="1" dirty="0">
                <a:latin typeface="Angsana New" panose="02020603050405020304" pitchFamily="18" charset="-34"/>
                <a:cs typeface="Angsana New" panose="02020603050405020304" pitchFamily="18" charset="-34"/>
              </a:rPr>
              <a:t>มาตราส่วนใหญ่กว่า 1 : 350 000 - 1 : 75 000 </a:t>
            </a:r>
          </a:p>
          <a:p>
            <a:pPr indent="571500">
              <a:tabLst>
                <a:tab pos="571500" algn="l"/>
                <a:tab pos="857250" algn="l"/>
                <a:tab pos="1028700" algn="l"/>
              </a:tabLst>
            </a:pPr>
            <a:r>
              <a:rPr lang="th-TH" sz="3200" b="1" dirty="0">
                <a:latin typeface="Angsana New" panose="02020603050405020304" pitchFamily="18" charset="-34"/>
                <a:cs typeface="Angsana New" panose="02020603050405020304" pitchFamily="18" charset="-34"/>
              </a:rPr>
              <a:t>3 </a:t>
            </a:r>
            <a:r>
              <a:rPr lang="th-TH" sz="3600" b="1" dirty="0">
                <a:solidFill>
                  <a:srgbClr val="C00000"/>
                </a:solidFill>
                <a:latin typeface="Angsana New" panose="02020603050405020304" pitchFamily="18" charset="-34"/>
                <a:cs typeface="Angsana New" panose="02020603050405020304" pitchFamily="18" charset="-34"/>
              </a:rPr>
              <a:t>มาตราส่วนใหญ่ </a:t>
            </a:r>
          </a:p>
          <a:p>
            <a:pPr indent="571500">
              <a:tabLst>
                <a:tab pos="571500" algn="l"/>
                <a:tab pos="857250" algn="l"/>
                <a:tab pos="1028700" algn="l"/>
              </a:tabLst>
            </a:pPr>
            <a:r>
              <a:rPr lang="th-TH" sz="2800" b="1" dirty="0">
                <a:latin typeface="Angsana New" panose="02020603050405020304" pitchFamily="18" charset="-34"/>
                <a:cs typeface="Angsana New" panose="02020603050405020304" pitchFamily="18" charset="-34"/>
              </a:rPr>
              <a:t>		1) </a:t>
            </a:r>
            <a:r>
              <a:rPr lang="th-TH" sz="2800" b="1" dirty="0">
                <a:solidFill>
                  <a:srgbClr val="FF0000"/>
                </a:solidFill>
                <a:latin typeface="Angsana New" panose="02020603050405020304" pitchFamily="18" charset="-34"/>
                <a:cs typeface="Angsana New" panose="02020603050405020304" pitchFamily="18" charset="-34"/>
              </a:rPr>
              <a:t>แผนที่ย่านเข้าสู่ท่าเรือ (</a:t>
            </a:r>
            <a:r>
              <a:rPr lang="en-US" sz="2800" b="1" dirty="0">
                <a:solidFill>
                  <a:srgbClr val="FF0000"/>
                </a:solidFill>
                <a:latin typeface="Angsana New" panose="02020603050405020304" pitchFamily="18" charset="-34"/>
                <a:cs typeface="Angsana New" panose="02020603050405020304" pitchFamily="18" charset="-34"/>
              </a:rPr>
              <a:t>Approach) </a:t>
            </a:r>
            <a:r>
              <a:rPr lang="en-US" sz="2800" b="1" dirty="0">
                <a:latin typeface="Angsana New" panose="02020603050405020304" pitchFamily="18" charset="-34"/>
                <a:cs typeface="Angsana New" panose="02020603050405020304" pitchFamily="18" charset="-34"/>
              </a:rPr>
              <a:t>: </a:t>
            </a:r>
            <a:r>
              <a:rPr lang="th-TH" sz="2800" b="1" dirty="0">
                <a:latin typeface="Angsana New" panose="02020603050405020304" pitchFamily="18" charset="-34"/>
                <a:cs typeface="Angsana New" panose="02020603050405020304" pitchFamily="18" charset="-34"/>
              </a:rPr>
              <a:t>ทางเข้าสู่เมืองท่า / น่านน้ำชายฝั่งที่ซับซ้อนหรือมีความแออัด มาตราส่วนใหญ่กว่า 1 : 75 000 - 1 : 30 000</a:t>
            </a:r>
          </a:p>
          <a:p>
            <a:pPr marL="92075" lvl="1" indent="936625">
              <a:tabLst>
                <a:tab pos="534988" algn="l"/>
                <a:tab pos="857250" algn="l"/>
                <a:tab pos="1028700" algn="l"/>
              </a:tabLst>
            </a:pPr>
            <a:r>
              <a:rPr lang="th-TH" sz="2800" b="1" dirty="0">
                <a:latin typeface="Angsana New" panose="02020603050405020304" pitchFamily="18" charset="-34"/>
                <a:cs typeface="Angsana New" panose="02020603050405020304" pitchFamily="18" charset="-34"/>
              </a:rPr>
              <a:t>2) </a:t>
            </a:r>
            <a:r>
              <a:rPr lang="th-TH" sz="2800" b="1" dirty="0">
                <a:solidFill>
                  <a:srgbClr val="FF0000"/>
                </a:solidFill>
                <a:latin typeface="Angsana New" panose="02020603050405020304" pitchFamily="18" charset="-34"/>
                <a:cs typeface="Angsana New" panose="02020603050405020304" pitchFamily="18" charset="-34"/>
              </a:rPr>
              <a:t>แผนที่ท่าเรือ (</a:t>
            </a:r>
            <a:r>
              <a:rPr lang="en-US" sz="2800" b="1" dirty="0" err="1">
                <a:solidFill>
                  <a:srgbClr val="FF0000"/>
                </a:solidFill>
                <a:latin typeface="Angsana New" panose="02020603050405020304" pitchFamily="18" charset="-34"/>
                <a:cs typeface="Angsana New" panose="02020603050405020304" pitchFamily="18" charset="-34"/>
              </a:rPr>
              <a:t>Harbour</a:t>
            </a:r>
            <a:r>
              <a:rPr lang="en-US" sz="2800" b="1" dirty="0">
                <a:solidFill>
                  <a:srgbClr val="FF0000"/>
                </a:solidFill>
                <a:latin typeface="Angsana New" panose="02020603050405020304" pitchFamily="18" charset="-34"/>
                <a:cs typeface="Angsana New" panose="02020603050405020304" pitchFamily="18" charset="-34"/>
              </a:rPr>
              <a:t>) </a:t>
            </a:r>
            <a:r>
              <a:rPr lang="en-US" sz="2800" b="1" dirty="0">
                <a:latin typeface="Angsana New" panose="02020603050405020304" pitchFamily="18" charset="-34"/>
                <a:cs typeface="Angsana New" panose="02020603050405020304" pitchFamily="18" charset="-34"/>
              </a:rPr>
              <a:t>: </a:t>
            </a:r>
            <a:r>
              <a:rPr lang="th-TH" sz="2800" b="1" dirty="0">
                <a:latin typeface="Angsana New" panose="02020603050405020304" pitchFamily="18" charset="-34"/>
                <a:cs typeface="Angsana New" panose="02020603050405020304" pitchFamily="18" charset="-34"/>
              </a:rPr>
              <a:t>ท่าเรือ / ที่จอดเรือ / ช่องทางเดินเรือที่แคบ มาตราส่วนใหญ่กว่า 1 : 30 000</a:t>
            </a:r>
          </a:p>
          <a:p>
            <a:pPr lvl="1" indent="571500">
              <a:tabLst>
                <a:tab pos="571500" algn="l"/>
                <a:tab pos="857250" algn="l"/>
                <a:tab pos="1028700" algn="l"/>
              </a:tabLst>
            </a:pPr>
            <a:r>
              <a:rPr lang="th-TH" sz="2800" b="1" dirty="0">
                <a:latin typeface="Angsana New" panose="02020603050405020304" pitchFamily="18" charset="-34"/>
                <a:cs typeface="Angsana New" panose="02020603050405020304" pitchFamily="18" charset="-34"/>
              </a:rPr>
              <a:t>3) </a:t>
            </a:r>
            <a:r>
              <a:rPr lang="th-TH" sz="2800" b="1" dirty="0">
                <a:solidFill>
                  <a:srgbClr val="FF0000"/>
                </a:solidFill>
                <a:latin typeface="Angsana New" panose="02020603050405020304" pitchFamily="18" charset="-34"/>
                <a:cs typeface="Angsana New" panose="02020603050405020304" pitchFamily="18" charset="-34"/>
              </a:rPr>
              <a:t>แผนที่ท่าเทียบเรือ (</a:t>
            </a:r>
            <a:r>
              <a:rPr lang="en-US" sz="2800" b="1" dirty="0">
                <a:solidFill>
                  <a:srgbClr val="FF0000"/>
                </a:solidFill>
                <a:latin typeface="Angsana New" panose="02020603050405020304" pitchFamily="18" charset="-34"/>
                <a:cs typeface="Angsana New" panose="02020603050405020304" pitchFamily="18" charset="-34"/>
              </a:rPr>
              <a:t>Berthing) </a:t>
            </a:r>
            <a:r>
              <a:rPr lang="th-TH" sz="2800" b="1" dirty="0">
                <a:latin typeface="Angsana New" panose="02020603050405020304" pitchFamily="18" charset="-34"/>
                <a:cs typeface="Angsana New" panose="02020603050405020304" pitchFamily="18" charset="-34"/>
              </a:rPr>
              <a:t>มาตราส่วนใหญ่มาก</a:t>
            </a:r>
            <a:endParaRPr lang="th-TH" sz="1600" dirty="0">
              <a:latin typeface="Angsana New" panose="02020603050405020304" pitchFamily="18" charset="-34"/>
              <a:cs typeface="Angsana New" panose="02020603050405020304" pitchFamily="18" charset="-34"/>
            </a:endParaRPr>
          </a:p>
        </p:txBody>
      </p:sp>
    </p:spTree>
    <p:extLst>
      <p:ext uri="{BB962C8B-B14F-4D97-AF65-F5344CB8AC3E}">
        <p14:creationId xmlns:p14="http://schemas.microsoft.com/office/powerpoint/2010/main" val="1390790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a:xfrm>
            <a:off x="438633" y="476672"/>
            <a:ext cx="7772400" cy="648072"/>
          </a:xfrm>
        </p:spPr>
        <p:txBody>
          <a:bodyPr>
            <a:noAutofit/>
          </a:bodyPr>
          <a:lstStyle/>
          <a:p>
            <a:r>
              <a:rPr lang="th-TH" altLang="ko-KR" sz="4000" dirty="0"/>
              <a:t>ประเภทของมาตราส่วน (</a:t>
            </a:r>
            <a:r>
              <a:rPr lang="en-US" altLang="ko-KR" sz="4000" dirty="0"/>
              <a:t>Types of Scale)</a:t>
            </a:r>
            <a:endParaRPr lang="ko-KR" altLang="en-US" sz="4000" cap="none" dirty="0"/>
          </a:p>
        </p:txBody>
      </p:sp>
      <p:sp>
        <p:nvSpPr>
          <p:cNvPr id="9" name="Content Placeholder 1"/>
          <p:cNvSpPr txBox="1">
            <a:spLocks/>
          </p:cNvSpPr>
          <p:nvPr/>
        </p:nvSpPr>
        <p:spPr bwMode="auto">
          <a:xfrm>
            <a:off x="517396" y="1268761"/>
            <a:ext cx="8109209" cy="4864893"/>
          </a:xfrm>
          <a:prstGeom prst="rect">
            <a:avLst/>
          </a:prstGeom>
          <a:noFill/>
          <a:ln w="9525">
            <a:noFill/>
            <a:miter lim="800000"/>
            <a:headEnd/>
            <a:tailEnd/>
          </a:ln>
        </p:spPr>
        <p:txBody>
          <a:bodyPr anchor="t"/>
          <a:lstStyle/>
          <a:p>
            <a:pPr>
              <a:spcBef>
                <a:spcPct val="20000"/>
              </a:spcBef>
              <a:buClr>
                <a:schemeClr val="tx2">
                  <a:lumMod val="60000"/>
                  <a:lumOff val="40000"/>
                </a:schemeClr>
              </a:buClr>
              <a:defRPr/>
            </a:pPr>
            <a:r>
              <a:rPr lang="th-TH" sz="3200" b="1" u="sng" dirty="0">
                <a:solidFill>
                  <a:schemeClr val="accent6"/>
                </a:solidFill>
                <a:latin typeface="Angsana New" panose="02020603050405020304" pitchFamily="18" charset="-34"/>
                <a:cs typeface="Angsana New" panose="02020603050405020304" pitchFamily="18" charset="-34"/>
              </a:rPr>
              <a:t>มาตราส่วนใหญ่ (</a:t>
            </a:r>
            <a:r>
              <a:rPr lang="en-US" sz="3200" b="1" u="sng" dirty="0">
                <a:solidFill>
                  <a:schemeClr val="accent6"/>
                </a:solidFill>
                <a:latin typeface="Angsana New" panose="02020603050405020304" pitchFamily="18" charset="-34"/>
                <a:cs typeface="Angsana New" panose="02020603050405020304" pitchFamily="18" charset="-34"/>
              </a:rPr>
              <a:t>Larger Scale)</a:t>
            </a:r>
          </a:p>
          <a:p>
            <a:pPr marL="457200" indent="-457200">
              <a:spcBef>
                <a:spcPct val="20000"/>
              </a:spcBef>
              <a:buClr>
                <a:schemeClr val="accent3"/>
              </a:buClr>
              <a:buFont typeface="Arial" panose="020B0604020202020204" pitchFamily="34" charset="0"/>
              <a:buChar char="•"/>
              <a:defRPr/>
            </a:pPr>
            <a:r>
              <a:rPr lang="th-TH" sz="3200" b="1" dirty="0">
                <a:solidFill>
                  <a:schemeClr val="accent6"/>
                </a:solidFill>
                <a:latin typeface="Angsana New" panose="02020603050405020304" pitchFamily="18" charset="-34"/>
                <a:cs typeface="Angsana New" panose="02020603050405020304" pitchFamily="18" charset="-34"/>
              </a:rPr>
              <a:t>ครอบคลุมพื้นที่เล็กๆ (</a:t>
            </a:r>
            <a:r>
              <a:rPr lang="en-US" sz="3200" b="1" dirty="0">
                <a:solidFill>
                  <a:schemeClr val="accent6"/>
                </a:solidFill>
                <a:latin typeface="Angsana New" panose="02020603050405020304" pitchFamily="18" charset="-34"/>
                <a:cs typeface="Angsana New" panose="02020603050405020304" pitchFamily="18" charset="-34"/>
              </a:rPr>
              <a:t>Covers a small area)</a:t>
            </a:r>
          </a:p>
          <a:p>
            <a:pPr marL="457200" indent="-457200">
              <a:spcBef>
                <a:spcPct val="20000"/>
              </a:spcBef>
              <a:buClr>
                <a:schemeClr val="accent3"/>
              </a:buClr>
              <a:buFont typeface="Arial" panose="020B0604020202020204" pitchFamily="34" charset="0"/>
              <a:buChar char="•"/>
              <a:defRPr/>
            </a:pPr>
            <a:r>
              <a:rPr lang="th-TH" sz="3200" b="1" dirty="0">
                <a:solidFill>
                  <a:schemeClr val="accent6"/>
                </a:solidFill>
                <a:latin typeface="Angsana New" panose="02020603050405020304" pitchFamily="18" charset="-34"/>
                <a:cs typeface="Angsana New" panose="02020603050405020304" pitchFamily="18" charset="-34"/>
              </a:rPr>
              <a:t>มีรายละเอียดมาก (</a:t>
            </a:r>
            <a:r>
              <a:rPr lang="en-US" sz="3200" b="1" dirty="0">
                <a:solidFill>
                  <a:schemeClr val="accent6"/>
                </a:solidFill>
                <a:latin typeface="Angsana New" panose="02020603050405020304" pitchFamily="18" charset="-34"/>
                <a:cs typeface="Angsana New" panose="02020603050405020304" pitchFamily="18" charset="-34"/>
              </a:rPr>
              <a:t>More details)</a:t>
            </a:r>
          </a:p>
          <a:p>
            <a:pPr marL="457200" indent="-457200">
              <a:spcBef>
                <a:spcPct val="20000"/>
              </a:spcBef>
              <a:buClr>
                <a:schemeClr val="accent3"/>
              </a:buClr>
              <a:buFont typeface="Arial" panose="020B0604020202020204" pitchFamily="34" charset="0"/>
              <a:buChar char="•"/>
              <a:defRPr/>
            </a:pPr>
            <a:r>
              <a:rPr lang="th-TH" sz="3200" b="1" dirty="0">
                <a:solidFill>
                  <a:schemeClr val="accent6"/>
                </a:solidFill>
                <a:latin typeface="Angsana New" panose="02020603050405020304" pitchFamily="18" charset="-34"/>
                <a:cs typeface="Angsana New" panose="02020603050405020304" pitchFamily="18" charset="-34"/>
              </a:rPr>
              <a:t>ตัวเลขมีค่าน้อย</a:t>
            </a:r>
            <a:endParaRPr lang="en-US" sz="3200" b="1" dirty="0">
              <a:solidFill>
                <a:schemeClr val="accent6"/>
              </a:solidFill>
              <a:latin typeface="Angsana New" panose="02020603050405020304" pitchFamily="18" charset="-34"/>
              <a:cs typeface="Angsana New" panose="02020603050405020304" pitchFamily="18" charset="-34"/>
            </a:endParaRPr>
          </a:p>
          <a:p>
            <a:pPr>
              <a:spcBef>
                <a:spcPct val="20000"/>
              </a:spcBef>
              <a:buClr>
                <a:schemeClr val="tx2">
                  <a:lumMod val="60000"/>
                  <a:lumOff val="40000"/>
                </a:schemeClr>
              </a:buClr>
              <a:defRPr/>
            </a:pPr>
            <a:r>
              <a:rPr lang="th-TH" sz="3200" b="1" u="sng" dirty="0">
                <a:solidFill>
                  <a:schemeClr val="accent6"/>
                </a:solidFill>
                <a:latin typeface="Angsana New" panose="02020603050405020304" pitchFamily="18" charset="-34"/>
                <a:cs typeface="Angsana New" panose="02020603050405020304" pitchFamily="18" charset="-34"/>
              </a:rPr>
              <a:t>มาตราส่วนเล็ก (</a:t>
            </a:r>
            <a:r>
              <a:rPr lang="en-US" sz="3200" b="1" u="sng" dirty="0">
                <a:solidFill>
                  <a:schemeClr val="accent6"/>
                </a:solidFill>
                <a:latin typeface="Angsana New" panose="02020603050405020304" pitchFamily="18" charset="-34"/>
                <a:cs typeface="Angsana New" panose="02020603050405020304" pitchFamily="18" charset="-34"/>
              </a:rPr>
              <a:t>Smaller Scale)</a:t>
            </a:r>
          </a:p>
          <a:p>
            <a:pPr marL="457200" indent="-457200">
              <a:spcBef>
                <a:spcPct val="20000"/>
              </a:spcBef>
              <a:buClr>
                <a:schemeClr val="accent3"/>
              </a:buClr>
              <a:buFont typeface="Arial" panose="020B0604020202020204" pitchFamily="34" charset="0"/>
              <a:buChar char="•"/>
              <a:defRPr/>
            </a:pPr>
            <a:r>
              <a:rPr lang="th-TH" sz="3200" b="1" dirty="0">
                <a:solidFill>
                  <a:schemeClr val="accent6"/>
                </a:solidFill>
                <a:latin typeface="Angsana New" panose="02020603050405020304" pitchFamily="18" charset="-34"/>
                <a:cs typeface="Angsana New" panose="02020603050405020304" pitchFamily="18" charset="-34"/>
              </a:rPr>
              <a:t>ครอบคลุมพื้นที่กว้าง (</a:t>
            </a:r>
            <a:r>
              <a:rPr lang="en-US" sz="3200" b="1" dirty="0">
                <a:solidFill>
                  <a:schemeClr val="accent6"/>
                </a:solidFill>
                <a:latin typeface="Angsana New" panose="02020603050405020304" pitchFamily="18" charset="-34"/>
                <a:cs typeface="Angsana New" panose="02020603050405020304" pitchFamily="18" charset="-34"/>
              </a:rPr>
              <a:t>Covers a large area)</a:t>
            </a:r>
          </a:p>
          <a:p>
            <a:pPr marL="457200" indent="-457200">
              <a:spcBef>
                <a:spcPct val="20000"/>
              </a:spcBef>
              <a:buClr>
                <a:schemeClr val="accent3"/>
              </a:buClr>
              <a:buFont typeface="Arial" panose="020B0604020202020204" pitchFamily="34" charset="0"/>
              <a:buChar char="•"/>
              <a:defRPr/>
            </a:pPr>
            <a:r>
              <a:rPr lang="th-TH" sz="3200" b="1" dirty="0">
                <a:solidFill>
                  <a:schemeClr val="accent6"/>
                </a:solidFill>
                <a:latin typeface="Angsana New" panose="02020603050405020304" pitchFamily="18" charset="-34"/>
                <a:cs typeface="Angsana New" panose="02020603050405020304" pitchFamily="18" charset="-34"/>
              </a:rPr>
              <a:t>มีรายละเอียดน้อย (</a:t>
            </a:r>
            <a:r>
              <a:rPr lang="en-US" sz="3200" b="1" dirty="0">
                <a:solidFill>
                  <a:schemeClr val="accent6"/>
                </a:solidFill>
                <a:latin typeface="Angsana New" panose="02020603050405020304" pitchFamily="18" charset="-34"/>
                <a:cs typeface="Angsana New" panose="02020603050405020304" pitchFamily="18" charset="-34"/>
              </a:rPr>
              <a:t>Less details)</a:t>
            </a:r>
          </a:p>
          <a:p>
            <a:pPr marL="457200" indent="-457200">
              <a:spcBef>
                <a:spcPct val="20000"/>
              </a:spcBef>
              <a:buClr>
                <a:schemeClr val="accent3"/>
              </a:buClr>
              <a:buFont typeface="Arial" panose="020B0604020202020204" pitchFamily="34" charset="0"/>
              <a:buChar char="•"/>
              <a:defRPr/>
            </a:pPr>
            <a:r>
              <a:rPr lang="th-TH" sz="3200" b="1" dirty="0">
                <a:solidFill>
                  <a:schemeClr val="accent6"/>
                </a:solidFill>
                <a:latin typeface="Angsana New" panose="02020603050405020304" pitchFamily="18" charset="-34"/>
                <a:cs typeface="Angsana New" panose="02020603050405020304" pitchFamily="18" charset="-34"/>
              </a:rPr>
              <a:t>ตัวเลขมีค่ามาก</a:t>
            </a:r>
            <a:endParaRPr lang="en-US" sz="3200" b="1" dirty="0">
              <a:solidFill>
                <a:schemeClr val="accent6"/>
              </a:solidFill>
              <a:latin typeface="Angsana New" panose="02020603050405020304" pitchFamily="18" charset="-34"/>
              <a:cs typeface="Angsana New" panose="02020603050405020304" pitchFamily="18" charset="-34"/>
            </a:endParaRPr>
          </a:p>
          <a:p>
            <a:pPr marL="457200" indent="-457200">
              <a:spcBef>
                <a:spcPct val="20000"/>
              </a:spcBef>
              <a:buClr>
                <a:schemeClr val="tx2">
                  <a:lumMod val="60000"/>
                  <a:lumOff val="40000"/>
                </a:schemeClr>
              </a:buClr>
              <a:buFont typeface="Arial" panose="020B0604020202020204" pitchFamily="34" charset="0"/>
              <a:buChar char="•"/>
              <a:defRPr/>
            </a:pPr>
            <a:endParaRPr lang="en-US" sz="2800" dirty="0">
              <a:latin typeface="Arial" pitchFamily="34" charset="0"/>
              <a:cs typeface="Arial" pitchFamily="34" charset="0"/>
            </a:endParaRPr>
          </a:p>
          <a:p>
            <a:pPr marL="457200" indent="-457200">
              <a:spcBef>
                <a:spcPct val="20000"/>
              </a:spcBef>
              <a:buClr>
                <a:schemeClr val="tx2">
                  <a:lumMod val="60000"/>
                  <a:lumOff val="40000"/>
                </a:schemeClr>
              </a:buClr>
              <a:buFont typeface="Arial" panose="020B0604020202020204" pitchFamily="34" charset="0"/>
              <a:buChar char="•"/>
              <a:defRPr/>
            </a:pPr>
            <a:endParaRPr lang="en-US" sz="2800" dirty="0">
              <a:latin typeface="Arial" pitchFamily="34" charset="0"/>
              <a:cs typeface="Arial" pitchFamily="34" charset="0"/>
            </a:endParaRPr>
          </a:p>
          <a:p>
            <a:pPr>
              <a:spcBef>
                <a:spcPct val="20000"/>
              </a:spcBef>
              <a:buClr>
                <a:schemeClr val="tx2">
                  <a:lumMod val="60000"/>
                  <a:lumOff val="40000"/>
                </a:schemeClr>
              </a:buClr>
              <a:defRPr/>
            </a:pPr>
            <a:endParaRPr lang="en-US" sz="2800" dirty="0">
              <a:latin typeface="Arial" pitchFamily="34" charset="0"/>
              <a:cs typeface="Arial" pitchFamily="34" charset="0"/>
            </a:endParaRPr>
          </a:p>
        </p:txBody>
      </p:sp>
      <p:sp>
        <p:nvSpPr>
          <p:cNvPr id="7" name="슬라이드 번호 개체 틀 6"/>
          <p:cNvSpPr>
            <a:spLocks noGrp="1"/>
          </p:cNvSpPr>
          <p:nvPr>
            <p:ph type="sldNum" sz="quarter" idx="12"/>
          </p:nvPr>
        </p:nvSpPr>
        <p:spPr>
          <a:xfrm>
            <a:off x="6988451" y="6356352"/>
            <a:ext cx="2133600" cy="365125"/>
          </a:xfrm>
        </p:spPr>
        <p:txBody>
          <a:bodyPr/>
          <a:lstStyle/>
          <a:p>
            <a:r>
              <a:rPr lang="en-US" altLang="ko-KR" dirty="0">
                <a:latin typeface="Arial" pitchFamily="34" charset="0"/>
                <a:cs typeface="Arial" pitchFamily="34" charset="0"/>
              </a:rPr>
              <a:t>4</a:t>
            </a:r>
            <a:endParaRPr lang="ko-KR" altLang="en-US" sz="18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0915990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571500" y="2362200"/>
            <a:ext cx="8001000" cy="1600200"/>
          </a:xfrm>
          <a:prstGeom prst="rect">
            <a:avLst/>
          </a:prstGeom>
        </p:spPr>
        <p:txBody>
          <a:bodyPr>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algn="ctr">
              <a:buFont typeface="Arial" pitchFamily="34" charset="0"/>
              <a:buNone/>
            </a:pPr>
            <a:r>
              <a:rPr lang="th-TH" sz="4800" b="1" dirty="0">
                <a:solidFill>
                  <a:srgbClr val="000099"/>
                </a:solidFill>
                <a:latin typeface="Angsana New" panose="02020603050405020304" pitchFamily="18" charset="-34"/>
                <a:cs typeface="Angsana New" panose="02020603050405020304" pitchFamily="18" charset="-34"/>
              </a:rPr>
              <a:t>ข้อมูลที่ขอบระวาง</a:t>
            </a:r>
          </a:p>
          <a:p>
            <a:pPr algn="ctr">
              <a:buFont typeface="Arial" pitchFamily="34" charset="0"/>
              <a:buNone/>
            </a:pPr>
            <a:r>
              <a:rPr lang="th-TH" sz="4800" b="1" dirty="0">
                <a:solidFill>
                  <a:srgbClr val="000099"/>
                </a:solidFill>
                <a:latin typeface="Angsana New" panose="02020603050405020304" pitchFamily="18" charset="-34"/>
                <a:cs typeface="Angsana New" panose="02020603050405020304" pitchFamily="18" charset="-34"/>
              </a:rPr>
              <a:t>และสารบัญแผนที่</a:t>
            </a:r>
            <a:endParaRPr lang="th-TH" b="1" dirty="0">
              <a:latin typeface="Cordia New" pitchFamily="34" charset="-34"/>
              <a:cs typeface="Angsana New" panose="02020603050405020304" pitchFamily="18" charset="-34"/>
            </a:endParaRPr>
          </a:p>
        </p:txBody>
      </p:sp>
    </p:spTree>
    <p:extLst>
      <p:ext uri="{BB962C8B-B14F-4D97-AF65-F5344CB8AC3E}">
        <p14:creationId xmlns:p14="http://schemas.microsoft.com/office/powerpoint/2010/main" val="30213388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533400" y="381000"/>
            <a:ext cx="8153400" cy="838200"/>
          </a:xfrm>
          <a:noFill/>
        </p:spPr>
        <p:txBody>
          <a:bodyPr anchor="t"/>
          <a:lstStyle/>
          <a:p>
            <a:pPr eaLnBrk="1" hangingPunct="1"/>
            <a:r>
              <a:rPr lang="th-TH" sz="3500" b="1" dirty="0">
                <a:solidFill>
                  <a:schemeClr val="accent3"/>
                </a:solidFill>
              </a:rPr>
              <a:t>ข้อมูลที่ขอบระวาง </a:t>
            </a:r>
            <a:r>
              <a:rPr lang="en-US" sz="3500" b="1" dirty="0">
                <a:solidFill>
                  <a:schemeClr val="accent3"/>
                </a:solidFill>
              </a:rPr>
              <a:t>(Marginal Data)</a:t>
            </a:r>
            <a:endParaRPr lang="th-TH" sz="2800" dirty="0">
              <a:solidFill>
                <a:schemeClr val="accent3"/>
              </a:solidFill>
            </a:endParaRPr>
          </a:p>
        </p:txBody>
      </p:sp>
      <p:sp>
        <p:nvSpPr>
          <p:cNvPr id="7" name="Rectangle 3"/>
          <p:cNvSpPr txBox="1">
            <a:spLocks noChangeArrowheads="1"/>
          </p:cNvSpPr>
          <p:nvPr/>
        </p:nvSpPr>
        <p:spPr bwMode="auto">
          <a:xfrm>
            <a:off x="685800" y="1371600"/>
            <a:ext cx="4191000" cy="4724400"/>
          </a:xfrm>
          <a:prstGeom prst="rect">
            <a:avLst/>
          </a:prstGeom>
          <a:noFill/>
          <a:ln>
            <a:miter lim="800000"/>
            <a:headEnd/>
            <a:tailEnd/>
          </a:ln>
        </p:spPr>
        <p:txBody>
          <a:bodyPr/>
          <a:lstStyle/>
          <a:p>
            <a:pPr indent="381000" eaLnBrk="0" hangingPunct="0">
              <a:defRPr/>
            </a:pPr>
            <a:r>
              <a:rPr lang="th-TH" sz="3200" b="1" kern="0" dirty="0">
                <a:latin typeface="Angsana New" panose="02020603050405020304" pitchFamily="18" charset="-34"/>
                <a:cs typeface="Angsana New" panose="02020603050405020304" pitchFamily="18" charset="-34"/>
              </a:rPr>
              <a:t>ข้อมูลที่ขอบระวางบ่งบอกถึงหมายเลขของแผนที่ ความทันสมัยของแผนที่ เช่น</a:t>
            </a:r>
          </a:p>
          <a:p>
            <a:pPr indent="381000" eaLnBrk="0" hangingPunct="0">
              <a:buFontTx/>
              <a:buChar char="•"/>
              <a:defRPr/>
            </a:pPr>
            <a:r>
              <a:rPr lang="th-TH" sz="3200" b="1" kern="0" dirty="0">
                <a:latin typeface="Angsana New" panose="02020603050405020304" pitchFamily="18" charset="-34"/>
                <a:cs typeface="Angsana New" panose="02020603050405020304" pitchFamily="18" charset="-34"/>
              </a:rPr>
              <a:t>สร้างครั้งแรกเมื่อใด</a:t>
            </a:r>
          </a:p>
          <a:p>
            <a:pPr indent="381000" eaLnBrk="0" hangingPunct="0">
              <a:buFontTx/>
              <a:buChar char="•"/>
              <a:defRPr/>
            </a:pPr>
            <a:r>
              <a:rPr lang="th-TH" sz="3200" b="1" kern="0" dirty="0">
                <a:latin typeface="Angsana New" panose="02020603050405020304" pitchFamily="18" charset="-34"/>
                <a:cs typeface="Angsana New" panose="02020603050405020304" pitchFamily="18" charset="-34"/>
              </a:rPr>
              <a:t>แก้ไขครั้งสุดท้ายเมื่อใด</a:t>
            </a:r>
          </a:p>
          <a:p>
            <a:pPr indent="381000" eaLnBrk="0" hangingPunct="0">
              <a:buFontTx/>
              <a:buChar char="•"/>
              <a:defRPr/>
            </a:pPr>
            <a:r>
              <a:rPr lang="th-TH" sz="3200" b="1" kern="0" dirty="0">
                <a:latin typeface="Angsana New" panose="02020603050405020304" pitchFamily="18" charset="-34"/>
                <a:cs typeface="Angsana New" panose="02020603050405020304" pitchFamily="18" charset="-34"/>
              </a:rPr>
              <a:t>มีการแก้ไขอะไรบ้าง</a:t>
            </a:r>
          </a:p>
        </p:txBody>
      </p:sp>
      <p:pic>
        <p:nvPicPr>
          <p:cNvPr id="3074" name="Picture 2" descr="D:\D\06รวมตำราสร้างแผนที่\03สอนกรมประมง\แผนที่\115_A4jpg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1278" y="878681"/>
            <a:ext cx="4036240" cy="5710238"/>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305674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bwMode="auto">
          <a:xfrm>
            <a:off x="2438400" y="187979"/>
            <a:ext cx="2971800" cy="743386"/>
          </a:xfrm>
          <a:prstGeom prst="rect">
            <a:avLst/>
          </a:prstGeom>
          <a:noFill/>
          <a:ln w="9525">
            <a:noFill/>
            <a:miter lim="800000"/>
            <a:headEnd/>
            <a:tailEnd/>
          </a:ln>
        </p:spPr>
        <p:txBody>
          <a:bodyPr/>
          <a:lstStyle/>
          <a:p>
            <a:pPr algn="ctr">
              <a:defRPr/>
            </a:pPr>
            <a:r>
              <a:rPr lang="th-TH" sz="4000" b="1" kern="0" dirty="0">
                <a:solidFill>
                  <a:srgbClr val="003399"/>
                </a:solidFill>
                <a:latin typeface="Angsana New" panose="02020603050405020304" pitchFamily="18" charset="-34"/>
                <a:ea typeface="+mj-ea"/>
                <a:cs typeface="Angsana New" panose="02020603050405020304" pitchFamily="18" charset="-34"/>
              </a:rPr>
              <a:t>ข้อมูลที่ขอบระวาง</a:t>
            </a:r>
            <a:endParaRPr lang="th-TH" sz="2800" kern="0" dirty="0">
              <a:solidFill>
                <a:srgbClr val="003399"/>
              </a:solidFill>
              <a:latin typeface="Angsana New" panose="02020603050405020304" pitchFamily="18" charset="-34"/>
              <a:ea typeface="+mj-ea"/>
              <a:cs typeface="Angsana New" panose="02020603050405020304" pitchFamily="18" charset="-34"/>
            </a:endParaRPr>
          </a:p>
        </p:txBody>
      </p:sp>
      <p:pic>
        <p:nvPicPr>
          <p:cNvPr id="25" name="Picture 2" descr="D:\D\06รวมตำราสร้างแผนที่\03สอนกรมประมง\แผนที่\115_A4jpg2.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4204" b="2828"/>
          <a:stretch/>
        </p:blipFill>
        <p:spPr bwMode="auto">
          <a:xfrm>
            <a:off x="1749426" y="931365"/>
            <a:ext cx="3660774" cy="4814880"/>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22144" b="8787"/>
          <a:stretch/>
        </p:blipFill>
        <p:spPr bwMode="auto">
          <a:xfrm>
            <a:off x="314325" y="252624"/>
            <a:ext cx="1821658" cy="810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62700" y="4431817"/>
            <a:ext cx="1066799" cy="863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0099" y="5867400"/>
            <a:ext cx="2720975"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203" y="6070600"/>
            <a:ext cx="5636722" cy="501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l="12018" t="44210" r="24068"/>
          <a:stretch/>
        </p:blipFill>
        <p:spPr bwMode="auto">
          <a:xfrm>
            <a:off x="225425" y="4114800"/>
            <a:ext cx="1524001" cy="909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54649" y="559671"/>
            <a:ext cx="3571874" cy="614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ounded Rectangle 1"/>
          <p:cNvSpPr/>
          <p:nvPr/>
        </p:nvSpPr>
        <p:spPr>
          <a:xfrm>
            <a:off x="5213351" y="5495925"/>
            <a:ext cx="273049" cy="25984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latin typeface="Angsana New" panose="02020603050405020304" pitchFamily="18" charset="-34"/>
              <a:cs typeface="Angsana New" panose="02020603050405020304" pitchFamily="18" charset="-34"/>
            </a:endParaRPr>
          </a:p>
        </p:txBody>
      </p:sp>
      <p:sp>
        <p:nvSpPr>
          <p:cNvPr id="11" name="Rounded Rectangle 10"/>
          <p:cNvSpPr/>
          <p:nvPr/>
        </p:nvSpPr>
        <p:spPr>
          <a:xfrm>
            <a:off x="1749426" y="5504115"/>
            <a:ext cx="273049" cy="25984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latin typeface="Angsana New" panose="02020603050405020304" pitchFamily="18" charset="-34"/>
              <a:cs typeface="Angsana New" panose="02020603050405020304" pitchFamily="18" charset="-34"/>
            </a:endParaRPr>
          </a:p>
        </p:txBody>
      </p:sp>
      <p:sp>
        <p:nvSpPr>
          <p:cNvPr id="12" name="Rounded Rectangle 11"/>
          <p:cNvSpPr/>
          <p:nvPr/>
        </p:nvSpPr>
        <p:spPr>
          <a:xfrm>
            <a:off x="3124200" y="5538787"/>
            <a:ext cx="914400" cy="25984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latin typeface="Angsana New" panose="02020603050405020304" pitchFamily="18" charset="-34"/>
              <a:cs typeface="Angsana New" panose="02020603050405020304" pitchFamily="18" charset="-34"/>
            </a:endParaRPr>
          </a:p>
        </p:txBody>
      </p:sp>
      <p:sp>
        <p:nvSpPr>
          <p:cNvPr id="13" name="Rounded Rectangle 12"/>
          <p:cNvSpPr/>
          <p:nvPr/>
        </p:nvSpPr>
        <p:spPr>
          <a:xfrm>
            <a:off x="4876800" y="5502021"/>
            <a:ext cx="273049" cy="25984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latin typeface="Angsana New" panose="02020603050405020304" pitchFamily="18" charset="-34"/>
              <a:cs typeface="Angsana New" panose="02020603050405020304" pitchFamily="18" charset="-34"/>
            </a:endParaRPr>
          </a:p>
        </p:txBody>
      </p:sp>
      <p:sp>
        <p:nvSpPr>
          <p:cNvPr id="14" name="Rounded Rectangle 13"/>
          <p:cNvSpPr/>
          <p:nvPr/>
        </p:nvSpPr>
        <p:spPr>
          <a:xfrm>
            <a:off x="4098923" y="917077"/>
            <a:ext cx="1250951" cy="25984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latin typeface="Angsana New" panose="02020603050405020304" pitchFamily="18" charset="-34"/>
              <a:cs typeface="Angsana New" panose="02020603050405020304" pitchFamily="18" charset="-34"/>
            </a:endParaRPr>
          </a:p>
        </p:txBody>
      </p:sp>
      <p:sp>
        <p:nvSpPr>
          <p:cNvPr id="15" name="Rounded Rectangle 14"/>
          <p:cNvSpPr/>
          <p:nvPr/>
        </p:nvSpPr>
        <p:spPr>
          <a:xfrm>
            <a:off x="1749426" y="1006479"/>
            <a:ext cx="273049" cy="259845"/>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latin typeface="Angsana New" panose="02020603050405020304" pitchFamily="18" charset="-34"/>
              <a:cs typeface="Angsana New" panose="02020603050405020304" pitchFamily="18" charset="-34"/>
            </a:endParaRPr>
          </a:p>
        </p:txBody>
      </p:sp>
      <p:cxnSp>
        <p:nvCxnSpPr>
          <p:cNvPr id="5" name="Straight Arrow Connector 4"/>
          <p:cNvCxnSpPr/>
          <p:nvPr/>
        </p:nvCxnSpPr>
        <p:spPr>
          <a:xfrm flipV="1">
            <a:off x="4724398" y="762000"/>
            <a:ext cx="762002" cy="155077"/>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endCxn id="4099" idx="1"/>
          </p:cNvCxnSpPr>
          <p:nvPr/>
        </p:nvCxnSpPr>
        <p:spPr>
          <a:xfrm flipV="1">
            <a:off x="5410200" y="4863409"/>
            <a:ext cx="952500" cy="675379"/>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endCxn id="4101" idx="1"/>
          </p:cNvCxnSpPr>
          <p:nvPr/>
        </p:nvCxnSpPr>
        <p:spPr>
          <a:xfrm>
            <a:off x="5013324" y="5668709"/>
            <a:ext cx="866775" cy="560641"/>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2" idx="2"/>
            <a:endCxn id="4102" idx="0"/>
          </p:cNvCxnSpPr>
          <p:nvPr/>
        </p:nvCxnSpPr>
        <p:spPr>
          <a:xfrm flipH="1">
            <a:off x="2931564" y="5798632"/>
            <a:ext cx="649836" cy="271968"/>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1" idx="1"/>
            <a:endCxn id="4103" idx="2"/>
          </p:cNvCxnSpPr>
          <p:nvPr/>
        </p:nvCxnSpPr>
        <p:spPr>
          <a:xfrm flipH="1" flipV="1">
            <a:off x="987426" y="5024438"/>
            <a:ext cx="762000" cy="60960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370715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3"/>
          <p:cNvSpPr txBox="1">
            <a:spLocks noChangeArrowheads="1"/>
          </p:cNvSpPr>
          <p:nvPr/>
        </p:nvSpPr>
        <p:spPr bwMode="auto">
          <a:xfrm>
            <a:off x="304800" y="838200"/>
            <a:ext cx="8534400" cy="584775"/>
          </a:xfrm>
          <a:prstGeom prst="rect">
            <a:avLst/>
          </a:prstGeom>
          <a:noFill/>
          <a:ln w="9525">
            <a:noFill/>
            <a:miter lim="800000"/>
            <a:headEnd/>
            <a:tailEnd/>
          </a:ln>
        </p:spPr>
        <p:txBody>
          <a:bodyPr wrap="square">
            <a:spAutoFit/>
          </a:bodyPr>
          <a:lstStyle/>
          <a:p>
            <a:pPr marL="349250" indent="-349250">
              <a:spcBef>
                <a:spcPct val="50000"/>
              </a:spcBef>
            </a:pPr>
            <a:r>
              <a:rPr lang="th-TH" sz="3200" b="1" dirty="0">
                <a:solidFill>
                  <a:srgbClr val="0000CC"/>
                </a:solidFill>
                <a:latin typeface="Angsana New" panose="02020603050405020304" pitchFamily="18" charset="-34"/>
                <a:cs typeface="Angsana New" panose="02020603050405020304" pitchFamily="18" charset="-34"/>
              </a:rPr>
              <a:t>การกำหนดหมายเลขแผนที่เดินเรือไทย กำหนดด้วยเลข 3 ตัว ดังนี้</a:t>
            </a:r>
          </a:p>
        </p:txBody>
      </p:sp>
      <p:sp>
        <p:nvSpPr>
          <p:cNvPr id="21508" name="Text Box 4"/>
          <p:cNvSpPr txBox="1">
            <a:spLocks noChangeArrowheads="1"/>
          </p:cNvSpPr>
          <p:nvPr/>
        </p:nvSpPr>
        <p:spPr bwMode="auto">
          <a:xfrm>
            <a:off x="1066800" y="1600200"/>
            <a:ext cx="6934200" cy="3511550"/>
          </a:xfrm>
          <a:prstGeom prst="rect">
            <a:avLst/>
          </a:prstGeom>
          <a:noFill/>
          <a:ln w="9525">
            <a:noFill/>
            <a:miter lim="800000"/>
            <a:headEnd/>
            <a:tailEnd/>
          </a:ln>
        </p:spPr>
        <p:txBody>
          <a:bodyPr>
            <a:spAutoFit/>
          </a:bodyPr>
          <a:lstStyle/>
          <a:p>
            <a:pPr marL="568325" indent="-233363">
              <a:spcBef>
                <a:spcPct val="50000"/>
              </a:spcBef>
            </a:pPr>
            <a:r>
              <a:rPr lang="th-TH" sz="2800" b="1" dirty="0">
                <a:solidFill>
                  <a:srgbClr val="C00000"/>
                </a:solidFill>
                <a:latin typeface="Angsana New" panose="02020603050405020304" pitchFamily="18" charset="-34"/>
                <a:cs typeface="Angsana New" panose="02020603050405020304" pitchFamily="18" charset="-34"/>
              </a:rPr>
              <a:t>ตัวเลขตัวแรก</a:t>
            </a:r>
            <a:r>
              <a:rPr lang="th-TH" sz="2800" dirty="0">
                <a:solidFill>
                  <a:srgbClr val="C00000"/>
                </a:solidFill>
                <a:latin typeface="Angsana New" panose="02020603050405020304" pitchFamily="18" charset="-34"/>
                <a:cs typeface="Angsana New" panose="02020603050405020304" pitchFamily="18" charset="-34"/>
              </a:rPr>
              <a:t> </a:t>
            </a:r>
            <a:r>
              <a:rPr lang="th-TH" sz="2800" b="1" dirty="0">
                <a:solidFill>
                  <a:srgbClr val="0000CC"/>
                </a:solidFill>
                <a:latin typeface="Angsana New" panose="02020603050405020304" pitchFamily="18" charset="-34"/>
                <a:cs typeface="Angsana New" panose="02020603050405020304" pitchFamily="18" charset="-34"/>
              </a:rPr>
              <a:t>แสดงถึงฝั่งทะเลของแผนที่แผ่นนั้น</a:t>
            </a:r>
          </a:p>
          <a:p>
            <a:pPr marL="1079500" lvl="1" indent="-396875">
              <a:spcBef>
                <a:spcPct val="50000"/>
              </a:spcBef>
              <a:buFontTx/>
              <a:buChar char="•"/>
            </a:pPr>
            <a:r>
              <a:rPr lang="th-TH" sz="2800" b="1" dirty="0">
                <a:solidFill>
                  <a:srgbClr val="0000CC"/>
                </a:solidFill>
                <a:latin typeface="Angsana New" panose="02020603050405020304" pitchFamily="18" charset="-34"/>
                <a:cs typeface="Angsana New" panose="02020603050405020304" pitchFamily="18" charset="-34"/>
              </a:rPr>
              <a:t>เลข </a:t>
            </a:r>
            <a:r>
              <a:rPr lang="th-TH" sz="2800" b="1" dirty="0">
                <a:solidFill>
                  <a:srgbClr val="FF0000"/>
                </a:solidFill>
                <a:latin typeface="Angsana New" panose="02020603050405020304" pitchFamily="18" charset="-34"/>
                <a:cs typeface="Angsana New" panose="02020603050405020304" pitchFamily="18" charset="-34"/>
              </a:rPr>
              <a:t>1</a:t>
            </a:r>
            <a:r>
              <a:rPr lang="th-TH" sz="2800" b="1" dirty="0">
                <a:solidFill>
                  <a:srgbClr val="0000CC"/>
                </a:solidFill>
                <a:latin typeface="Angsana New" panose="02020603050405020304" pitchFamily="18" charset="-34"/>
                <a:cs typeface="Angsana New" panose="02020603050405020304" pitchFamily="18" charset="-34"/>
              </a:rPr>
              <a:t> หมายถึงฝั่ง</a:t>
            </a:r>
            <a:r>
              <a:rPr lang="th-TH" sz="2800" b="1" dirty="0">
                <a:solidFill>
                  <a:srgbClr val="FF0000"/>
                </a:solidFill>
                <a:latin typeface="Angsana New" panose="02020603050405020304" pitchFamily="18" charset="-34"/>
                <a:cs typeface="Angsana New" panose="02020603050405020304" pitchFamily="18" charset="-34"/>
              </a:rPr>
              <a:t>ตะวันออก</a:t>
            </a:r>
            <a:r>
              <a:rPr lang="th-TH" sz="2800" b="1" dirty="0">
                <a:solidFill>
                  <a:srgbClr val="0000CC"/>
                </a:solidFill>
                <a:latin typeface="Angsana New" panose="02020603050405020304" pitchFamily="18" charset="-34"/>
                <a:cs typeface="Angsana New" panose="02020603050405020304" pitchFamily="18" charset="-34"/>
              </a:rPr>
              <a:t>ของอ่าวไทย</a:t>
            </a:r>
          </a:p>
          <a:p>
            <a:pPr marL="1079500" lvl="1" indent="-396875">
              <a:spcBef>
                <a:spcPct val="50000"/>
              </a:spcBef>
              <a:buFontTx/>
              <a:buChar char="•"/>
            </a:pPr>
            <a:r>
              <a:rPr lang="th-TH" sz="2800" b="1" dirty="0">
                <a:solidFill>
                  <a:srgbClr val="0000CC"/>
                </a:solidFill>
                <a:latin typeface="Angsana New" panose="02020603050405020304" pitchFamily="18" charset="-34"/>
                <a:cs typeface="Angsana New" panose="02020603050405020304" pitchFamily="18" charset="-34"/>
              </a:rPr>
              <a:t>เลข </a:t>
            </a:r>
            <a:r>
              <a:rPr lang="th-TH" sz="2800" b="1" dirty="0">
                <a:solidFill>
                  <a:srgbClr val="FF00FF"/>
                </a:solidFill>
                <a:latin typeface="Angsana New" panose="02020603050405020304" pitchFamily="18" charset="-34"/>
                <a:cs typeface="Angsana New" panose="02020603050405020304" pitchFamily="18" charset="-34"/>
              </a:rPr>
              <a:t>2</a:t>
            </a:r>
            <a:r>
              <a:rPr lang="th-TH" sz="2800" b="1" dirty="0">
                <a:solidFill>
                  <a:srgbClr val="0000CC"/>
                </a:solidFill>
                <a:latin typeface="Angsana New" panose="02020603050405020304" pitchFamily="18" charset="-34"/>
                <a:cs typeface="Angsana New" panose="02020603050405020304" pitchFamily="18" charset="-34"/>
              </a:rPr>
              <a:t> หมายถึงฝั่ง</a:t>
            </a:r>
            <a:r>
              <a:rPr lang="th-TH" sz="2800" b="1" dirty="0">
                <a:solidFill>
                  <a:srgbClr val="FF00FF"/>
                </a:solidFill>
                <a:latin typeface="Angsana New" panose="02020603050405020304" pitchFamily="18" charset="-34"/>
                <a:cs typeface="Angsana New" panose="02020603050405020304" pitchFamily="18" charset="-34"/>
              </a:rPr>
              <a:t>ตะวันตก</a:t>
            </a:r>
            <a:r>
              <a:rPr lang="th-TH" sz="2800" b="1" dirty="0">
                <a:solidFill>
                  <a:srgbClr val="0000CC"/>
                </a:solidFill>
                <a:latin typeface="Angsana New" panose="02020603050405020304" pitchFamily="18" charset="-34"/>
                <a:cs typeface="Angsana New" panose="02020603050405020304" pitchFamily="18" charset="-34"/>
              </a:rPr>
              <a:t>ของอ่าวไทย</a:t>
            </a:r>
          </a:p>
          <a:p>
            <a:pPr marL="1079500" lvl="1" indent="-396875">
              <a:spcBef>
                <a:spcPct val="50000"/>
              </a:spcBef>
              <a:buFontTx/>
              <a:buChar char="•"/>
            </a:pPr>
            <a:r>
              <a:rPr lang="th-TH" sz="2800" b="1" dirty="0">
                <a:solidFill>
                  <a:srgbClr val="0000CC"/>
                </a:solidFill>
                <a:latin typeface="Angsana New" panose="02020603050405020304" pitchFamily="18" charset="-34"/>
                <a:cs typeface="Angsana New" panose="02020603050405020304" pitchFamily="18" charset="-34"/>
              </a:rPr>
              <a:t>เลข </a:t>
            </a:r>
            <a:r>
              <a:rPr lang="th-TH" sz="2800" b="1" dirty="0">
                <a:solidFill>
                  <a:schemeClr val="accent4">
                    <a:lumMod val="75000"/>
                  </a:schemeClr>
                </a:solidFill>
                <a:latin typeface="Angsana New" panose="02020603050405020304" pitchFamily="18" charset="-34"/>
                <a:cs typeface="Angsana New" panose="02020603050405020304" pitchFamily="18" charset="-34"/>
              </a:rPr>
              <a:t>3</a:t>
            </a:r>
            <a:r>
              <a:rPr lang="th-TH" sz="2800" b="1" dirty="0">
                <a:solidFill>
                  <a:srgbClr val="0000CC"/>
                </a:solidFill>
                <a:latin typeface="Angsana New" panose="02020603050405020304" pitchFamily="18" charset="-34"/>
                <a:cs typeface="Angsana New" panose="02020603050405020304" pitchFamily="18" charset="-34"/>
              </a:rPr>
              <a:t> หมายถึง</a:t>
            </a:r>
            <a:r>
              <a:rPr lang="th-TH" sz="2800" b="1" dirty="0">
                <a:solidFill>
                  <a:schemeClr val="accent4">
                    <a:lumMod val="75000"/>
                  </a:schemeClr>
                </a:solidFill>
                <a:latin typeface="Angsana New" panose="02020603050405020304" pitchFamily="18" charset="-34"/>
                <a:cs typeface="Angsana New" panose="02020603050405020304" pitchFamily="18" charset="-34"/>
              </a:rPr>
              <a:t>ฝั่งทะเลตะวันตก</a:t>
            </a:r>
            <a:r>
              <a:rPr lang="th-TH" sz="2800" b="1" dirty="0">
                <a:solidFill>
                  <a:srgbClr val="0000CC"/>
                </a:solidFill>
                <a:latin typeface="Angsana New" panose="02020603050405020304" pitchFamily="18" charset="-34"/>
                <a:cs typeface="Angsana New" panose="02020603050405020304" pitchFamily="18" charset="-34"/>
              </a:rPr>
              <a:t>ของประเทศไทย</a:t>
            </a:r>
          </a:p>
          <a:p>
            <a:pPr marL="1079500" lvl="1" indent="-396875">
              <a:spcBef>
                <a:spcPct val="50000"/>
              </a:spcBef>
              <a:buFontTx/>
              <a:buChar char="•"/>
            </a:pPr>
            <a:r>
              <a:rPr lang="th-TH" sz="2800" b="1" dirty="0">
                <a:solidFill>
                  <a:srgbClr val="0000CC"/>
                </a:solidFill>
                <a:latin typeface="Angsana New" panose="02020603050405020304" pitchFamily="18" charset="-34"/>
                <a:cs typeface="Angsana New" panose="02020603050405020304" pitchFamily="18" charset="-34"/>
              </a:rPr>
              <a:t>เลข </a:t>
            </a:r>
            <a:r>
              <a:rPr lang="th-TH" sz="2800" b="1" dirty="0">
                <a:solidFill>
                  <a:srgbClr val="C00000"/>
                </a:solidFill>
                <a:latin typeface="Angsana New" panose="02020603050405020304" pitchFamily="18" charset="-34"/>
                <a:cs typeface="Angsana New" panose="02020603050405020304" pitchFamily="18" charset="-34"/>
              </a:rPr>
              <a:t>0</a:t>
            </a:r>
            <a:r>
              <a:rPr lang="th-TH" sz="2800" b="1" dirty="0">
                <a:solidFill>
                  <a:srgbClr val="0000CC"/>
                </a:solidFill>
                <a:latin typeface="Angsana New" panose="02020603050405020304" pitchFamily="18" charset="-34"/>
                <a:cs typeface="Angsana New" panose="02020603050405020304" pitchFamily="18" charset="-34"/>
              </a:rPr>
              <a:t> หมายถึงมีอาณาเขต</a:t>
            </a:r>
            <a:r>
              <a:rPr lang="th-TH" sz="2800" b="1" dirty="0">
                <a:solidFill>
                  <a:srgbClr val="C00000"/>
                </a:solidFill>
                <a:latin typeface="Angsana New" panose="02020603050405020304" pitchFamily="18" charset="-34"/>
                <a:cs typeface="Angsana New" panose="02020603050405020304" pitchFamily="18" charset="-34"/>
              </a:rPr>
              <a:t>ครอบคลุมทั้ง 2 ฝั่ง หรือ 3 ฝั่ง </a:t>
            </a:r>
            <a:r>
              <a:rPr lang="th-TH" sz="2800" b="1" dirty="0">
                <a:solidFill>
                  <a:srgbClr val="0000CC"/>
                </a:solidFill>
                <a:latin typeface="Angsana New" panose="02020603050405020304" pitchFamily="18" charset="-34"/>
                <a:cs typeface="Angsana New" panose="02020603050405020304" pitchFamily="18" charset="-34"/>
              </a:rPr>
              <a:t>รวมทั้งแผนที่ในน่านน้ำต่างประเทศนอกอ่าวไทย</a:t>
            </a:r>
          </a:p>
        </p:txBody>
      </p:sp>
      <p:sp>
        <p:nvSpPr>
          <p:cNvPr id="6" name="Text Box 3"/>
          <p:cNvSpPr txBox="1">
            <a:spLocks noChangeArrowheads="1"/>
          </p:cNvSpPr>
          <p:nvPr/>
        </p:nvSpPr>
        <p:spPr bwMode="auto">
          <a:xfrm>
            <a:off x="1219200" y="5181600"/>
            <a:ext cx="7315200" cy="519113"/>
          </a:xfrm>
          <a:prstGeom prst="rect">
            <a:avLst/>
          </a:prstGeom>
          <a:noFill/>
          <a:ln w="9525">
            <a:noFill/>
            <a:miter lim="800000"/>
            <a:headEnd/>
            <a:tailEnd/>
          </a:ln>
        </p:spPr>
        <p:txBody>
          <a:bodyPr>
            <a:spAutoFit/>
          </a:bodyPr>
          <a:lstStyle/>
          <a:p>
            <a:pPr marL="682625" indent="-347663">
              <a:spcBef>
                <a:spcPct val="50000"/>
              </a:spcBef>
            </a:pPr>
            <a:r>
              <a:rPr lang="th-TH" sz="2800" b="1" dirty="0">
                <a:solidFill>
                  <a:srgbClr val="C00000"/>
                </a:solidFill>
                <a:latin typeface="Angsana New" panose="02020603050405020304" pitchFamily="18" charset="-34"/>
                <a:cs typeface="Angsana New" panose="02020603050405020304" pitchFamily="18" charset="-34"/>
              </a:rPr>
              <a:t>ตัวเลข 2 ตัวหลัง </a:t>
            </a:r>
            <a:r>
              <a:rPr lang="th-TH" sz="2800" b="1" dirty="0">
                <a:solidFill>
                  <a:srgbClr val="0000CC"/>
                </a:solidFill>
                <a:latin typeface="Angsana New" panose="02020603050405020304" pitchFamily="18" charset="-34"/>
                <a:cs typeface="Angsana New" panose="02020603050405020304" pitchFamily="18" charset="-34"/>
              </a:rPr>
              <a:t>เป็นหมายเลขของแผนที่ตามลำดับการสร้าง</a:t>
            </a:r>
          </a:p>
        </p:txBody>
      </p:sp>
    </p:spTree>
    <p:extLst>
      <p:ext uri="{BB962C8B-B14F-4D97-AF65-F5344CB8AC3E}">
        <p14:creationId xmlns:p14="http://schemas.microsoft.com/office/powerpoint/2010/main" val="104157980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3"/>
          <p:cNvSpPr>
            <a:spLocks noGrp="1"/>
          </p:cNvSpPr>
          <p:nvPr>
            <p:ph type="title"/>
          </p:nvPr>
        </p:nvSpPr>
        <p:spPr>
          <a:xfrm>
            <a:off x="438633" y="476672"/>
            <a:ext cx="7772400" cy="648072"/>
          </a:xfrm>
        </p:spPr>
        <p:txBody>
          <a:bodyPr>
            <a:noAutofit/>
          </a:bodyPr>
          <a:lstStyle/>
          <a:p>
            <a:pPr algn="ctr"/>
            <a:r>
              <a:rPr lang="th-TH" altLang="ko-KR" sz="3200" dirty="0">
                <a:solidFill>
                  <a:srgbClr val="003399"/>
                </a:solidFill>
                <a:latin typeface="Arial" panose="020B0604020202020204" pitchFamily="34" charset="0"/>
                <a:cs typeface="Arial" panose="020B0604020202020204" pitchFamily="34" charset="0"/>
              </a:rPr>
              <a:t>สารบัญแผนที่</a:t>
            </a:r>
            <a:endParaRPr lang="ko-KR" altLang="en-US" sz="3200" cap="none" dirty="0">
              <a:solidFill>
                <a:srgbClr val="003399"/>
              </a:solidFill>
              <a:latin typeface="Arial" panose="020B0604020202020204" pitchFamily="34" charset="0"/>
              <a:cs typeface="Arial" panose="020B0604020202020204" pitchFamily="34" charset="0"/>
            </a:endParaRPr>
          </a:p>
        </p:txBody>
      </p:sp>
      <p:sp>
        <p:nvSpPr>
          <p:cNvPr id="8" name="TextBox 7"/>
          <p:cNvSpPr txBox="1"/>
          <p:nvPr/>
        </p:nvSpPr>
        <p:spPr>
          <a:xfrm>
            <a:off x="219777" y="1500175"/>
            <a:ext cx="1725561" cy="646331"/>
          </a:xfrm>
          <a:prstGeom prst="rect">
            <a:avLst/>
          </a:prstGeom>
          <a:noFill/>
          <a:ln w="19050">
            <a:solidFill>
              <a:srgbClr val="00B492"/>
            </a:solidFill>
          </a:ln>
        </p:spPr>
        <p:txBody>
          <a:bodyPr wrap="square" rtlCol="0">
            <a:spAutoFit/>
          </a:bodyPr>
          <a:lstStyle/>
          <a:p>
            <a:pPr algn="ctr"/>
            <a:r>
              <a:rPr lang="th-TH" altLang="ko-KR" b="1" dirty="0">
                <a:solidFill>
                  <a:srgbClr val="003399"/>
                </a:solidFill>
                <a:latin typeface="Angsana New" panose="02020603050405020304" pitchFamily="18" charset="-34"/>
                <a:cs typeface="Angsana New" panose="02020603050405020304" pitchFamily="18" charset="-34"/>
              </a:rPr>
              <a:t>ตรากรม ตราหน่วยงาน</a:t>
            </a:r>
            <a:r>
              <a:rPr lang="en-US" altLang="ko-KR" b="1" dirty="0">
                <a:solidFill>
                  <a:srgbClr val="003399"/>
                </a:solidFill>
                <a:latin typeface="Angsana New" panose="02020603050405020304" pitchFamily="18" charset="-34"/>
                <a:cs typeface="Angsana New" panose="02020603050405020304" pitchFamily="18" charset="-34"/>
              </a:rPr>
              <a:t> Seal / crest</a:t>
            </a:r>
            <a:endParaRPr lang="ko-KR" altLang="en-US" b="1" dirty="0">
              <a:solidFill>
                <a:srgbClr val="003399"/>
              </a:solidFill>
              <a:latin typeface="Angsana New" panose="02020603050405020304" pitchFamily="18" charset="-34"/>
              <a:cs typeface="Angsana New" panose="02020603050405020304" pitchFamily="18" charset="-34"/>
            </a:endParaRPr>
          </a:p>
        </p:txBody>
      </p:sp>
      <p:sp>
        <p:nvSpPr>
          <p:cNvPr id="10" name="TextBox 9"/>
          <p:cNvSpPr txBox="1"/>
          <p:nvPr/>
        </p:nvSpPr>
        <p:spPr>
          <a:xfrm>
            <a:off x="6750215" y="1136095"/>
            <a:ext cx="1528785" cy="923330"/>
          </a:xfrm>
          <a:prstGeom prst="rect">
            <a:avLst/>
          </a:prstGeom>
          <a:noFill/>
          <a:ln w="19050">
            <a:solidFill>
              <a:srgbClr val="00B492"/>
            </a:solidFill>
          </a:ln>
        </p:spPr>
        <p:txBody>
          <a:bodyPr wrap="square" rtlCol="0">
            <a:spAutoFit/>
          </a:bodyPr>
          <a:lstStyle/>
          <a:p>
            <a:pPr algn="ctr"/>
            <a:r>
              <a:rPr lang="th-TH" b="1" dirty="0">
                <a:solidFill>
                  <a:srgbClr val="003399"/>
                </a:solidFill>
                <a:latin typeface="Angsana New" panose="02020603050405020304" pitchFamily="18" charset="-34"/>
                <a:cs typeface="Angsana New" panose="02020603050405020304" pitchFamily="18" charset="-34"/>
              </a:rPr>
              <a:t>พื้นที่เชิงภูมิศาสตร์ทั่วไป </a:t>
            </a:r>
            <a:r>
              <a:rPr lang="en-US" b="1" dirty="0">
                <a:solidFill>
                  <a:srgbClr val="003399"/>
                </a:solidFill>
                <a:latin typeface="Angsana New" panose="02020603050405020304" pitchFamily="18" charset="-34"/>
                <a:cs typeface="Angsana New" panose="02020603050405020304" pitchFamily="18" charset="-34"/>
              </a:rPr>
              <a:t> (</a:t>
            </a:r>
            <a:r>
              <a:rPr lang="en-US" altLang="ko-KR" b="1" dirty="0">
                <a:solidFill>
                  <a:srgbClr val="003399"/>
                </a:solidFill>
                <a:latin typeface="Angsana New" panose="02020603050405020304" pitchFamily="18" charset="-34"/>
                <a:cs typeface="Angsana New" panose="02020603050405020304" pitchFamily="18" charset="-34"/>
              </a:rPr>
              <a:t>General geographical area)</a:t>
            </a:r>
            <a:endParaRPr lang="ko-KR" altLang="en-US" b="1" dirty="0">
              <a:solidFill>
                <a:srgbClr val="003399"/>
              </a:solidFill>
              <a:latin typeface="Angsana New" panose="02020603050405020304" pitchFamily="18" charset="-34"/>
              <a:cs typeface="Angsana New" panose="02020603050405020304" pitchFamily="18" charset="-34"/>
            </a:endParaRPr>
          </a:p>
        </p:txBody>
      </p:sp>
      <p:sp>
        <p:nvSpPr>
          <p:cNvPr id="11" name="TextBox 10"/>
          <p:cNvSpPr txBox="1"/>
          <p:nvPr/>
        </p:nvSpPr>
        <p:spPr>
          <a:xfrm>
            <a:off x="6570616" y="2967335"/>
            <a:ext cx="2060537" cy="923330"/>
          </a:xfrm>
          <a:prstGeom prst="rect">
            <a:avLst/>
          </a:prstGeom>
          <a:noFill/>
          <a:ln w="19050">
            <a:solidFill>
              <a:srgbClr val="00B492"/>
            </a:solidFill>
          </a:ln>
        </p:spPr>
        <p:txBody>
          <a:bodyPr wrap="square" rtlCol="0">
            <a:spAutoFit/>
          </a:bodyPr>
          <a:lstStyle/>
          <a:p>
            <a:pPr algn="ctr"/>
            <a:r>
              <a:rPr lang="th-TH" altLang="ko-KR" b="1" dirty="0">
                <a:solidFill>
                  <a:srgbClr val="003399"/>
                </a:solidFill>
                <a:latin typeface="Angsana New" panose="02020603050405020304" pitchFamily="18" charset="-34"/>
                <a:cs typeface="Angsana New" panose="02020603050405020304" pitchFamily="18" charset="-34"/>
              </a:rPr>
              <a:t>หน่วยวัดความลึกและความสูง</a:t>
            </a:r>
            <a:r>
              <a:rPr lang="en-US" altLang="ko-KR" b="1" dirty="0">
                <a:solidFill>
                  <a:srgbClr val="003399"/>
                </a:solidFill>
                <a:latin typeface="Angsana New" panose="02020603050405020304" pitchFamily="18" charset="-34"/>
                <a:cs typeface="Angsana New" panose="02020603050405020304" pitchFamily="18" charset="-34"/>
              </a:rPr>
              <a:t>(Unit of measure for depths &amp; heights)</a:t>
            </a:r>
            <a:endParaRPr lang="ko-KR" altLang="en-US" b="1" dirty="0">
              <a:solidFill>
                <a:srgbClr val="003399"/>
              </a:solidFill>
              <a:latin typeface="Angsana New" panose="02020603050405020304" pitchFamily="18" charset="-34"/>
              <a:cs typeface="Angsana New" panose="02020603050405020304" pitchFamily="18" charset="-34"/>
            </a:endParaRPr>
          </a:p>
        </p:txBody>
      </p:sp>
      <p:sp>
        <p:nvSpPr>
          <p:cNvPr id="12" name="TextBox 11"/>
          <p:cNvSpPr txBox="1"/>
          <p:nvPr/>
        </p:nvSpPr>
        <p:spPr>
          <a:xfrm>
            <a:off x="381983" y="3951203"/>
            <a:ext cx="1395847" cy="369332"/>
          </a:xfrm>
          <a:prstGeom prst="rect">
            <a:avLst/>
          </a:prstGeom>
          <a:noFill/>
          <a:ln w="19050">
            <a:solidFill>
              <a:srgbClr val="00B492"/>
            </a:solidFill>
          </a:ln>
        </p:spPr>
        <p:txBody>
          <a:bodyPr wrap="square" rtlCol="0">
            <a:spAutoFit/>
          </a:bodyPr>
          <a:lstStyle/>
          <a:p>
            <a:pPr algn="ctr"/>
            <a:r>
              <a:rPr lang="th-TH" altLang="ko-KR" b="1" dirty="0">
                <a:solidFill>
                  <a:srgbClr val="003399"/>
                </a:solidFill>
                <a:latin typeface="Angsana New" panose="02020603050405020304" pitchFamily="18" charset="-34"/>
                <a:cs typeface="Angsana New" panose="02020603050405020304" pitchFamily="18" charset="-34"/>
              </a:rPr>
              <a:t>มาตราส่วน (</a:t>
            </a:r>
            <a:r>
              <a:rPr lang="en-US" altLang="ko-KR" b="1" dirty="0">
                <a:solidFill>
                  <a:srgbClr val="003399"/>
                </a:solidFill>
                <a:latin typeface="Angsana New" panose="02020603050405020304" pitchFamily="18" charset="-34"/>
                <a:cs typeface="Angsana New" panose="02020603050405020304" pitchFamily="18" charset="-34"/>
              </a:rPr>
              <a:t>scale)</a:t>
            </a:r>
            <a:endParaRPr lang="ko-KR" altLang="en-US" b="1" dirty="0">
              <a:solidFill>
                <a:srgbClr val="003399"/>
              </a:solidFill>
              <a:latin typeface="Angsana New" panose="02020603050405020304" pitchFamily="18" charset="-34"/>
              <a:cs typeface="Angsana New" panose="02020603050405020304" pitchFamily="18" charset="-34"/>
            </a:endParaRPr>
          </a:p>
        </p:txBody>
      </p:sp>
      <p:sp>
        <p:nvSpPr>
          <p:cNvPr id="13" name="TextBox 12"/>
          <p:cNvSpPr txBox="1"/>
          <p:nvPr/>
        </p:nvSpPr>
        <p:spPr>
          <a:xfrm>
            <a:off x="6804494" y="4115150"/>
            <a:ext cx="1592779" cy="646331"/>
          </a:xfrm>
          <a:prstGeom prst="rect">
            <a:avLst/>
          </a:prstGeom>
          <a:noFill/>
          <a:ln w="19050">
            <a:solidFill>
              <a:srgbClr val="00B492"/>
            </a:solidFill>
          </a:ln>
        </p:spPr>
        <p:txBody>
          <a:bodyPr wrap="square" rtlCol="0">
            <a:spAutoFit/>
          </a:bodyPr>
          <a:lstStyle/>
          <a:p>
            <a:pPr algn="ctr"/>
            <a:r>
              <a:rPr lang="th-TH" altLang="ko-KR" b="1" dirty="0">
                <a:solidFill>
                  <a:srgbClr val="003399"/>
                </a:solidFill>
                <a:latin typeface="Angsana New" panose="02020603050405020304" pitchFamily="18" charset="-34"/>
                <a:cs typeface="Angsana New" panose="02020603050405020304" pitchFamily="18" charset="-34"/>
              </a:rPr>
              <a:t>มูลฐานทางราบ</a:t>
            </a:r>
            <a:r>
              <a:rPr lang="en-US" altLang="ko-KR" b="1" dirty="0">
                <a:solidFill>
                  <a:srgbClr val="003399"/>
                </a:solidFill>
                <a:latin typeface="Angsana New" panose="02020603050405020304" pitchFamily="18" charset="-34"/>
                <a:cs typeface="Angsana New" panose="02020603050405020304" pitchFamily="18" charset="-34"/>
              </a:rPr>
              <a:t>(horizontal datum)</a:t>
            </a:r>
            <a:endParaRPr lang="ko-KR" altLang="en-US" b="1" dirty="0">
              <a:solidFill>
                <a:srgbClr val="003399"/>
              </a:solidFill>
              <a:latin typeface="Angsana New" panose="02020603050405020304" pitchFamily="18" charset="-34"/>
              <a:cs typeface="Angsana New" panose="02020603050405020304" pitchFamily="18" charset="-34"/>
            </a:endParaRPr>
          </a:p>
        </p:txBody>
      </p:sp>
      <p:sp>
        <p:nvSpPr>
          <p:cNvPr id="15" name="TextBox 14"/>
          <p:cNvSpPr txBox="1"/>
          <p:nvPr/>
        </p:nvSpPr>
        <p:spPr>
          <a:xfrm>
            <a:off x="465334" y="4648200"/>
            <a:ext cx="1229143" cy="646331"/>
          </a:xfrm>
          <a:prstGeom prst="rect">
            <a:avLst/>
          </a:prstGeom>
          <a:noFill/>
          <a:ln w="19050">
            <a:solidFill>
              <a:srgbClr val="00B492"/>
            </a:solidFill>
          </a:ln>
        </p:spPr>
        <p:txBody>
          <a:bodyPr wrap="square" rtlCol="0">
            <a:spAutoFit/>
          </a:bodyPr>
          <a:lstStyle/>
          <a:p>
            <a:pPr algn="ctr"/>
            <a:r>
              <a:rPr lang="th-TH" altLang="ko-KR" b="1" dirty="0">
                <a:solidFill>
                  <a:srgbClr val="003399"/>
                </a:solidFill>
                <a:latin typeface="Angsana New" panose="02020603050405020304" pitchFamily="18" charset="-34"/>
                <a:cs typeface="Angsana New" panose="02020603050405020304" pitchFamily="18" charset="-34"/>
              </a:rPr>
              <a:t>โครงสร้างแผนที่ (</a:t>
            </a:r>
            <a:r>
              <a:rPr lang="en-US" altLang="ko-KR" b="1" dirty="0">
                <a:solidFill>
                  <a:srgbClr val="003399"/>
                </a:solidFill>
                <a:latin typeface="Angsana New" panose="02020603050405020304" pitchFamily="18" charset="-34"/>
                <a:cs typeface="Angsana New" panose="02020603050405020304" pitchFamily="18" charset="-34"/>
              </a:rPr>
              <a:t>projection)</a:t>
            </a:r>
            <a:endParaRPr lang="ko-KR" altLang="en-US" b="1" dirty="0">
              <a:solidFill>
                <a:srgbClr val="003399"/>
              </a:solidFill>
              <a:latin typeface="Angsana New" panose="02020603050405020304" pitchFamily="18" charset="-34"/>
              <a:cs typeface="Angsana New" panose="02020603050405020304" pitchFamily="18" charset="-34"/>
            </a:endParaRPr>
          </a:p>
        </p:txBody>
      </p:sp>
      <p:sp>
        <p:nvSpPr>
          <p:cNvPr id="16" name="TextBox 15"/>
          <p:cNvSpPr txBox="1"/>
          <p:nvPr/>
        </p:nvSpPr>
        <p:spPr>
          <a:xfrm>
            <a:off x="281042" y="3056085"/>
            <a:ext cx="1595254" cy="646331"/>
          </a:xfrm>
          <a:prstGeom prst="rect">
            <a:avLst/>
          </a:prstGeom>
          <a:noFill/>
          <a:ln w="19050">
            <a:solidFill>
              <a:srgbClr val="00B492"/>
            </a:solidFill>
          </a:ln>
        </p:spPr>
        <p:txBody>
          <a:bodyPr wrap="square" rtlCol="0">
            <a:spAutoFit/>
          </a:bodyPr>
          <a:lstStyle/>
          <a:p>
            <a:pPr algn="ctr"/>
            <a:r>
              <a:rPr lang="th-TH" b="1" dirty="0">
                <a:solidFill>
                  <a:srgbClr val="003399"/>
                </a:solidFill>
                <a:latin typeface="Angsana New" panose="02020603050405020304" pitchFamily="18" charset="-34"/>
                <a:cs typeface="Angsana New" panose="02020603050405020304" pitchFamily="18" charset="-34"/>
              </a:rPr>
              <a:t>การอ้างอิงแหล่งที่มาของข้อมูล </a:t>
            </a:r>
            <a:r>
              <a:rPr lang="en-US" b="1" dirty="0">
                <a:solidFill>
                  <a:srgbClr val="003399"/>
                </a:solidFill>
                <a:latin typeface="Angsana New" panose="02020603050405020304" pitchFamily="18" charset="-34"/>
                <a:cs typeface="Angsana New" panose="02020603050405020304" pitchFamily="18" charset="-34"/>
              </a:rPr>
              <a:t> (</a:t>
            </a:r>
            <a:r>
              <a:rPr lang="en-US" altLang="ko-KR" b="1" dirty="0">
                <a:solidFill>
                  <a:srgbClr val="003399"/>
                </a:solidFill>
                <a:latin typeface="Angsana New" panose="02020603050405020304" pitchFamily="18" charset="-34"/>
                <a:cs typeface="Angsana New" panose="02020603050405020304" pitchFamily="18" charset="-34"/>
              </a:rPr>
              <a:t>source)</a:t>
            </a:r>
            <a:endParaRPr lang="ko-KR" altLang="en-US" b="1" dirty="0">
              <a:solidFill>
                <a:srgbClr val="003399"/>
              </a:solidFill>
              <a:latin typeface="Angsana New" panose="02020603050405020304" pitchFamily="18" charset="-34"/>
              <a:cs typeface="Angsana New" panose="02020603050405020304" pitchFamily="18" charset="-34"/>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657059"/>
            <a:ext cx="4200267" cy="4543379"/>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cxnSp>
        <p:nvCxnSpPr>
          <p:cNvPr id="5" name="Straight Arrow Connector 4"/>
          <p:cNvCxnSpPr>
            <a:stCxn id="8" idx="3"/>
          </p:cNvCxnSpPr>
          <p:nvPr/>
        </p:nvCxnSpPr>
        <p:spPr>
          <a:xfrm>
            <a:off x="1945338" y="1823341"/>
            <a:ext cx="2017062" cy="46265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2209800" y="2676220"/>
            <a:ext cx="4124067" cy="752780"/>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b="1" dirty="0">
              <a:latin typeface="Angsana New" panose="02020603050405020304" pitchFamily="18" charset="-34"/>
              <a:cs typeface="Angsana New" panose="02020603050405020304" pitchFamily="18" charset="-34"/>
            </a:endParaRPr>
          </a:p>
        </p:txBody>
      </p:sp>
      <p:cxnSp>
        <p:nvCxnSpPr>
          <p:cNvPr id="22" name="Straight Arrow Connector 21"/>
          <p:cNvCxnSpPr>
            <a:stCxn id="10" idx="1"/>
            <a:endCxn id="18" idx="3"/>
          </p:cNvCxnSpPr>
          <p:nvPr/>
        </p:nvCxnSpPr>
        <p:spPr>
          <a:xfrm flipH="1">
            <a:off x="6333867" y="1597760"/>
            <a:ext cx="416348" cy="14548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1" name="Rounded Rectangle 40"/>
          <p:cNvSpPr/>
          <p:nvPr/>
        </p:nvSpPr>
        <p:spPr>
          <a:xfrm>
            <a:off x="3200399" y="3593863"/>
            <a:ext cx="2133601" cy="463787"/>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b="1" dirty="0">
              <a:latin typeface="Angsana New" panose="02020603050405020304" pitchFamily="18" charset="-34"/>
              <a:cs typeface="Angsana New" panose="02020603050405020304" pitchFamily="18" charset="-34"/>
            </a:endParaRPr>
          </a:p>
        </p:txBody>
      </p:sp>
      <p:cxnSp>
        <p:nvCxnSpPr>
          <p:cNvPr id="28" name="Straight Arrow Connector 27"/>
          <p:cNvCxnSpPr>
            <a:stCxn id="11" idx="1"/>
            <a:endCxn id="41" idx="3"/>
          </p:cNvCxnSpPr>
          <p:nvPr/>
        </p:nvCxnSpPr>
        <p:spPr>
          <a:xfrm flipH="1">
            <a:off x="5334000" y="3429000"/>
            <a:ext cx="1236616" cy="3967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6" idx="3"/>
          </p:cNvCxnSpPr>
          <p:nvPr/>
        </p:nvCxnSpPr>
        <p:spPr>
          <a:xfrm>
            <a:off x="1876296" y="3379251"/>
            <a:ext cx="838329" cy="1735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9" name="Rounded Rectangle 48"/>
          <p:cNvSpPr/>
          <p:nvPr/>
        </p:nvSpPr>
        <p:spPr>
          <a:xfrm>
            <a:off x="3133724" y="4225806"/>
            <a:ext cx="1295401" cy="184269"/>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b="1" dirty="0">
              <a:latin typeface="Angsana New" panose="02020603050405020304" pitchFamily="18" charset="-34"/>
              <a:cs typeface="Angsana New" panose="02020603050405020304" pitchFamily="18" charset="-34"/>
            </a:endParaRPr>
          </a:p>
        </p:txBody>
      </p:sp>
      <p:cxnSp>
        <p:nvCxnSpPr>
          <p:cNvPr id="36" name="Straight Arrow Connector 35"/>
          <p:cNvCxnSpPr>
            <a:stCxn id="12" idx="3"/>
          </p:cNvCxnSpPr>
          <p:nvPr/>
        </p:nvCxnSpPr>
        <p:spPr>
          <a:xfrm>
            <a:off x="1777830" y="4135869"/>
            <a:ext cx="1355894" cy="1820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13" idx="1"/>
          </p:cNvCxnSpPr>
          <p:nvPr/>
        </p:nvCxnSpPr>
        <p:spPr>
          <a:xfrm flipH="1" flipV="1">
            <a:off x="4695825" y="4124325"/>
            <a:ext cx="2108669" cy="3139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15" idx="3"/>
          </p:cNvCxnSpPr>
          <p:nvPr/>
        </p:nvCxnSpPr>
        <p:spPr>
          <a:xfrm flipV="1">
            <a:off x="1694477" y="4524375"/>
            <a:ext cx="2115523" cy="4469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725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animEffect transition="in" filter="fade">
                                      <p:cBhvr>
                                        <p:cTn id="29" dur="500"/>
                                        <p:tgtEl>
                                          <p:spTgt spid="13"/>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 calcmode="lin" valueType="num">
                                      <p:cBhvr>
                                        <p:cTn id="32" dur="500" fill="hold"/>
                                        <p:tgtEl>
                                          <p:spTgt spid="15"/>
                                        </p:tgtEl>
                                        <p:attrNameLst>
                                          <p:attrName>ppt_w</p:attrName>
                                        </p:attrNameLst>
                                      </p:cBhvr>
                                      <p:tavLst>
                                        <p:tav tm="0">
                                          <p:val>
                                            <p:fltVal val="0"/>
                                          </p:val>
                                        </p:tav>
                                        <p:tav tm="100000">
                                          <p:val>
                                            <p:strVal val="#ppt_w"/>
                                          </p:val>
                                        </p:tav>
                                      </p:tavLst>
                                    </p:anim>
                                    <p:anim calcmode="lin" valueType="num">
                                      <p:cBhvr>
                                        <p:cTn id="33" dur="500" fill="hold"/>
                                        <p:tgtEl>
                                          <p:spTgt spid="15"/>
                                        </p:tgtEl>
                                        <p:attrNameLst>
                                          <p:attrName>ppt_h</p:attrName>
                                        </p:attrNameLst>
                                      </p:cBhvr>
                                      <p:tavLst>
                                        <p:tav tm="0">
                                          <p:val>
                                            <p:fltVal val="0"/>
                                          </p:val>
                                        </p:tav>
                                        <p:tav tm="100000">
                                          <p:val>
                                            <p:strVal val="#ppt_h"/>
                                          </p:val>
                                        </p:tav>
                                      </p:tavLst>
                                    </p:anim>
                                    <p:animEffect transition="in" filter="fade">
                                      <p:cBhvr>
                                        <p:cTn id="34" dur="500"/>
                                        <p:tgtEl>
                                          <p:spTgt spid="15"/>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500" fill="hold"/>
                                        <p:tgtEl>
                                          <p:spTgt spid="16"/>
                                        </p:tgtEl>
                                        <p:attrNameLst>
                                          <p:attrName>ppt_w</p:attrName>
                                        </p:attrNameLst>
                                      </p:cBhvr>
                                      <p:tavLst>
                                        <p:tav tm="0">
                                          <p:val>
                                            <p:fltVal val="0"/>
                                          </p:val>
                                        </p:tav>
                                        <p:tav tm="100000">
                                          <p:val>
                                            <p:strVal val="#ppt_w"/>
                                          </p:val>
                                        </p:tav>
                                      </p:tavLst>
                                    </p:anim>
                                    <p:anim calcmode="lin" valueType="num">
                                      <p:cBhvr>
                                        <p:cTn id="38" dur="500" fill="hold"/>
                                        <p:tgtEl>
                                          <p:spTgt spid="16"/>
                                        </p:tgtEl>
                                        <p:attrNameLst>
                                          <p:attrName>ppt_h</p:attrName>
                                        </p:attrNameLst>
                                      </p:cBhvr>
                                      <p:tavLst>
                                        <p:tav tm="0">
                                          <p:val>
                                            <p:fltVal val="0"/>
                                          </p:val>
                                        </p:tav>
                                        <p:tav tm="100000">
                                          <p:val>
                                            <p:strVal val="#ppt_h"/>
                                          </p:val>
                                        </p:tav>
                                      </p:tavLst>
                                    </p:anim>
                                    <p:animEffect transition="in" filter="fade">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P spid="15" grpId="0" animBg="1"/>
      <p:bldP spid="1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1200150" y="852487"/>
            <a:ext cx="7467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8938" indent="-388938">
              <a:defRPr sz="2800">
                <a:solidFill>
                  <a:schemeClr val="tx1"/>
                </a:solidFill>
                <a:latin typeface="Arial" pitchFamily="34" charset="0"/>
                <a:cs typeface="Angsana New" pitchFamily="18" charset="-34"/>
              </a:defRPr>
            </a:lvl1pPr>
            <a:lvl2pPr marL="579438">
              <a:defRPr sz="2800">
                <a:solidFill>
                  <a:schemeClr val="tx1"/>
                </a:solidFill>
                <a:latin typeface="Arial" pitchFamily="34" charset="0"/>
                <a:cs typeface="Angsana New" pitchFamily="18" charset="-34"/>
              </a:defRPr>
            </a:lvl2pPr>
            <a:lvl3pPr>
              <a:defRPr sz="2800">
                <a:solidFill>
                  <a:schemeClr val="tx1"/>
                </a:solidFill>
                <a:latin typeface="Arial" pitchFamily="34" charset="0"/>
                <a:cs typeface="Angsana New" pitchFamily="18" charset="-34"/>
              </a:defRPr>
            </a:lvl3pPr>
            <a:lvl4pPr>
              <a:defRPr sz="2800">
                <a:solidFill>
                  <a:schemeClr val="tx1"/>
                </a:solidFill>
                <a:latin typeface="Arial" pitchFamily="34" charset="0"/>
                <a:cs typeface="Angsana New" pitchFamily="18" charset="-34"/>
              </a:defRPr>
            </a:lvl4pPr>
            <a:lvl5pPr>
              <a:defRPr sz="2800">
                <a:solidFill>
                  <a:schemeClr val="tx1"/>
                </a:solidFill>
                <a:latin typeface="Arial" pitchFamily="34" charset="0"/>
                <a:cs typeface="Angsana New" pitchFamily="18" charset="-34"/>
              </a:defRPr>
            </a:lvl5pPr>
            <a:lvl6pPr fontAlgn="base">
              <a:spcBef>
                <a:spcPct val="0"/>
              </a:spcBef>
              <a:spcAft>
                <a:spcPct val="0"/>
              </a:spcAft>
              <a:defRPr sz="2800">
                <a:solidFill>
                  <a:schemeClr val="tx1"/>
                </a:solidFill>
                <a:latin typeface="Arial" pitchFamily="34" charset="0"/>
                <a:cs typeface="Angsana New" pitchFamily="18" charset="-34"/>
              </a:defRPr>
            </a:lvl6pPr>
            <a:lvl7pPr fontAlgn="base">
              <a:spcBef>
                <a:spcPct val="0"/>
              </a:spcBef>
              <a:spcAft>
                <a:spcPct val="0"/>
              </a:spcAft>
              <a:defRPr sz="2800">
                <a:solidFill>
                  <a:schemeClr val="tx1"/>
                </a:solidFill>
                <a:latin typeface="Arial" pitchFamily="34" charset="0"/>
                <a:cs typeface="Angsana New" pitchFamily="18" charset="-34"/>
              </a:defRPr>
            </a:lvl7pPr>
            <a:lvl8pPr fontAlgn="base">
              <a:spcBef>
                <a:spcPct val="0"/>
              </a:spcBef>
              <a:spcAft>
                <a:spcPct val="0"/>
              </a:spcAft>
              <a:defRPr sz="2800">
                <a:solidFill>
                  <a:schemeClr val="tx1"/>
                </a:solidFill>
                <a:latin typeface="Arial" pitchFamily="34" charset="0"/>
                <a:cs typeface="Angsana New" pitchFamily="18" charset="-34"/>
              </a:defRPr>
            </a:lvl8pPr>
            <a:lvl9pPr fontAlgn="base">
              <a:spcBef>
                <a:spcPct val="0"/>
              </a:spcBef>
              <a:spcAft>
                <a:spcPct val="0"/>
              </a:spcAft>
              <a:defRPr sz="2800">
                <a:solidFill>
                  <a:schemeClr val="tx1"/>
                </a:solidFill>
                <a:latin typeface="Arial" pitchFamily="34" charset="0"/>
                <a:cs typeface="Angsana New" pitchFamily="18" charset="-34"/>
              </a:defRPr>
            </a:lvl9pPr>
          </a:lstStyle>
          <a:p>
            <a:pPr algn="ctr">
              <a:spcBef>
                <a:spcPct val="50000"/>
              </a:spcBef>
            </a:pPr>
            <a:r>
              <a:rPr lang="th-TH" b="1" dirty="0">
                <a:solidFill>
                  <a:srgbClr val="0000CC"/>
                </a:solidFill>
                <a:latin typeface="Angsana New" pitchFamily="18" charset="-34"/>
              </a:rPr>
              <a:t>หน่วยที่ใช้หยั่งน้ำ พื้นระดับอ้างอิงและความสูง</a:t>
            </a:r>
          </a:p>
        </p:txBody>
      </p:sp>
      <p:sp>
        <p:nvSpPr>
          <p:cNvPr id="4" name="Text Box 4"/>
          <p:cNvSpPr txBox="1">
            <a:spLocks noChangeArrowheads="1"/>
          </p:cNvSpPr>
          <p:nvPr/>
        </p:nvSpPr>
        <p:spPr bwMode="auto">
          <a:xfrm>
            <a:off x="666750" y="3748087"/>
            <a:ext cx="7848600" cy="180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85750" indent="-285750">
              <a:defRPr sz="2800">
                <a:solidFill>
                  <a:schemeClr val="tx1"/>
                </a:solidFill>
                <a:latin typeface="Arial" pitchFamily="34" charset="0"/>
                <a:cs typeface="Angsana New" pitchFamily="18" charset="-34"/>
              </a:defRPr>
            </a:lvl1pPr>
            <a:lvl2pPr marL="857250">
              <a:defRPr sz="2800">
                <a:solidFill>
                  <a:schemeClr val="tx1"/>
                </a:solidFill>
                <a:latin typeface="Arial" pitchFamily="34" charset="0"/>
                <a:cs typeface="Angsana New" pitchFamily="18" charset="-34"/>
              </a:defRPr>
            </a:lvl2pPr>
            <a:lvl3pPr marL="1047750">
              <a:defRPr sz="2800">
                <a:solidFill>
                  <a:schemeClr val="tx1"/>
                </a:solidFill>
                <a:latin typeface="Arial" pitchFamily="34" charset="0"/>
                <a:cs typeface="Angsana New" pitchFamily="18" charset="-34"/>
              </a:defRPr>
            </a:lvl3pPr>
            <a:lvl4pPr>
              <a:defRPr sz="2800">
                <a:solidFill>
                  <a:schemeClr val="tx1"/>
                </a:solidFill>
                <a:latin typeface="Arial" pitchFamily="34" charset="0"/>
                <a:cs typeface="Angsana New" pitchFamily="18" charset="-34"/>
              </a:defRPr>
            </a:lvl4pPr>
            <a:lvl5pPr>
              <a:defRPr sz="2800">
                <a:solidFill>
                  <a:schemeClr val="tx1"/>
                </a:solidFill>
                <a:latin typeface="Arial" pitchFamily="34" charset="0"/>
                <a:cs typeface="Angsana New" pitchFamily="18" charset="-34"/>
              </a:defRPr>
            </a:lvl5pPr>
            <a:lvl6pPr fontAlgn="base">
              <a:spcBef>
                <a:spcPct val="0"/>
              </a:spcBef>
              <a:spcAft>
                <a:spcPct val="0"/>
              </a:spcAft>
              <a:defRPr sz="2800">
                <a:solidFill>
                  <a:schemeClr val="tx1"/>
                </a:solidFill>
                <a:latin typeface="Arial" pitchFamily="34" charset="0"/>
                <a:cs typeface="Angsana New" pitchFamily="18" charset="-34"/>
              </a:defRPr>
            </a:lvl6pPr>
            <a:lvl7pPr fontAlgn="base">
              <a:spcBef>
                <a:spcPct val="0"/>
              </a:spcBef>
              <a:spcAft>
                <a:spcPct val="0"/>
              </a:spcAft>
              <a:defRPr sz="2800">
                <a:solidFill>
                  <a:schemeClr val="tx1"/>
                </a:solidFill>
                <a:latin typeface="Arial" pitchFamily="34" charset="0"/>
                <a:cs typeface="Angsana New" pitchFamily="18" charset="-34"/>
              </a:defRPr>
            </a:lvl7pPr>
            <a:lvl8pPr fontAlgn="base">
              <a:spcBef>
                <a:spcPct val="0"/>
              </a:spcBef>
              <a:spcAft>
                <a:spcPct val="0"/>
              </a:spcAft>
              <a:defRPr sz="2800">
                <a:solidFill>
                  <a:schemeClr val="tx1"/>
                </a:solidFill>
                <a:latin typeface="Arial" pitchFamily="34" charset="0"/>
                <a:cs typeface="Angsana New" pitchFamily="18" charset="-34"/>
              </a:defRPr>
            </a:lvl8pPr>
            <a:lvl9pPr fontAlgn="base">
              <a:spcBef>
                <a:spcPct val="0"/>
              </a:spcBef>
              <a:spcAft>
                <a:spcPct val="0"/>
              </a:spcAft>
              <a:defRPr sz="2800">
                <a:solidFill>
                  <a:schemeClr val="tx1"/>
                </a:solidFill>
                <a:latin typeface="Arial" pitchFamily="34" charset="0"/>
                <a:cs typeface="Angsana New" pitchFamily="18" charset="-34"/>
              </a:defRPr>
            </a:lvl9pPr>
          </a:lstStyle>
          <a:p>
            <a:pPr>
              <a:spcBef>
                <a:spcPct val="50000"/>
              </a:spcBef>
              <a:buFontTx/>
              <a:buChar char="•"/>
            </a:pPr>
            <a:r>
              <a:rPr lang="th-TH" b="1" dirty="0">
                <a:solidFill>
                  <a:srgbClr val="0000CC"/>
                </a:solidFill>
                <a:latin typeface="Angsana New" pitchFamily="18" charset="-34"/>
              </a:rPr>
              <a:t>หน่วยที่ใช้หยั่งน้ำแผนที่เดินเรือไทยใช้ </a:t>
            </a:r>
            <a:r>
              <a:rPr lang="th-TH" b="1" u="sng" dirty="0">
                <a:solidFill>
                  <a:srgbClr val="FF3300"/>
                </a:solidFill>
                <a:latin typeface="Angsana New" pitchFamily="18" charset="-34"/>
              </a:rPr>
              <a:t>หยั่งน้ำเป็นเมตร</a:t>
            </a:r>
          </a:p>
          <a:p>
            <a:pPr>
              <a:spcBef>
                <a:spcPct val="50000"/>
              </a:spcBef>
              <a:buFontTx/>
              <a:buChar char="•"/>
            </a:pPr>
            <a:r>
              <a:rPr lang="th-TH" b="1" dirty="0">
                <a:solidFill>
                  <a:srgbClr val="0000CC"/>
                </a:solidFill>
                <a:latin typeface="Angsana New" pitchFamily="18" charset="-34"/>
              </a:rPr>
              <a:t>พื้นเกณฑ์หักน้ำ แผนที่เดินเรือไทยใช้พื้นเกณฑ์หักลงหา</a:t>
            </a:r>
            <a:r>
              <a:rPr lang="th-TH" b="1" u="sng" dirty="0">
                <a:solidFill>
                  <a:srgbClr val="FF3300"/>
                </a:solidFill>
                <a:latin typeface="Angsana New" pitchFamily="18" charset="-34"/>
              </a:rPr>
              <a:t>ระดับน้ำลงต่ำที่สุด</a:t>
            </a:r>
            <a:endParaRPr lang="th-TH" b="1" dirty="0">
              <a:solidFill>
                <a:srgbClr val="0000CC"/>
              </a:solidFill>
              <a:latin typeface="Angsana New" pitchFamily="18" charset="-34"/>
            </a:endParaRPr>
          </a:p>
          <a:p>
            <a:pPr>
              <a:spcBef>
                <a:spcPct val="50000"/>
              </a:spcBef>
              <a:buFontTx/>
              <a:buChar char="•"/>
            </a:pPr>
            <a:r>
              <a:rPr lang="th-TH" b="1" dirty="0">
                <a:solidFill>
                  <a:srgbClr val="0000CC"/>
                </a:solidFill>
                <a:latin typeface="Angsana New" pitchFamily="18" charset="-34"/>
              </a:rPr>
              <a:t>ความสูงในแผนที่เดินเรือไทย ความสูงนับเป็น</a:t>
            </a:r>
            <a:r>
              <a:rPr lang="th-TH" b="1" u="sng" dirty="0">
                <a:solidFill>
                  <a:srgbClr val="FF3300"/>
                </a:solidFill>
                <a:latin typeface="Angsana New" pitchFamily="18" charset="-34"/>
              </a:rPr>
              <a:t>เมตร</a:t>
            </a:r>
            <a:r>
              <a:rPr lang="th-TH" b="1" dirty="0">
                <a:solidFill>
                  <a:srgbClr val="0000CC"/>
                </a:solidFill>
                <a:latin typeface="Angsana New" pitchFamily="18" charset="-34"/>
              </a:rPr>
              <a:t> จาก </a:t>
            </a:r>
            <a:r>
              <a:rPr lang="th-TH" b="1" u="sng" dirty="0">
                <a:solidFill>
                  <a:srgbClr val="FF3300"/>
                </a:solidFill>
                <a:latin typeface="Angsana New" pitchFamily="18" charset="-34"/>
              </a:rPr>
              <a:t>ระดับทะเลปานกลาง</a:t>
            </a:r>
          </a:p>
        </p:txBody>
      </p:sp>
      <p:grpSp>
        <p:nvGrpSpPr>
          <p:cNvPr id="5" name="Group 9"/>
          <p:cNvGrpSpPr>
            <a:grpSpLocks/>
          </p:cNvGrpSpPr>
          <p:nvPr/>
        </p:nvGrpSpPr>
        <p:grpSpPr bwMode="auto">
          <a:xfrm>
            <a:off x="2266950" y="1462087"/>
            <a:ext cx="4648200" cy="2105025"/>
            <a:chOff x="1440" y="2496"/>
            <a:chExt cx="2928" cy="1326"/>
          </a:xfrm>
        </p:grpSpPr>
        <p:pic>
          <p:nvPicPr>
            <p:cNvPr id="6" name="Picture 5" descr="D:\00สอนนายทหารอศ.ชั้นนายเรือ\PICT\pict_view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0" y="2496"/>
              <a:ext cx="2928" cy="1326"/>
            </a:xfrm>
            <a:prstGeom prst="rect">
              <a:avLst/>
            </a:prstGeom>
            <a:ln w="3175"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7" name="Line 6"/>
            <p:cNvSpPr>
              <a:spLocks noChangeShapeType="1"/>
            </p:cNvSpPr>
            <p:nvPr/>
          </p:nvSpPr>
          <p:spPr bwMode="auto">
            <a:xfrm>
              <a:off x="1440" y="3399"/>
              <a:ext cx="2928"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h-TH" b="1" dirty="0">
                <a:latin typeface="Angsana New" panose="02020603050405020304" pitchFamily="18" charset="-34"/>
                <a:cs typeface="Angsana New" panose="02020603050405020304" pitchFamily="18" charset="-34"/>
              </a:endParaRPr>
            </a:p>
          </p:txBody>
        </p:sp>
        <p:sp>
          <p:nvSpPr>
            <p:cNvPr id="8" name="Line 8"/>
            <p:cNvSpPr>
              <a:spLocks noChangeShapeType="1"/>
            </p:cNvSpPr>
            <p:nvPr/>
          </p:nvSpPr>
          <p:spPr bwMode="auto">
            <a:xfrm>
              <a:off x="1440" y="3216"/>
              <a:ext cx="2928" cy="0"/>
            </a:xfrm>
            <a:prstGeom prst="line">
              <a:avLst/>
            </a:prstGeom>
            <a:noFill/>
            <a:ln w="2857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h-TH" b="1" dirty="0">
                <a:latin typeface="Angsana New" panose="02020603050405020304" pitchFamily="18" charset="-34"/>
                <a:cs typeface="Angsana New" panose="02020603050405020304" pitchFamily="18" charset="-34"/>
              </a:endParaRPr>
            </a:p>
          </p:txBody>
        </p:sp>
      </p:grpSp>
      <p:sp>
        <p:nvSpPr>
          <p:cNvPr id="9" name="Text Box 10"/>
          <p:cNvSpPr txBox="1">
            <a:spLocks noChangeArrowheads="1"/>
          </p:cNvSpPr>
          <p:nvPr/>
        </p:nvSpPr>
        <p:spPr bwMode="auto">
          <a:xfrm>
            <a:off x="1352550" y="2314574"/>
            <a:ext cx="838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8938" indent="-388938">
              <a:defRPr sz="2800">
                <a:solidFill>
                  <a:schemeClr val="tx1"/>
                </a:solidFill>
                <a:latin typeface="Arial" pitchFamily="34" charset="0"/>
                <a:cs typeface="Angsana New" pitchFamily="18" charset="-34"/>
              </a:defRPr>
            </a:lvl1pPr>
            <a:lvl2pPr marL="579438">
              <a:defRPr sz="2800">
                <a:solidFill>
                  <a:schemeClr val="tx1"/>
                </a:solidFill>
                <a:latin typeface="Arial" pitchFamily="34" charset="0"/>
                <a:cs typeface="Angsana New" pitchFamily="18" charset="-34"/>
              </a:defRPr>
            </a:lvl2pPr>
            <a:lvl3pPr>
              <a:defRPr sz="2800">
                <a:solidFill>
                  <a:schemeClr val="tx1"/>
                </a:solidFill>
                <a:latin typeface="Arial" pitchFamily="34" charset="0"/>
                <a:cs typeface="Angsana New" pitchFamily="18" charset="-34"/>
              </a:defRPr>
            </a:lvl3pPr>
            <a:lvl4pPr>
              <a:defRPr sz="2800">
                <a:solidFill>
                  <a:schemeClr val="tx1"/>
                </a:solidFill>
                <a:latin typeface="Arial" pitchFamily="34" charset="0"/>
                <a:cs typeface="Angsana New" pitchFamily="18" charset="-34"/>
              </a:defRPr>
            </a:lvl4pPr>
            <a:lvl5pPr>
              <a:defRPr sz="2800">
                <a:solidFill>
                  <a:schemeClr val="tx1"/>
                </a:solidFill>
                <a:latin typeface="Arial" pitchFamily="34" charset="0"/>
                <a:cs typeface="Angsana New" pitchFamily="18" charset="-34"/>
              </a:defRPr>
            </a:lvl5pPr>
            <a:lvl6pPr fontAlgn="base">
              <a:spcBef>
                <a:spcPct val="0"/>
              </a:spcBef>
              <a:spcAft>
                <a:spcPct val="0"/>
              </a:spcAft>
              <a:defRPr sz="2800">
                <a:solidFill>
                  <a:schemeClr val="tx1"/>
                </a:solidFill>
                <a:latin typeface="Arial" pitchFamily="34" charset="0"/>
                <a:cs typeface="Angsana New" pitchFamily="18" charset="-34"/>
              </a:defRPr>
            </a:lvl6pPr>
            <a:lvl7pPr fontAlgn="base">
              <a:spcBef>
                <a:spcPct val="0"/>
              </a:spcBef>
              <a:spcAft>
                <a:spcPct val="0"/>
              </a:spcAft>
              <a:defRPr sz="2800">
                <a:solidFill>
                  <a:schemeClr val="tx1"/>
                </a:solidFill>
                <a:latin typeface="Arial" pitchFamily="34" charset="0"/>
                <a:cs typeface="Angsana New" pitchFamily="18" charset="-34"/>
              </a:defRPr>
            </a:lvl7pPr>
            <a:lvl8pPr fontAlgn="base">
              <a:spcBef>
                <a:spcPct val="0"/>
              </a:spcBef>
              <a:spcAft>
                <a:spcPct val="0"/>
              </a:spcAft>
              <a:defRPr sz="2800">
                <a:solidFill>
                  <a:schemeClr val="tx1"/>
                </a:solidFill>
                <a:latin typeface="Arial" pitchFamily="34" charset="0"/>
                <a:cs typeface="Angsana New" pitchFamily="18" charset="-34"/>
              </a:defRPr>
            </a:lvl8pPr>
            <a:lvl9pPr fontAlgn="base">
              <a:spcBef>
                <a:spcPct val="0"/>
              </a:spcBef>
              <a:spcAft>
                <a:spcPct val="0"/>
              </a:spcAft>
              <a:defRPr sz="2800">
                <a:solidFill>
                  <a:schemeClr val="tx1"/>
                </a:solidFill>
                <a:latin typeface="Arial" pitchFamily="34" charset="0"/>
                <a:cs typeface="Angsana New" pitchFamily="18" charset="-34"/>
              </a:defRPr>
            </a:lvl9pPr>
          </a:lstStyle>
          <a:p>
            <a:pPr>
              <a:spcBef>
                <a:spcPct val="50000"/>
              </a:spcBef>
            </a:pPr>
            <a:r>
              <a:rPr lang="en-US" b="1" dirty="0">
                <a:solidFill>
                  <a:schemeClr val="hlink"/>
                </a:solidFill>
                <a:latin typeface="Angsana New" pitchFamily="18" charset="-34"/>
              </a:rPr>
              <a:t>MSL</a:t>
            </a:r>
            <a:endParaRPr lang="th-TH" b="1" dirty="0">
              <a:solidFill>
                <a:schemeClr val="hlink"/>
              </a:solidFill>
              <a:latin typeface="Angsana New" pitchFamily="18" charset="-34"/>
            </a:endParaRPr>
          </a:p>
        </p:txBody>
      </p:sp>
      <p:sp>
        <p:nvSpPr>
          <p:cNvPr id="10" name="Text Box 11"/>
          <p:cNvSpPr txBox="1">
            <a:spLocks noChangeArrowheads="1"/>
          </p:cNvSpPr>
          <p:nvPr/>
        </p:nvSpPr>
        <p:spPr bwMode="auto">
          <a:xfrm>
            <a:off x="1352550" y="2636043"/>
            <a:ext cx="8382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88938" indent="-388938">
              <a:defRPr sz="2800">
                <a:solidFill>
                  <a:schemeClr val="tx1"/>
                </a:solidFill>
                <a:latin typeface="Arial" pitchFamily="34" charset="0"/>
                <a:cs typeface="Angsana New" pitchFamily="18" charset="-34"/>
              </a:defRPr>
            </a:lvl1pPr>
            <a:lvl2pPr marL="579438">
              <a:defRPr sz="2800">
                <a:solidFill>
                  <a:schemeClr val="tx1"/>
                </a:solidFill>
                <a:latin typeface="Arial" pitchFamily="34" charset="0"/>
                <a:cs typeface="Angsana New" pitchFamily="18" charset="-34"/>
              </a:defRPr>
            </a:lvl2pPr>
            <a:lvl3pPr>
              <a:defRPr sz="2800">
                <a:solidFill>
                  <a:schemeClr val="tx1"/>
                </a:solidFill>
                <a:latin typeface="Arial" pitchFamily="34" charset="0"/>
                <a:cs typeface="Angsana New" pitchFamily="18" charset="-34"/>
              </a:defRPr>
            </a:lvl3pPr>
            <a:lvl4pPr>
              <a:defRPr sz="2800">
                <a:solidFill>
                  <a:schemeClr val="tx1"/>
                </a:solidFill>
                <a:latin typeface="Arial" pitchFamily="34" charset="0"/>
                <a:cs typeface="Angsana New" pitchFamily="18" charset="-34"/>
              </a:defRPr>
            </a:lvl4pPr>
            <a:lvl5pPr>
              <a:defRPr sz="2800">
                <a:solidFill>
                  <a:schemeClr val="tx1"/>
                </a:solidFill>
                <a:latin typeface="Arial" pitchFamily="34" charset="0"/>
                <a:cs typeface="Angsana New" pitchFamily="18" charset="-34"/>
              </a:defRPr>
            </a:lvl5pPr>
            <a:lvl6pPr fontAlgn="base">
              <a:spcBef>
                <a:spcPct val="0"/>
              </a:spcBef>
              <a:spcAft>
                <a:spcPct val="0"/>
              </a:spcAft>
              <a:defRPr sz="2800">
                <a:solidFill>
                  <a:schemeClr val="tx1"/>
                </a:solidFill>
                <a:latin typeface="Arial" pitchFamily="34" charset="0"/>
                <a:cs typeface="Angsana New" pitchFamily="18" charset="-34"/>
              </a:defRPr>
            </a:lvl6pPr>
            <a:lvl7pPr fontAlgn="base">
              <a:spcBef>
                <a:spcPct val="0"/>
              </a:spcBef>
              <a:spcAft>
                <a:spcPct val="0"/>
              </a:spcAft>
              <a:defRPr sz="2800">
                <a:solidFill>
                  <a:schemeClr val="tx1"/>
                </a:solidFill>
                <a:latin typeface="Arial" pitchFamily="34" charset="0"/>
                <a:cs typeface="Angsana New" pitchFamily="18" charset="-34"/>
              </a:defRPr>
            </a:lvl7pPr>
            <a:lvl8pPr fontAlgn="base">
              <a:spcBef>
                <a:spcPct val="0"/>
              </a:spcBef>
              <a:spcAft>
                <a:spcPct val="0"/>
              </a:spcAft>
              <a:defRPr sz="2800">
                <a:solidFill>
                  <a:schemeClr val="tx1"/>
                </a:solidFill>
                <a:latin typeface="Arial" pitchFamily="34" charset="0"/>
                <a:cs typeface="Angsana New" pitchFamily="18" charset="-34"/>
              </a:defRPr>
            </a:lvl8pPr>
            <a:lvl9pPr fontAlgn="base">
              <a:spcBef>
                <a:spcPct val="0"/>
              </a:spcBef>
              <a:spcAft>
                <a:spcPct val="0"/>
              </a:spcAft>
              <a:defRPr sz="2800">
                <a:solidFill>
                  <a:schemeClr val="tx1"/>
                </a:solidFill>
                <a:latin typeface="Arial" pitchFamily="34" charset="0"/>
                <a:cs typeface="Angsana New" pitchFamily="18" charset="-34"/>
              </a:defRPr>
            </a:lvl9pPr>
          </a:lstStyle>
          <a:p>
            <a:pPr>
              <a:spcBef>
                <a:spcPct val="50000"/>
              </a:spcBef>
            </a:pPr>
            <a:r>
              <a:rPr lang="en-US" b="1" dirty="0">
                <a:solidFill>
                  <a:srgbClr val="FF3300"/>
                </a:solidFill>
                <a:latin typeface="Angsana New" pitchFamily="18" charset="-34"/>
              </a:rPr>
              <a:t>LLW</a:t>
            </a:r>
            <a:endParaRPr lang="th-TH" b="1" dirty="0">
              <a:solidFill>
                <a:srgbClr val="FF3300"/>
              </a:solidFill>
              <a:latin typeface="Angsana New" pitchFamily="18" charset="-34"/>
            </a:endParaRPr>
          </a:p>
        </p:txBody>
      </p:sp>
    </p:spTree>
    <p:extLst>
      <p:ext uri="{BB962C8B-B14F-4D97-AF65-F5344CB8AC3E}">
        <p14:creationId xmlns:p14="http://schemas.microsoft.com/office/powerpoint/2010/main" val="2242077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381000" y="533400"/>
            <a:ext cx="8458200" cy="838200"/>
          </a:xfrm>
          <a:prstGeom prst="rect">
            <a:avLst/>
          </a:prstGeom>
        </p:spPr>
        <p:txBody>
          <a:bodyPr vert="horz">
            <a:noAutofit/>
          </a:bodyPr>
          <a:lstStyle/>
          <a:p>
            <a:pPr marL="0" marR="0" lvl="0" indent="542925" algn="thaiDist"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kumimoji="0" lang="th-TH" sz="3200" b="1" i="0" u="none" strike="noStrike" kern="1200" cap="none" spc="0" normalizeH="0" baseline="0" noProof="0" dirty="0">
                <a:ln>
                  <a:noFill/>
                </a:ln>
                <a:solidFill>
                  <a:srgbClr val="C00000"/>
                </a:solidFill>
                <a:effectLst/>
                <a:uLnTx/>
                <a:uFillTx/>
                <a:latin typeface="Angsana New" panose="02020603050405020304" pitchFamily="18" charset="-34"/>
                <a:ea typeface="+mn-ea"/>
                <a:cs typeface="Angsana New" panose="02020603050405020304" pitchFamily="18" charset="-34"/>
              </a:rPr>
              <a:t>ความลึก </a:t>
            </a:r>
            <a:r>
              <a:rPr kumimoji="0" lang="en-US" sz="3200" b="1" i="0" u="none" strike="noStrike" kern="1200" cap="none" spc="0" normalizeH="0" baseline="0" noProof="0" dirty="0">
                <a:ln>
                  <a:noFill/>
                </a:ln>
                <a:solidFill>
                  <a:srgbClr val="C00000"/>
                </a:solidFill>
                <a:effectLst/>
                <a:uLnTx/>
                <a:uFillTx/>
                <a:latin typeface="Angsana New" panose="02020603050405020304" pitchFamily="18" charset="-34"/>
                <a:ea typeface="+mn-ea"/>
                <a:cs typeface="Angsana New" panose="02020603050405020304" pitchFamily="18" charset="-34"/>
              </a:rPr>
              <a:t>(depth) </a:t>
            </a:r>
            <a:r>
              <a:rPr kumimoji="0" lang="th-TH" sz="3200" b="1" i="0" u="none" strike="noStrike" kern="1200" cap="none" spc="0" normalizeH="0" baseline="0" noProof="0" dirty="0">
                <a:ln>
                  <a:noFill/>
                </a:ln>
                <a:solidFill>
                  <a:srgbClr val="C00000"/>
                </a:solidFill>
                <a:effectLst/>
                <a:uLnTx/>
                <a:uFillTx/>
                <a:latin typeface="Angsana New" panose="02020603050405020304" pitchFamily="18" charset="-34"/>
                <a:ea typeface="+mn-ea"/>
                <a:cs typeface="Angsana New" panose="02020603050405020304" pitchFamily="18" charset="-34"/>
              </a:rPr>
              <a:t>ในแผนที่เดิน</a:t>
            </a:r>
            <a:r>
              <a:rPr lang="th-TH" sz="3200" b="1" dirty="0">
                <a:solidFill>
                  <a:srgbClr val="C00000"/>
                </a:solidFill>
                <a:latin typeface="Angsana New" panose="02020603050405020304" pitchFamily="18" charset="-34"/>
                <a:cs typeface="Angsana New" panose="02020603050405020304" pitchFamily="18" charset="-34"/>
              </a:rPr>
              <a:t>เรือไทย</a:t>
            </a:r>
            <a:r>
              <a:rPr kumimoji="0" lang="en-US" sz="3200" b="1" i="0" u="none" strike="noStrike" kern="1200" cap="none" spc="0" normalizeH="0" baseline="0" noProof="0" dirty="0">
                <a:ln>
                  <a:noFill/>
                </a:ln>
                <a:solidFill>
                  <a:srgbClr val="C00000"/>
                </a:solidFill>
                <a:effectLst/>
                <a:uLnTx/>
                <a:uFillTx/>
                <a:latin typeface="Angsana New" panose="02020603050405020304" pitchFamily="18" charset="-34"/>
                <a:ea typeface="+mn-ea"/>
                <a:cs typeface="Angsana New" panose="02020603050405020304" pitchFamily="18" charset="-34"/>
              </a:rPr>
              <a:t> </a:t>
            </a:r>
            <a:endParaRPr kumimoji="0" lang="th-TH" sz="3200" b="1" i="0" u="none" strike="noStrike" kern="1200" cap="none" spc="0" normalizeH="0" baseline="0" noProof="0" dirty="0">
              <a:ln>
                <a:noFill/>
              </a:ln>
              <a:solidFill>
                <a:srgbClr val="C00000"/>
              </a:solidFill>
              <a:effectLst/>
              <a:uLnTx/>
              <a:uFillTx/>
              <a:latin typeface="Angsana New" panose="02020603050405020304" pitchFamily="18" charset="-34"/>
              <a:ea typeface="+mn-ea"/>
              <a:cs typeface="Angsana New" panose="02020603050405020304" pitchFamily="18" charset="-34"/>
            </a:endParaRPr>
          </a:p>
        </p:txBody>
      </p:sp>
      <p:sp>
        <p:nvSpPr>
          <p:cNvPr id="5" name="Rectangle 3"/>
          <p:cNvSpPr txBox="1">
            <a:spLocks noChangeArrowheads="1"/>
          </p:cNvSpPr>
          <p:nvPr/>
        </p:nvSpPr>
        <p:spPr>
          <a:xfrm>
            <a:off x="390525" y="1104900"/>
            <a:ext cx="8458200" cy="3238500"/>
          </a:xfrm>
          <a:prstGeom prst="rect">
            <a:avLst/>
          </a:prstGeom>
        </p:spPr>
        <p:txBody>
          <a:bodyPr vert="horz">
            <a:noAutofit/>
          </a:bodyPr>
          <a:lstStyle/>
          <a:p>
            <a:pPr marR="0" lvl="0" indent="361950" algn="thaiDist"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th-TH" sz="2800" b="1" dirty="0">
                <a:latin typeface="Angsana New" panose="02020603050405020304" pitchFamily="18" charset="-34"/>
                <a:cs typeface="Angsana New" panose="02020603050405020304" pitchFamily="18" charset="-34"/>
              </a:rPr>
              <a:t>แสดงแทนด้วยตัวเลขน้ำ </a:t>
            </a:r>
            <a:r>
              <a:rPr lang="en-US" sz="2800" b="1" dirty="0">
                <a:latin typeface="Angsana New" panose="02020603050405020304" pitchFamily="18" charset="-34"/>
                <a:cs typeface="Angsana New" panose="02020603050405020304" pitchFamily="18" charset="-34"/>
              </a:rPr>
              <a:t>(sounding) </a:t>
            </a:r>
            <a:r>
              <a:rPr lang="th-TH" sz="2800" b="1" dirty="0">
                <a:latin typeface="Angsana New" panose="02020603050405020304" pitchFamily="18" charset="-34"/>
                <a:cs typeface="Angsana New" panose="02020603050405020304" pitchFamily="18" charset="-34"/>
              </a:rPr>
              <a:t>และเส้นชั้นความลึก </a:t>
            </a:r>
            <a:r>
              <a:rPr lang="en-US" sz="2800" b="1" dirty="0">
                <a:latin typeface="Angsana New" panose="02020603050405020304" pitchFamily="18" charset="-34"/>
                <a:cs typeface="Angsana New" panose="02020603050405020304" pitchFamily="18" charset="-34"/>
              </a:rPr>
              <a:t>(depth contour)</a:t>
            </a:r>
          </a:p>
          <a:p>
            <a:pPr marR="0" lvl="0" indent="361950" algn="thaiDist"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th-TH" sz="2800" b="1" dirty="0">
                <a:latin typeface="Angsana New" panose="02020603050405020304" pitchFamily="18" charset="-34"/>
                <a:cs typeface="Angsana New" panose="02020603050405020304" pitchFamily="18" charset="-34"/>
              </a:rPr>
              <a:t>ตัวเลขน้ำ มีหน่วยเป็น</a:t>
            </a:r>
            <a:r>
              <a:rPr lang="th-TH" sz="2800" b="1" dirty="0">
                <a:solidFill>
                  <a:srgbClr val="FF0000"/>
                </a:solidFill>
                <a:latin typeface="Angsana New" panose="02020603050405020304" pitchFamily="18" charset="-34"/>
                <a:cs typeface="Angsana New" panose="02020603050405020304" pitchFamily="18" charset="-34"/>
              </a:rPr>
              <a:t>เมตร</a:t>
            </a:r>
          </a:p>
          <a:p>
            <a:pPr lvl="1" indent="361950" algn="thaiDist">
              <a:spcBef>
                <a:spcPct val="20000"/>
              </a:spcBef>
              <a:buClr>
                <a:schemeClr val="accent3"/>
              </a:buClr>
              <a:buSzPct val="95000"/>
              <a:buFont typeface="Arial" pitchFamily="34" charset="0"/>
              <a:buChar char="•"/>
            </a:pPr>
            <a:r>
              <a:rPr lang="th-TH" sz="2800" b="1" dirty="0">
                <a:latin typeface="Angsana New" panose="02020603050405020304" pitchFamily="18" charset="-34"/>
                <a:cs typeface="Angsana New" panose="02020603050405020304" pitchFamily="18" charset="-34"/>
              </a:rPr>
              <a:t>กำหนดค่าเป็นเมตรและเดซิเมตร ตั้งแต่ </a:t>
            </a:r>
            <a:r>
              <a:rPr lang="th-TH" sz="2800" b="1" dirty="0">
                <a:solidFill>
                  <a:srgbClr val="C00000"/>
                </a:solidFill>
                <a:latin typeface="Angsana New" panose="02020603050405020304" pitchFamily="18" charset="-34"/>
                <a:cs typeface="Angsana New" panose="02020603050405020304" pitchFamily="18" charset="-34"/>
              </a:rPr>
              <a:t>0.1-20.9</a:t>
            </a:r>
            <a:r>
              <a:rPr lang="th-TH" sz="2800" b="1" dirty="0">
                <a:latin typeface="Angsana New" panose="02020603050405020304" pitchFamily="18" charset="-34"/>
                <a:cs typeface="Angsana New" panose="02020603050405020304" pitchFamily="18" charset="-34"/>
              </a:rPr>
              <a:t> เมตร</a:t>
            </a:r>
          </a:p>
          <a:p>
            <a:pPr lvl="1" indent="361950" algn="thaiDist">
              <a:spcBef>
                <a:spcPct val="20000"/>
              </a:spcBef>
              <a:buClr>
                <a:schemeClr val="accent3"/>
              </a:buClr>
              <a:buSzPct val="95000"/>
              <a:buFont typeface="Arial" pitchFamily="34" charset="0"/>
              <a:buChar char="•"/>
            </a:pPr>
            <a:r>
              <a:rPr lang="th-TH" sz="2800" b="1" dirty="0">
                <a:latin typeface="Angsana New" panose="02020603050405020304" pitchFamily="18" charset="-34"/>
                <a:cs typeface="Angsana New" panose="02020603050405020304" pitchFamily="18" charset="-34"/>
              </a:rPr>
              <a:t>ค่าความลึกระหว่าง 21-31 เมตร แสดงค่าละเอียดทุกครึ่งเมตร</a:t>
            </a:r>
          </a:p>
          <a:p>
            <a:pPr lvl="1" indent="361950" algn="thaiDist">
              <a:spcBef>
                <a:spcPct val="20000"/>
              </a:spcBef>
              <a:buClr>
                <a:schemeClr val="accent3"/>
              </a:buClr>
              <a:buSzPct val="95000"/>
              <a:buFont typeface="Arial" pitchFamily="34" charset="0"/>
              <a:buChar char="•"/>
            </a:pPr>
            <a:r>
              <a:rPr lang="th-TH" sz="2800" b="1" dirty="0">
                <a:latin typeface="Angsana New" panose="02020603050405020304" pitchFamily="18" charset="-34"/>
                <a:cs typeface="Angsana New" panose="02020603050405020304" pitchFamily="18" charset="-34"/>
              </a:rPr>
              <a:t>ตั้งแต่ 31 เมตร ขึ้นไปแสดงค่าทุกเมตร</a:t>
            </a:r>
          </a:p>
          <a:p>
            <a:pPr marR="0" lvl="0" indent="361950" algn="thaiDist" defTabSz="914400" rtl="0" eaLnBrk="1" fontAlgn="auto" latinLnBrk="0" hangingPunct="1">
              <a:lnSpc>
                <a:spcPct val="100000"/>
              </a:lnSpc>
              <a:spcBef>
                <a:spcPct val="20000"/>
              </a:spcBef>
              <a:spcAft>
                <a:spcPts val="0"/>
              </a:spcAft>
              <a:buClr>
                <a:schemeClr val="accent3"/>
              </a:buClr>
              <a:buSzPct val="95000"/>
              <a:buFont typeface="Arial" pitchFamily="34" charset="0"/>
              <a:buChar char="•"/>
              <a:tabLst/>
              <a:defRPr/>
            </a:pPr>
            <a:r>
              <a:rPr lang="th-TH" sz="2800" b="1" dirty="0">
                <a:solidFill>
                  <a:srgbClr val="C00000"/>
                </a:solidFill>
                <a:latin typeface="Angsana New" panose="02020603050405020304" pitchFamily="18" charset="-34"/>
                <a:cs typeface="Angsana New" panose="02020603050405020304" pitchFamily="18" charset="-34"/>
              </a:rPr>
              <a:t>หักลงหาระดับน้ำลงต่ำที่สุด </a:t>
            </a:r>
            <a:r>
              <a:rPr lang="en-US" sz="2800" b="1" dirty="0">
                <a:solidFill>
                  <a:srgbClr val="C00000"/>
                </a:solidFill>
                <a:latin typeface="Angsana New" panose="02020603050405020304" pitchFamily="18" charset="-34"/>
                <a:cs typeface="Angsana New" panose="02020603050405020304" pitchFamily="18" charset="-34"/>
              </a:rPr>
              <a:t>(LLW : Lowest Low Water)</a:t>
            </a:r>
            <a:endParaRPr kumimoji="0" lang="th-TH" sz="2800" b="1" i="0" u="none" strike="noStrike" kern="1200" cap="none" spc="0" normalizeH="0" baseline="0" noProof="0" dirty="0">
              <a:ln>
                <a:noFill/>
              </a:ln>
              <a:solidFill>
                <a:srgbClr val="C00000"/>
              </a:solidFill>
              <a:effectLst/>
              <a:uLnTx/>
              <a:uFillTx/>
              <a:latin typeface="Angsana New" panose="02020603050405020304" pitchFamily="18" charset="-34"/>
              <a:ea typeface="+mn-ea"/>
              <a:cs typeface="Angsana New" panose="02020603050405020304" pitchFamily="18" charset="-34"/>
            </a:endParaRPr>
          </a:p>
        </p:txBody>
      </p:sp>
      <p:pic>
        <p:nvPicPr>
          <p:cNvPr id="1027" name="Picture 3"/>
          <p:cNvPicPr>
            <a:picLocks noChangeAspect="1" noChangeArrowheads="1"/>
          </p:cNvPicPr>
          <p:nvPr/>
        </p:nvPicPr>
        <p:blipFill>
          <a:blip r:embed="rId2" cstate="print"/>
          <a:srcRect/>
          <a:stretch>
            <a:fillRect/>
          </a:stretch>
        </p:blipFill>
        <p:spPr bwMode="auto">
          <a:xfrm>
            <a:off x="685800" y="4575495"/>
            <a:ext cx="4250461" cy="2070112"/>
          </a:xfrm>
          <a:prstGeom prst="rect">
            <a:avLst/>
          </a:prstGeom>
          <a:ln>
            <a:noFill/>
          </a:ln>
          <a:effectLst>
            <a:outerShdw blurRad="190500" algn="tl" rotWithShape="0">
              <a:srgbClr val="000000">
                <a:alpha val="70000"/>
              </a:srgbClr>
            </a:outerShdw>
          </a:effectLst>
        </p:spPr>
      </p:pic>
      <p:pic>
        <p:nvPicPr>
          <p:cNvPr id="1028" name="Picture 4"/>
          <p:cNvPicPr>
            <a:picLocks noChangeAspect="1" noChangeArrowheads="1"/>
          </p:cNvPicPr>
          <p:nvPr/>
        </p:nvPicPr>
        <p:blipFill>
          <a:blip r:embed="rId3" cstate="print"/>
          <a:srcRect l="28645" r="24349"/>
          <a:stretch>
            <a:fillRect/>
          </a:stretch>
        </p:blipFill>
        <p:spPr bwMode="auto">
          <a:xfrm>
            <a:off x="5004742" y="4575495"/>
            <a:ext cx="3453458" cy="20701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711982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359427" name="Rectangle 3"/>
          <p:cNvSpPr>
            <a:spLocks noGrp="1" noChangeArrowheads="1"/>
          </p:cNvSpPr>
          <p:nvPr>
            <p:ph idx="1"/>
          </p:nvPr>
        </p:nvSpPr>
        <p:spPr>
          <a:xfrm>
            <a:off x="439024" y="838200"/>
            <a:ext cx="8229600" cy="4525963"/>
          </a:xfrm>
        </p:spPr>
        <p:txBody>
          <a:bodyPr/>
          <a:lstStyle/>
          <a:p>
            <a:pPr>
              <a:buNone/>
            </a:pPr>
            <a:r>
              <a:rPr lang="th-TH" sz="3200" b="1" dirty="0"/>
              <a:t>แผนที่เดินเรือมีใช้ 2 รูปแบบ</a:t>
            </a:r>
            <a:endParaRPr lang="en-US" sz="3200" b="1" dirty="0"/>
          </a:p>
          <a:p>
            <a:pPr lvl="1"/>
            <a:r>
              <a:rPr lang="en-US" sz="3200" b="1" dirty="0"/>
              <a:t>analogue form  : </a:t>
            </a:r>
            <a:r>
              <a:rPr lang="th-TH" sz="3200" b="1" dirty="0">
                <a:solidFill>
                  <a:srgbClr val="FF0000"/>
                </a:solidFill>
              </a:rPr>
              <a:t>แผนที่เดินเรือกระดาษ (</a:t>
            </a:r>
            <a:r>
              <a:rPr lang="en-US" sz="3200" b="1" dirty="0">
                <a:solidFill>
                  <a:srgbClr val="FF0000"/>
                </a:solidFill>
              </a:rPr>
              <a:t>Paper chart)</a:t>
            </a:r>
          </a:p>
          <a:p>
            <a:pPr lvl="1"/>
            <a:r>
              <a:rPr lang="en-US" sz="3200" b="1" dirty="0"/>
              <a:t>digitally : </a:t>
            </a:r>
            <a:r>
              <a:rPr lang="th-TH" sz="3200" b="1" dirty="0">
                <a:solidFill>
                  <a:srgbClr val="FF0000"/>
                </a:solidFill>
              </a:rPr>
              <a:t>แผนที่อิเล็กทรอนิกส์ (</a:t>
            </a:r>
            <a:r>
              <a:rPr lang="en-US" sz="3200" b="1" dirty="0">
                <a:solidFill>
                  <a:srgbClr val="FF0000"/>
                </a:solidFill>
              </a:rPr>
              <a:t>electronic chart</a:t>
            </a:r>
            <a:r>
              <a:rPr lang="th-TH" sz="3200" b="1" dirty="0">
                <a:solidFill>
                  <a:srgbClr val="FF0000"/>
                </a:solidFill>
              </a:rPr>
              <a:t>)</a:t>
            </a:r>
          </a:p>
          <a:p>
            <a:pPr>
              <a:buFontTx/>
              <a:buNone/>
            </a:pPr>
            <a:endParaRPr lang="th-TH" b="1" dirty="0">
              <a:latin typeface="Browallia New" pitchFamily="34" charset="-34"/>
              <a:cs typeface="Browallia New" pitchFamily="34" charset="-34"/>
            </a:endParaRPr>
          </a:p>
        </p:txBody>
      </p:sp>
      <p:sp>
        <p:nvSpPr>
          <p:cNvPr id="6" name="Slide Number Placeholder 5"/>
          <p:cNvSpPr>
            <a:spLocks noGrp="1"/>
          </p:cNvSpPr>
          <p:nvPr>
            <p:ph type="sldNum" sz="quarter" idx="12"/>
          </p:nvPr>
        </p:nvSpPr>
        <p:spPr>
          <a:xfrm>
            <a:off x="8153400" y="6356350"/>
            <a:ext cx="762000" cy="365125"/>
          </a:xfrm>
        </p:spPr>
        <p:txBody>
          <a:bodyPr/>
          <a:lstStyle/>
          <a:p>
            <a:fld id="{B6F15528-21DE-4FAA-801E-634DDDAF4B2B}" type="slidenum">
              <a:rPr lang="en-US" smtClean="0">
                <a:solidFill>
                  <a:schemeClr val="bg1"/>
                </a:solidFill>
              </a:rPr>
              <a:pPr/>
              <a:t>4</a:t>
            </a:fld>
            <a:endParaRPr lang="en-US" dirty="0">
              <a:solidFill>
                <a:schemeClr val="bg1"/>
              </a:solidFill>
            </a:endParaRPr>
          </a:p>
        </p:txBody>
      </p:sp>
      <p:pic>
        <p:nvPicPr>
          <p:cNvPr id="359428" name="Picture 4"/>
          <p:cNvPicPr>
            <a:picLocks noChangeAspect="1" noChangeArrowheads="1"/>
          </p:cNvPicPr>
          <p:nvPr/>
        </p:nvPicPr>
        <p:blipFill>
          <a:blip r:embed="rId3" cstate="print"/>
          <a:srcRect/>
          <a:stretch>
            <a:fillRect/>
          </a:stretch>
        </p:blipFill>
        <p:spPr bwMode="auto">
          <a:xfrm>
            <a:off x="420848" y="2872060"/>
            <a:ext cx="3757808" cy="3124548"/>
          </a:xfrm>
          <a:prstGeom prst="rect">
            <a:avLst/>
          </a:prstGeom>
          <a:ln>
            <a:noFill/>
          </a:ln>
          <a:effectLst>
            <a:outerShdw blurRad="190500" algn="tl" rotWithShape="0">
              <a:srgbClr val="000000">
                <a:alpha val="70000"/>
              </a:srgbClr>
            </a:outerShdw>
          </a:effectLst>
        </p:spPr>
      </p:pic>
      <p:pic>
        <p:nvPicPr>
          <p:cNvPr id="359429" name="Picture 5"/>
          <p:cNvPicPr>
            <a:picLocks noChangeAspect="1" noChangeArrowheads="1"/>
          </p:cNvPicPr>
          <p:nvPr/>
        </p:nvPicPr>
        <p:blipFill>
          <a:blip r:embed="rId4" cstate="print"/>
          <a:srcRect/>
          <a:stretch>
            <a:fillRect/>
          </a:stretch>
        </p:blipFill>
        <p:spPr bwMode="auto">
          <a:xfrm>
            <a:off x="4511458" y="3504852"/>
            <a:ext cx="4175342" cy="31242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57658224"/>
      </p:ext>
    </p:extLst>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cstate="screen"/>
          <a:srcRect l="1" t="9008" r="-266"/>
          <a:stretch/>
        </p:blipFill>
        <p:spPr bwMode="auto">
          <a:xfrm>
            <a:off x="838200" y="1333500"/>
            <a:ext cx="3590926" cy="4810579"/>
          </a:xfrm>
          <a:prstGeom prst="rect">
            <a:avLst/>
          </a:prstGeom>
          <a:ln w="3175" cap="sq">
            <a:solidFill>
              <a:srgbClr val="000000"/>
            </a:solidFill>
            <a:miter lim="800000"/>
          </a:ln>
          <a:effectLst>
            <a:outerShdw blurRad="57150" dist="50800" dir="2700000" algn="tl" rotWithShape="0">
              <a:srgbClr val="000000">
                <a:alpha val="40000"/>
              </a:srgbClr>
            </a:outerShdw>
          </a:effectLst>
        </p:spPr>
      </p:pic>
      <p:sp>
        <p:nvSpPr>
          <p:cNvPr id="4" name="Rectangle 3"/>
          <p:cNvSpPr txBox="1">
            <a:spLocks noChangeArrowheads="1"/>
          </p:cNvSpPr>
          <p:nvPr/>
        </p:nvSpPr>
        <p:spPr>
          <a:xfrm>
            <a:off x="0" y="442022"/>
            <a:ext cx="9144000" cy="838200"/>
          </a:xfrm>
          <a:prstGeom prst="rect">
            <a:avLst/>
          </a:prstGeom>
        </p:spPr>
        <p:txBody>
          <a:bodyPr vert="horz">
            <a:noAutofit/>
          </a:bodyPr>
          <a:lstStyle/>
          <a:p>
            <a:pPr marL="0" marR="0" lvl="0" indent="542925" algn="ctr"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kumimoji="0" lang="th-TH" sz="4000" b="1" i="0" u="none" strike="noStrike" kern="1200" cap="none" spc="0" normalizeH="0" baseline="0" noProof="0" dirty="0">
                <a:ln>
                  <a:noFill/>
                </a:ln>
                <a:solidFill>
                  <a:srgbClr val="C00000"/>
                </a:solidFill>
                <a:effectLst/>
                <a:uLnTx/>
                <a:uFillTx/>
                <a:latin typeface="Angsana New" panose="02020603050405020304" pitchFamily="18" charset="-34"/>
                <a:ea typeface="+mn-ea"/>
                <a:cs typeface="Angsana New" panose="02020603050405020304" pitchFamily="18" charset="-34"/>
              </a:rPr>
              <a:t>เส้นชั้นความลึก </a:t>
            </a:r>
            <a:r>
              <a:rPr kumimoji="0" lang="en-US" sz="4000" b="1" i="0" u="none" strike="noStrike" kern="1200" cap="none" spc="0" normalizeH="0" baseline="0" noProof="0" dirty="0">
                <a:ln>
                  <a:noFill/>
                </a:ln>
                <a:solidFill>
                  <a:srgbClr val="C00000"/>
                </a:solidFill>
                <a:effectLst/>
                <a:uLnTx/>
                <a:uFillTx/>
                <a:latin typeface="Angsana New" panose="02020603050405020304" pitchFamily="18" charset="-34"/>
                <a:ea typeface="+mn-ea"/>
                <a:cs typeface="Angsana New" panose="02020603050405020304" pitchFamily="18" charset="-34"/>
              </a:rPr>
              <a:t>(depth contour) </a:t>
            </a:r>
            <a:r>
              <a:rPr kumimoji="0" lang="th-TH" sz="4000" b="1" i="0" u="none" strike="noStrike" kern="1200" cap="none" spc="0" normalizeH="0" baseline="0" noProof="0" dirty="0">
                <a:ln>
                  <a:noFill/>
                </a:ln>
                <a:solidFill>
                  <a:srgbClr val="C00000"/>
                </a:solidFill>
                <a:effectLst/>
                <a:uLnTx/>
                <a:uFillTx/>
                <a:latin typeface="Angsana New" panose="02020603050405020304" pitchFamily="18" charset="-34"/>
                <a:ea typeface="+mn-ea"/>
                <a:cs typeface="Angsana New" panose="02020603050405020304" pitchFamily="18" charset="-34"/>
              </a:rPr>
              <a:t>ในแผนที่เดินเรือ</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8627"/>
          <a:stretch/>
        </p:blipFill>
        <p:spPr bwMode="auto">
          <a:xfrm>
            <a:off x="4767735" y="1790926"/>
            <a:ext cx="4071465" cy="38957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Lst>
        </p:spPr>
      </p:pic>
      <p:sp>
        <p:nvSpPr>
          <p:cNvPr id="2" name="Oval 1"/>
          <p:cNvSpPr/>
          <p:nvPr/>
        </p:nvSpPr>
        <p:spPr>
          <a:xfrm>
            <a:off x="5257800" y="4419600"/>
            <a:ext cx="381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latin typeface="Angsana New" panose="02020603050405020304" pitchFamily="18" charset="-34"/>
              <a:cs typeface="Angsana New" panose="02020603050405020304" pitchFamily="18" charset="-34"/>
            </a:endParaRPr>
          </a:p>
        </p:txBody>
      </p:sp>
      <p:sp>
        <p:nvSpPr>
          <p:cNvPr id="6" name="Oval 5"/>
          <p:cNvSpPr/>
          <p:nvPr/>
        </p:nvSpPr>
        <p:spPr>
          <a:xfrm>
            <a:off x="6019800" y="4648200"/>
            <a:ext cx="381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latin typeface="Angsana New" panose="02020603050405020304" pitchFamily="18" charset="-34"/>
              <a:cs typeface="Angsana New" panose="02020603050405020304" pitchFamily="18" charset="-34"/>
            </a:endParaRPr>
          </a:p>
        </p:txBody>
      </p:sp>
      <p:sp>
        <p:nvSpPr>
          <p:cNvPr id="7" name="Oval 6"/>
          <p:cNvSpPr/>
          <p:nvPr/>
        </p:nvSpPr>
        <p:spPr>
          <a:xfrm>
            <a:off x="6705600" y="4495800"/>
            <a:ext cx="3810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h-TH" dirty="0">
              <a:latin typeface="Angsana New" panose="02020603050405020304" pitchFamily="18" charset="-34"/>
              <a:cs typeface="Angsana New" panose="02020603050405020304" pitchFamily="18" charset="-34"/>
            </a:endParaRPr>
          </a:p>
        </p:txBody>
      </p:sp>
      <p:sp>
        <p:nvSpPr>
          <p:cNvPr id="8" name="Rectangle 3"/>
          <p:cNvSpPr txBox="1">
            <a:spLocks noChangeArrowheads="1"/>
          </p:cNvSpPr>
          <p:nvPr/>
        </p:nvSpPr>
        <p:spPr>
          <a:xfrm>
            <a:off x="4767735" y="5867400"/>
            <a:ext cx="4076700" cy="789667"/>
          </a:xfrm>
          <a:prstGeom prst="rect">
            <a:avLst/>
          </a:prstGeom>
        </p:spPr>
        <p:txBody>
          <a:bodyPr vert="horz">
            <a:noAutofit/>
          </a:bodyPr>
          <a:lstStyle/>
          <a:p>
            <a:pPr marR="0" lvl="0" algn="ctr"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lang="th-TH" sz="2000" b="1" noProof="0" dirty="0">
                <a:solidFill>
                  <a:srgbClr val="C00000"/>
                </a:solidFill>
                <a:latin typeface="Angsana New" panose="02020603050405020304" pitchFamily="18" charset="-34"/>
                <a:cs typeface="Angsana New" panose="02020603050405020304" pitchFamily="18" charset="-34"/>
              </a:rPr>
              <a:t>เลขกำกับเส้นชั้นความลึก</a:t>
            </a:r>
          </a:p>
          <a:p>
            <a:pPr marR="0" lvl="0" algn="ctr"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kumimoji="0" lang="th-TH" sz="2000" b="1" i="0" u="none" strike="noStrike" kern="1200" cap="none" spc="0" normalizeH="0" baseline="0" dirty="0">
                <a:ln>
                  <a:noFill/>
                </a:ln>
                <a:solidFill>
                  <a:srgbClr val="C00000"/>
                </a:solidFill>
                <a:effectLst/>
                <a:uLnTx/>
                <a:uFillTx/>
                <a:latin typeface="Angsana New" panose="02020603050405020304" pitchFamily="18" charset="-34"/>
                <a:cs typeface="Angsana New" panose="02020603050405020304" pitchFamily="18" charset="-34"/>
              </a:rPr>
              <a:t>(</a:t>
            </a:r>
            <a:r>
              <a:rPr kumimoji="0" lang="en-US" sz="2000" b="1" i="0" u="none" strike="noStrike" kern="1200" cap="none" spc="0" normalizeH="0" baseline="0" dirty="0">
                <a:ln>
                  <a:noFill/>
                </a:ln>
                <a:solidFill>
                  <a:srgbClr val="C00000"/>
                </a:solidFill>
                <a:effectLst/>
                <a:uLnTx/>
                <a:uFillTx/>
                <a:latin typeface="Angsana New" panose="02020603050405020304" pitchFamily="18" charset="-34"/>
                <a:cs typeface="Angsana New" panose="02020603050405020304" pitchFamily="18" charset="-34"/>
              </a:rPr>
              <a:t>contour</a:t>
            </a:r>
            <a:r>
              <a:rPr kumimoji="0" lang="en-US" sz="2000" b="1" i="0" u="none" strike="noStrike" kern="1200" cap="none" spc="0" normalizeH="0" dirty="0">
                <a:ln>
                  <a:noFill/>
                </a:ln>
                <a:solidFill>
                  <a:srgbClr val="C00000"/>
                </a:solidFill>
                <a:effectLst/>
                <a:uLnTx/>
                <a:uFillTx/>
                <a:latin typeface="Angsana New" panose="02020603050405020304" pitchFamily="18" charset="-34"/>
                <a:cs typeface="Angsana New" panose="02020603050405020304" pitchFamily="18" charset="-34"/>
              </a:rPr>
              <a:t> label)</a:t>
            </a:r>
            <a:endParaRPr kumimoji="0" lang="th-TH" sz="2000" b="1" i="0" u="none" strike="noStrike" kern="1200" cap="none" spc="0" normalizeH="0" baseline="0" noProof="0" dirty="0">
              <a:ln>
                <a:noFill/>
              </a:ln>
              <a:solidFill>
                <a:srgbClr val="C00000"/>
              </a:solidFill>
              <a:effectLst/>
              <a:uLnTx/>
              <a:uFillTx/>
              <a:latin typeface="Angsana New" panose="02020603050405020304" pitchFamily="18" charset="-34"/>
              <a:cs typeface="Angsana New" panose="02020603050405020304" pitchFamily="18" charset="-34"/>
            </a:endParaRPr>
          </a:p>
        </p:txBody>
      </p:sp>
      <p:cxnSp>
        <p:nvCxnSpPr>
          <p:cNvPr id="9" name="Straight Arrow Connector 8"/>
          <p:cNvCxnSpPr>
            <a:stCxn id="8" idx="0"/>
          </p:cNvCxnSpPr>
          <p:nvPr/>
        </p:nvCxnSpPr>
        <p:spPr>
          <a:xfrm flipH="1" flipV="1">
            <a:off x="5638800" y="4800600"/>
            <a:ext cx="1167285" cy="1066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8" idx="0"/>
          </p:cNvCxnSpPr>
          <p:nvPr/>
        </p:nvCxnSpPr>
        <p:spPr>
          <a:xfrm flipH="1" flipV="1">
            <a:off x="6400800" y="5029200"/>
            <a:ext cx="405285" cy="838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8" idx="0"/>
            <a:endCxn id="7" idx="4"/>
          </p:cNvCxnSpPr>
          <p:nvPr/>
        </p:nvCxnSpPr>
        <p:spPr>
          <a:xfrm flipV="1">
            <a:off x="6806085" y="4876800"/>
            <a:ext cx="90015" cy="990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3"/>
          <p:cNvSpPr txBox="1">
            <a:spLocks noChangeArrowheads="1"/>
          </p:cNvSpPr>
          <p:nvPr/>
        </p:nvSpPr>
        <p:spPr>
          <a:xfrm>
            <a:off x="5457825" y="1162051"/>
            <a:ext cx="2590800" cy="419100"/>
          </a:xfrm>
          <a:prstGeom prst="rect">
            <a:avLst/>
          </a:prstGeom>
        </p:spPr>
        <p:txBody>
          <a:bodyPr vert="horz">
            <a:noAutofit/>
          </a:bodyPr>
          <a:lstStyle/>
          <a:p>
            <a:pPr marR="0" lvl="0" algn="ctr" defTabSz="914400" rtl="0" eaLnBrk="1" fontAlgn="auto" latinLnBrk="0" hangingPunct="1">
              <a:lnSpc>
                <a:spcPct val="100000"/>
              </a:lnSpc>
              <a:spcBef>
                <a:spcPct val="20000"/>
              </a:spcBef>
              <a:spcAft>
                <a:spcPts val="0"/>
              </a:spcAft>
              <a:buClr>
                <a:schemeClr val="accent3"/>
              </a:buClr>
              <a:buSzPct val="95000"/>
              <a:buFont typeface="Wingdings" pitchFamily="2" charset="2"/>
              <a:buNone/>
              <a:tabLst/>
              <a:defRPr/>
            </a:pPr>
            <a:r>
              <a:rPr lang="th-TH" sz="2000" b="1" dirty="0">
                <a:solidFill>
                  <a:srgbClr val="C00000"/>
                </a:solidFill>
                <a:latin typeface="Angsana New" panose="02020603050405020304" pitchFamily="18" charset="-34"/>
                <a:cs typeface="Angsana New" panose="02020603050405020304" pitchFamily="18" charset="-34"/>
              </a:rPr>
              <a:t>ระดับน้ำลงต่ำที่สุด </a:t>
            </a:r>
            <a:r>
              <a:rPr lang="en-US" sz="2000" b="1" dirty="0">
                <a:solidFill>
                  <a:srgbClr val="C00000"/>
                </a:solidFill>
                <a:latin typeface="Angsana New" panose="02020603050405020304" pitchFamily="18" charset="-34"/>
                <a:cs typeface="Angsana New" panose="02020603050405020304" pitchFamily="18" charset="-34"/>
              </a:rPr>
              <a:t>: LLW</a:t>
            </a:r>
            <a:endParaRPr kumimoji="0" lang="th-TH" sz="2000" b="1" i="0" u="none" strike="noStrike" kern="1200" cap="none" spc="0" normalizeH="0" baseline="0" noProof="0" dirty="0">
              <a:ln>
                <a:noFill/>
              </a:ln>
              <a:solidFill>
                <a:srgbClr val="C00000"/>
              </a:solidFill>
              <a:effectLst/>
              <a:uLnTx/>
              <a:uFillTx/>
              <a:latin typeface="Angsana New" panose="02020603050405020304" pitchFamily="18" charset="-34"/>
              <a:cs typeface="Angsana New" panose="02020603050405020304" pitchFamily="18" charset="-34"/>
            </a:endParaRPr>
          </a:p>
        </p:txBody>
      </p:sp>
      <p:cxnSp>
        <p:nvCxnSpPr>
          <p:cNvPr id="17" name="Straight Arrow Connector 16"/>
          <p:cNvCxnSpPr/>
          <p:nvPr/>
        </p:nvCxnSpPr>
        <p:spPr>
          <a:xfrm flipH="1">
            <a:off x="3162300" y="1371601"/>
            <a:ext cx="2628900" cy="47624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32423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0" y="342578"/>
            <a:ext cx="9144000" cy="1295400"/>
          </a:xfrm>
        </p:spPr>
        <p:txBody>
          <a:bodyPr>
            <a:normAutofit/>
          </a:bodyPr>
          <a:lstStyle/>
          <a:p>
            <a:pPr algn="ctr"/>
            <a:r>
              <a:rPr lang="th-TH" sz="6000" b="1" dirty="0"/>
              <a:t>การปรับปรุง </a:t>
            </a:r>
            <a:r>
              <a:rPr lang="en-US" sz="6000" b="1" dirty="0"/>
              <a:t>(Update) </a:t>
            </a:r>
            <a:r>
              <a:rPr lang="th-TH" sz="6000" b="1" dirty="0"/>
              <a:t>แผนที่เดินเรือ</a:t>
            </a:r>
          </a:p>
        </p:txBody>
      </p:sp>
      <p:pic>
        <p:nvPicPr>
          <p:cNvPr id="10" name="Picture 2" descr="D:\DataFrom_oldQC02\E\01_รวมงานร.ท.ไพรัช\MS_PowerPoint\สอนหลักสูตรการข่าวเม.ย.54\ภาพประกอบ\IMG_2892.jpg"/>
          <p:cNvPicPr>
            <a:picLocks noChangeAspect="1" noChangeArrowheads="1"/>
          </p:cNvPicPr>
          <p:nvPr/>
        </p:nvPicPr>
        <p:blipFill>
          <a:blip r:embed="rId2" cstate="print"/>
          <a:srcRect/>
          <a:stretch>
            <a:fillRect/>
          </a:stretch>
        </p:blipFill>
        <p:spPr bwMode="auto">
          <a:xfrm>
            <a:off x="1117600" y="1482564"/>
            <a:ext cx="6908800" cy="5181600"/>
          </a:xfrm>
          <a:prstGeom prst="rect">
            <a:avLst/>
          </a:prstGeom>
          <a:ln>
            <a:noFill/>
          </a:ln>
          <a:effectLst>
            <a:softEdge rad="112500"/>
          </a:effectLst>
        </p:spPr>
      </p:pic>
      <p:sp>
        <p:nvSpPr>
          <p:cNvPr id="11" name="Slide Number Placeholder 4"/>
          <p:cNvSpPr txBox="1">
            <a:spLocks/>
          </p:cNvSpPr>
          <p:nvPr/>
        </p:nvSpPr>
        <p:spPr>
          <a:xfrm>
            <a:off x="8077200" y="6508750"/>
            <a:ext cx="762000" cy="365125"/>
          </a:xfrm>
          <a:prstGeom prst="rect">
            <a:avLst/>
          </a:prstGeom>
        </p:spPr>
        <p:txBody>
          <a:bodyPr vert="horz" lIns="0" tIns="0" rIns="0" bIns="0" anchor="b"/>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schemeClr val="tx2">
                    <a:shade val="90000"/>
                  </a:schemeClr>
                </a:solidFill>
                <a:effectLst/>
                <a:uLnTx/>
                <a:uFillTx/>
                <a:latin typeface="Angsana New" panose="02020603050405020304" pitchFamily="18" charset="-34"/>
                <a:ea typeface="+mn-ea"/>
                <a:cs typeface="Angsana New" panose="02020603050405020304" pitchFamily="18" charset="-34"/>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chemeClr val="tx2">
                  <a:shade val="90000"/>
                </a:schemeClr>
              </a:solidFill>
              <a:effectLst/>
              <a:uLnTx/>
              <a:uFillTx/>
              <a:latin typeface="Angsana New" panose="02020603050405020304" pitchFamily="18" charset="-34"/>
              <a:ea typeface="+mn-ea"/>
              <a:cs typeface="Angsana New" panose="02020603050405020304" pitchFamily="18" charset="-34"/>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457200" y="1219200"/>
            <a:ext cx="8229600" cy="2938474"/>
          </a:xfrm>
          <a:prstGeom prst="rect">
            <a:avLst/>
          </a:prstGeom>
        </p:spPr>
        <p:txBody>
          <a:bodyPr/>
          <a:lstStyle/>
          <a:p>
            <a:pPr marL="274320" marR="0" lvl="0" indent="-274320" algn="thaiDist" defTabSz="914400" rtl="0" eaLnBrk="1" fontAlgn="auto" latinLnBrk="0" hangingPunct="1">
              <a:lnSpc>
                <a:spcPct val="100000"/>
              </a:lnSpc>
              <a:spcBef>
                <a:spcPct val="20000"/>
              </a:spcBef>
              <a:spcAft>
                <a:spcPts val="0"/>
              </a:spcAft>
              <a:buClr>
                <a:schemeClr val="accent3"/>
              </a:buClr>
              <a:buSzPct val="95000"/>
              <a:tabLst>
                <a:tab pos="6642100" algn="l"/>
              </a:tabLst>
              <a:defRPr/>
            </a:pPr>
            <a:r>
              <a:rPr kumimoji="0" lang="th-TH" sz="3600" b="1" i="0" u="none" strike="noStrike" kern="1200" cap="none" spc="0" normalizeH="0" baseline="0" noProof="0" dirty="0">
                <a:ln>
                  <a:noFill/>
                </a:ln>
                <a:solidFill>
                  <a:srgbClr val="7030A0"/>
                </a:solidFill>
                <a:effectLst/>
                <a:uLnTx/>
                <a:uFillTx/>
                <a:latin typeface="Angsana New" panose="02020603050405020304" pitchFamily="18" charset="-34"/>
                <a:ea typeface="+mn-ea"/>
                <a:cs typeface="Angsana New" panose="02020603050405020304" pitchFamily="18" charset="-34"/>
              </a:rPr>
              <a:t>มี 2 ประเภท</a:t>
            </a:r>
          </a:p>
          <a:p>
            <a:pPr marL="355600" marR="0" lvl="0" indent="-266700" algn="thaiDist" defTabSz="914400" rtl="0" eaLnBrk="1" fontAlgn="auto" latinLnBrk="0" hangingPunct="1">
              <a:lnSpc>
                <a:spcPct val="100000"/>
              </a:lnSpc>
              <a:spcBef>
                <a:spcPct val="20000"/>
              </a:spcBef>
              <a:spcAft>
                <a:spcPts val="0"/>
              </a:spcAft>
              <a:buClr>
                <a:schemeClr val="accent3"/>
              </a:buClr>
              <a:buSzPct val="95000"/>
              <a:tabLst>
                <a:tab pos="6642100" algn="l"/>
              </a:tabLst>
              <a:defRPr/>
            </a:pPr>
            <a:r>
              <a:rPr lang="th-TH" sz="3600" b="1" dirty="0">
                <a:solidFill>
                  <a:srgbClr val="7030A0"/>
                </a:solidFill>
                <a:latin typeface="Angsana New" panose="02020603050405020304" pitchFamily="18" charset="-34"/>
                <a:cs typeface="Angsana New" panose="02020603050405020304" pitchFamily="18" charset="-34"/>
              </a:rPr>
              <a:t>1. การปรับปรุงจากหน่วยงานสร้างแผนที่ ได้แก่ แผนที่บรรณาธิกรใหม่ แผนที่พิมพ์เพิ่มเติม</a:t>
            </a:r>
          </a:p>
          <a:p>
            <a:pPr marL="355600" marR="0" lvl="0" indent="-266700" algn="thaiDist" defTabSz="914400" rtl="0" eaLnBrk="1" fontAlgn="auto" latinLnBrk="0" hangingPunct="1">
              <a:lnSpc>
                <a:spcPct val="100000"/>
              </a:lnSpc>
              <a:spcBef>
                <a:spcPct val="20000"/>
              </a:spcBef>
              <a:spcAft>
                <a:spcPts val="0"/>
              </a:spcAft>
              <a:buClr>
                <a:schemeClr val="accent3"/>
              </a:buClr>
              <a:buSzPct val="95000"/>
              <a:tabLst>
                <a:tab pos="6642100" algn="l"/>
              </a:tabLst>
              <a:defRPr/>
            </a:pPr>
            <a:r>
              <a:rPr kumimoji="0" lang="th-TH" sz="3600" b="1" i="0" u="none" strike="noStrike" kern="1200" cap="none" spc="0" normalizeH="0" baseline="0" noProof="0" dirty="0">
                <a:ln>
                  <a:noFill/>
                </a:ln>
                <a:solidFill>
                  <a:srgbClr val="7030A0"/>
                </a:solidFill>
                <a:effectLst/>
                <a:uLnTx/>
                <a:uFillTx/>
                <a:latin typeface="Angsana New" panose="02020603050405020304" pitchFamily="18" charset="-34"/>
                <a:ea typeface="+mn-ea"/>
                <a:cs typeface="Angsana New" panose="02020603050405020304" pitchFamily="18" charset="-34"/>
              </a:rPr>
              <a:t>2. การ</a:t>
            </a:r>
            <a:r>
              <a:rPr kumimoji="0" lang="th-TH" sz="3600" b="1" i="0" u="none" strike="noStrike" kern="1200" cap="none" spc="0" normalizeH="0" noProof="0" dirty="0">
                <a:ln>
                  <a:noFill/>
                </a:ln>
                <a:solidFill>
                  <a:srgbClr val="7030A0"/>
                </a:solidFill>
                <a:effectLst/>
                <a:uLnTx/>
                <a:uFillTx/>
                <a:latin typeface="Angsana New" panose="02020603050405020304" pitchFamily="18" charset="-34"/>
                <a:ea typeface="+mn-ea"/>
                <a:cs typeface="Angsana New" panose="02020603050405020304" pitchFamily="18" charset="-34"/>
              </a:rPr>
              <a:t> </a:t>
            </a:r>
            <a:r>
              <a:rPr kumimoji="0" lang="en-US" sz="3600" b="1" i="0" u="none" strike="noStrike" kern="1200" cap="none" spc="0" normalizeH="0" noProof="0" dirty="0">
                <a:ln>
                  <a:noFill/>
                </a:ln>
                <a:solidFill>
                  <a:srgbClr val="7030A0"/>
                </a:solidFill>
                <a:effectLst/>
                <a:uLnTx/>
                <a:uFillTx/>
                <a:latin typeface="Angsana New" panose="02020603050405020304" pitchFamily="18" charset="-34"/>
                <a:ea typeface="+mn-ea"/>
                <a:cs typeface="Angsana New" panose="02020603050405020304" pitchFamily="18" charset="-34"/>
              </a:rPr>
              <a:t>update </a:t>
            </a:r>
            <a:r>
              <a:rPr kumimoji="0" lang="th-TH" sz="3600" b="1" i="0" u="none" strike="noStrike" kern="1200" cap="none" spc="0" normalizeH="0" noProof="0" dirty="0">
                <a:ln>
                  <a:noFill/>
                </a:ln>
                <a:solidFill>
                  <a:srgbClr val="7030A0"/>
                </a:solidFill>
                <a:effectLst/>
                <a:uLnTx/>
                <a:uFillTx/>
                <a:latin typeface="Angsana New" panose="02020603050405020304" pitchFamily="18" charset="-34"/>
                <a:ea typeface="+mn-ea"/>
                <a:cs typeface="Angsana New" panose="02020603050405020304" pitchFamily="18" charset="-34"/>
              </a:rPr>
              <a:t>ตามประกาศชาวเรือ </a:t>
            </a:r>
            <a:r>
              <a:rPr kumimoji="0" lang="en-US" sz="3600" b="1" i="0" u="none" strike="noStrike" kern="1200" cap="none" spc="0" normalizeH="0" noProof="0" dirty="0">
                <a:ln>
                  <a:noFill/>
                </a:ln>
                <a:solidFill>
                  <a:srgbClr val="7030A0"/>
                </a:solidFill>
                <a:effectLst/>
                <a:uLnTx/>
                <a:uFillTx/>
                <a:latin typeface="Angsana New" panose="02020603050405020304" pitchFamily="18" charset="-34"/>
                <a:ea typeface="+mn-ea"/>
                <a:cs typeface="Angsana New" panose="02020603050405020304" pitchFamily="18" charset="-34"/>
              </a:rPr>
              <a:t>(Notice to Mariner)</a:t>
            </a:r>
            <a:endParaRPr kumimoji="0" lang="pt-BR" sz="3600" b="1" i="0" u="none" strike="noStrike" kern="1200" cap="none" spc="0" normalizeH="0" baseline="0" noProof="0" dirty="0">
              <a:ln>
                <a:noFill/>
              </a:ln>
              <a:solidFill>
                <a:srgbClr val="7030A0"/>
              </a:solidFill>
              <a:effectLst/>
              <a:uLnTx/>
              <a:uFillTx/>
              <a:latin typeface="Angsana New" panose="02020603050405020304" pitchFamily="18" charset="-34"/>
              <a:ea typeface="+mn-ea"/>
              <a:cs typeface="Angsana New" panose="02020603050405020304" pitchFamily="18" charset="-34"/>
            </a:endParaRPr>
          </a:p>
        </p:txBody>
      </p:sp>
      <p:sp>
        <p:nvSpPr>
          <p:cNvPr id="5" name="Rectangle 3"/>
          <p:cNvSpPr txBox="1">
            <a:spLocks noChangeArrowheads="1"/>
          </p:cNvSpPr>
          <p:nvPr/>
        </p:nvSpPr>
        <p:spPr>
          <a:xfrm>
            <a:off x="609600" y="1143000"/>
            <a:ext cx="8229600" cy="609600"/>
          </a:xfrm>
          <a:prstGeom prst="rect">
            <a:avLst/>
          </a:prstGeom>
        </p:spPr>
        <p:txBody>
          <a:bodyPr/>
          <a:lstStyle/>
          <a:p>
            <a:pPr marL="274320" marR="0" lvl="0" indent="-274320" algn="ctr" defTabSz="914400" rtl="0" eaLnBrk="1" fontAlgn="auto" latinLnBrk="0" hangingPunct="1">
              <a:lnSpc>
                <a:spcPct val="100000"/>
              </a:lnSpc>
              <a:spcBef>
                <a:spcPct val="20000"/>
              </a:spcBef>
              <a:spcAft>
                <a:spcPts val="0"/>
              </a:spcAft>
              <a:buClr>
                <a:schemeClr val="accent3"/>
              </a:buClr>
              <a:buSzPct val="95000"/>
              <a:tabLst>
                <a:tab pos="6642100" algn="l"/>
              </a:tabLst>
              <a:defRPr/>
            </a:pPr>
            <a:endParaRPr kumimoji="0" lang="pt-BR" sz="3200" b="1" i="0" u="none" strike="noStrike" kern="1200" cap="none" spc="0" normalizeH="0" baseline="0" noProof="0" dirty="0">
              <a:ln>
                <a:noFill/>
              </a:ln>
              <a:solidFill>
                <a:schemeClr val="bg1"/>
              </a:solidFill>
              <a:effectLst/>
              <a:uLnTx/>
              <a:uFillTx/>
              <a:latin typeface="Angsana New" panose="02020603050405020304" pitchFamily="18" charset="-34"/>
              <a:ea typeface="+mn-ea"/>
              <a:cs typeface="Angsana New" panose="02020603050405020304" pitchFamily="18" charset="-34"/>
            </a:endParaRPr>
          </a:p>
        </p:txBody>
      </p:sp>
      <p:sp>
        <p:nvSpPr>
          <p:cNvPr id="6" name="Rectangle 2"/>
          <p:cNvSpPr txBox="1">
            <a:spLocks noChangeArrowheads="1"/>
          </p:cNvSpPr>
          <p:nvPr/>
        </p:nvSpPr>
        <p:spPr>
          <a:xfrm>
            <a:off x="-1" y="0"/>
            <a:ext cx="9144001"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4000" b="1" dirty="0">
                <a:solidFill>
                  <a:schemeClr val="bg1"/>
                </a:solidFill>
                <a:latin typeface="Angsana New" panose="02020603050405020304" pitchFamily="18" charset="-34"/>
                <a:cs typeface="Angsana New" panose="02020603050405020304" pitchFamily="18" charset="-34"/>
              </a:rPr>
              <a:t>การปรับปรุงแผนที่ให้ทันสมัย </a:t>
            </a:r>
            <a:r>
              <a:rPr lang="en-US" sz="4000" b="1" dirty="0">
                <a:solidFill>
                  <a:schemeClr val="bg1"/>
                </a:solidFill>
                <a:latin typeface="Angsana New" panose="02020603050405020304" pitchFamily="18" charset="-34"/>
                <a:cs typeface="Angsana New" panose="02020603050405020304" pitchFamily="18" charset="-34"/>
              </a:rPr>
              <a:t>(Chart Maintenance)</a:t>
            </a:r>
            <a:endParaRPr lang="pt-BR" sz="4000" b="1" dirty="0">
              <a:solidFill>
                <a:schemeClr val="bg1"/>
              </a:solidFill>
              <a:latin typeface="Angsana New" panose="02020603050405020304" pitchFamily="18" charset="-34"/>
              <a:cs typeface="Angsana New" panose="02020603050405020304" pitchFamily="18" charset="-34"/>
            </a:endParaRPr>
          </a:p>
        </p:txBody>
      </p:sp>
      <p:pic>
        <p:nvPicPr>
          <p:cNvPr id="2050" name="Picture 2"/>
          <p:cNvPicPr>
            <a:picLocks noChangeAspect="1" noChangeArrowheads="1"/>
          </p:cNvPicPr>
          <p:nvPr/>
        </p:nvPicPr>
        <p:blipFill>
          <a:blip r:embed="rId2" cstate="print"/>
          <a:srcRect l="45338"/>
          <a:stretch>
            <a:fillRect/>
          </a:stretch>
        </p:blipFill>
        <p:spPr bwMode="auto">
          <a:xfrm>
            <a:off x="609600" y="4114800"/>
            <a:ext cx="4299604" cy="1828800"/>
          </a:xfrm>
          <a:prstGeom prst="rect">
            <a:avLst/>
          </a:prstGeom>
          <a:ln>
            <a:noFill/>
          </a:ln>
          <a:effectLst>
            <a:outerShdw blurRad="190500" algn="tl" rotWithShape="0">
              <a:srgbClr val="000000">
                <a:alpha val="70000"/>
              </a:srgbClr>
            </a:outerShdw>
          </a:effectLst>
        </p:spPr>
      </p:pic>
      <p:pic>
        <p:nvPicPr>
          <p:cNvPr id="11" name="Picture 2"/>
          <p:cNvPicPr>
            <a:picLocks noChangeAspect="1" noChangeArrowheads="1"/>
          </p:cNvPicPr>
          <p:nvPr/>
        </p:nvPicPr>
        <p:blipFill>
          <a:blip r:embed="rId3" cstate="print"/>
          <a:srcRect r="2170"/>
          <a:stretch>
            <a:fillRect/>
          </a:stretch>
        </p:blipFill>
        <p:spPr bwMode="auto">
          <a:xfrm>
            <a:off x="5181600" y="4114800"/>
            <a:ext cx="3429000" cy="2501117"/>
          </a:xfrm>
          <a:prstGeom prst="rect">
            <a:avLst/>
          </a:prstGeom>
          <a:ln>
            <a:noFill/>
          </a:ln>
          <a:effectLst>
            <a:outerShdw blurRad="190500" algn="tl" rotWithShape="0">
              <a:srgbClr val="000000">
                <a:alpha val="70000"/>
              </a:srgbClr>
            </a:outerShdw>
          </a:effectLst>
        </p:spPr>
      </p:pic>
    </p:spTree>
  </p:cSld>
  <p:clrMapOvr>
    <a:masterClrMapping/>
  </p:clrMapOvr>
  <p:transition spd="med">
    <p:random/>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0" y="1219200"/>
            <a:ext cx="8229600" cy="3657600"/>
          </a:xfrm>
          <a:prstGeom prst="rect">
            <a:avLst/>
          </a:prstGeom>
        </p:spPr>
        <p:txBody>
          <a:bodyPr/>
          <a:lstStyle/>
          <a:p>
            <a:pPr marL="274320" marR="0" lvl="0" indent="-274320" algn="thaiDist" defTabSz="914400" rtl="0" eaLnBrk="1" fontAlgn="auto" latinLnBrk="0" hangingPunct="1">
              <a:lnSpc>
                <a:spcPct val="100000"/>
              </a:lnSpc>
              <a:spcBef>
                <a:spcPct val="20000"/>
              </a:spcBef>
              <a:spcAft>
                <a:spcPts val="0"/>
              </a:spcAft>
              <a:buClr>
                <a:schemeClr val="accent3"/>
              </a:buClr>
              <a:buSzPct val="95000"/>
              <a:tabLst>
                <a:tab pos="6642100" algn="l"/>
              </a:tabLst>
              <a:defRPr/>
            </a:pPr>
            <a:r>
              <a:rPr kumimoji="0" lang="th-TH" sz="3200" b="1" i="0" u="none" strike="noStrike" kern="1200" cap="none" spc="0" normalizeH="0" baseline="0" noProof="0" dirty="0">
                <a:ln>
                  <a:noFill/>
                </a:ln>
                <a:solidFill>
                  <a:srgbClr val="7030A0"/>
                </a:solidFill>
                <a:effectLst/>
                <a:uLnTx/>
                <a:uFillTx/>
                <a:latin typeface="Angsana New" panose="02020603050405020304" pitchFamily="18" charset="-34"/>
                <a:ea typeface="+mn-ea"/>
                <a:cs typeface="Angsana New" panose="02020603050405020304" pitchFamily="18" charset="-34"/>
              </a:rPr>
              <a:t>มี 5 ประเภท</a:t>
            </a:r>
          </a:p>
          <a:p>
            <a:pPr marL="514350" marR="0" lvl="0" indent="-514350" algn="thaiDist" defTabSz="914400" rtl="0" eaLnBrk="1" fontAlgn="auto" latinLnBrk="0" hangingPunct="1">
              <a:lnSpc>
                <a:spcPct val="100000"/>
              </a:lnSpc>
              <a:spcBef>
                <a:spcPct val="20000"/>
              </a:spcBef>
              <a:spcAft>
                <a:spcPts val="0"/>
              </a:spcAft>
              <a:buClr>
                <a:schemeClr val="accent3"/>
              </a:buClr>
              <a:buSzPct val="95000"/>
              <a:tabLst>
                <a:tab pos="6642100" algn="l"/>
              </a:tabLst>
              <a:defRPr/>
            </a:pPr>
            <a:r>
              <a:rPr lang="th-TH" sz="3200" b="1" dirty="0">
                <a:solidFill>
                  <a:srgbClr val="7030A0"/>
                </a:solidFill>
                <a:latin typeface="Angsana New" panose="02020603050405020304" pitchFamily="18" charset="-34"/>
                <a:cs typeface="Angsana New" panose="02020603050405020304" pitchFamily="18" charset="-34"/>
              </a:rPr>
              <a:t>1. ประกาศชาวเรือ (ถาวร)</a:t>
            </a:r>
          </a:p>
          <a:p>
            <a:pPr marL="514350" marR="0" lvl="0" indent="-514350" algn="thaiDist" defTabSz="914400" rtl="0" eaLnBrk="1" fontAlgn="auto" latinLnBrk="0" hangingPunct="1">
              <a:lnSpc>
                <a:spcPct val="100000"/>
              </a:lnSpc>
              <a:spcBef>
                <a:spcPct val="20000"/>
              </a:spcBef>
              <a:spcAft>
                <a:spcPts val="0"/>
              </a:spcAft>
              <a:buClr>
                <a:schemeClr val="accent3"/>
              </a:buClr>
              <a:buSzPct val="95000"/>
              <a:tabLst>
                <a:tab pos="6642100" algn="l"/>
              </a:tabLst>
              <a:defRPr/>
            </a:pPr>
            <a:r>
              <a:rPr kumimoji="0" lang="th-TH" sz="3200" b="1" i="0" u="none" strike="noStrike" kern="1200" cap="none" spc="0" normalizeH="0" baseline="0" noProof="0" dirty="0">
                <a:ln>
                  <a:noFill/>
                </a:ln>
                <a:solidFill>
                  <a:srgbClr val="7030A0"/>
                </a:solidFill>
                <a:effectLst/>
                <a:uLnTx/>
                <a:uFillTx/>
                <a:latin typeface="Angsana New" panose="02020603050405020304" pitchFamily="18" charset="-34"/>
                <a:ea typeface="+mn-ea"/>
                <a:cs typeface="Angsana New" panose="02020603050405020304" pitchFamily="18" charset="-34"/>
              </a:rPr>
              <a:t>2. ส่วนแก้ไขแผนที่ </a:t>
            </a:r>
            <a:r>
              <a:rPr kumimoji="0" lang="th-TH" sz="3200" b="1" i="0" u="none" strike="noStrike" kern="1200" cap="none" spc="0" normalizeH="0" noProof="0" dirty="0">
                <a:ln>
                  <a:noFill/>
                </a:ln>
                <a:solidFill>
                  <a:srgbClr val="7030A0"/>
                </a:solidFill>
                <a:effectLst/>
                <a:uLnTx/>
                <a:uFillTx/>
                <a:latin typeface="Angsana New" panose="02020603050405020304" pitchFamily="18" charset="-34"/>
                <a:ea typeface="+mn-ea"/>
                <a:cs typeface="Angsana New" panose="02020603050405020304" pitchFamily="18" charset="-34"/>
              </a:rPr>
              <a:t>(</a:t>
            </a:r>
            <a:r>
              <a:rPr kumimoji="0" lang="en-US" sz="3200" b="1" i="0" u="none" strike="noStrike" kern="1200" cap="none" spc="0" normalizeH="0" noProof="0" dirty="0">
                <a:ln>
                  <a:noFill/>
                </a:ln>
                <a:solidFill>
                  <a:srgbClr val="7030A0"/>
                </a:solidFill>
                <a:effectLst/>
                <a:uLnTx/>
                <a:uFillTx/>
                <a:latin typeface="Angsana New" panose="02020603050405020304" pitchFamily="18" charset="-34"/>
                <a:ea typeface="+mn-ea"/>
                <a:cs typeface="Angsana New" panose="02020603050405020304" pitchFamily="18" charset="-34"/>
              </a:rPr>
              <a:t>NM Block </a:t>
            </a:r>
            <a:r>
              <a:rPr kumimoji="0" lang="th-TH" sz="3200" b="1" i="0" u="none" strike="noStrike" kern="1200" cap="none" spc="0" normalizeH="0" noProof="0" dirty="0">
                <a:ln>
                  <a:noFill/>
                </a:ln>
                <a:solidFill>
                  <a:srgbClr val="7030A0"/>
                </a:solidFill>
                <a:effectLst/>
                <a:uLnTx/>
                <a:uFillTx/>
                <a:latin typeface="Angsana New" panose="02020603050405020304" pitchFamily="18" charset="-34"/>
                <a:ea typeface="+mn-ea"/>
                <a:cs typeface="Angsana New" panose="02020603050405020304" pitchFamily="18" charset="-34"/>
              </a:rPr>
              <a:t>หรือ </a:t>
            </a:r>
            <a:r>
              <a:rPr kumimoji="0" lang="en-US" sz="3200" b="1" i="0" u="none" strike="noStrike" kern="1200" cap="none" spc="0" normalizeH="0" noProof="0" dirty="0">
                <a:ln>
                  <a:noFill/>
                </a:ln>
                <a:solidFill>
                  <a:srgbClr val="7030A0"/>
                </a:solidFill>
                <a:effectLst/>
                <a:uLnTx/>
                <a:uFillTx/>
                <a:latin typeface="Angsana New" panose="02020603050405020304" pitchFamily="18" charset="-34"/>
                <a:ea typeface="+mn-ea"/>
                <a:cs typeface="Angsana New" panose="02020603050405020304" pitchFamily="18" charset="-34"/>
              </a:rPr>
              <a:t>Chartlet or Patch)</a:t>
            </a:r>
          </a:p>
          <a:p>
            <a:pPr marL="514350" indent="-514350" algn="thaiDist">
              <a:spcBef>
                <a:spcPct val="20000"/>
              </a:spcBef>
              <a:buClr>
                <a:schemeClr val="accent3"/>
              </a:buClr>
              <a:buSzPct val="95000"/>
              <a:tabLst>
                <a:tab pos="6642100" algn="l"/>
              </a:tabLst>
            </a:pPr>
            <a:r>
              <a:rPr lang="th-TH" sz="3200" b="1" dirty="0">
                <a:solidFill>
                  <a:srgbClr val="7030A0"/>
                </a:solidFill>
                <a:latin typeface="Angsana New" panose="02020603050405020304" pitchFamily="18" charset="-34"/>
                <a:cs typeface="Angsana New" panose="02020603050405020304" pitchFamily="18" charset="-34"/>
              </a:rPr>
              <a:t>3. ประกาศชาวเรือ (ชั่วคราว) </a:t>
            </a:r>
            <a:r>
              <a:rPr lang="en-US" sz="3200" b="1" dirty="0">
                <a:solidFill>
                  <a:srgbClr val="7030A0"/>
                </a:solidFill>
                <a:latin typeface="Angsana New" panose="02020603050405020304" pitchFamily="18" charset="-34"/>
                <a:cs typeface="Angsana New" panose="02020603050405020304" pitchFamily="18" charset="-34"/>
              </a:rPr>
              <a:t>(Temporary (T) NM)</a:t>
            </a:r>
          </a:p>
          <a:p>
            <a:pPr marL="514350" indent="-514350" algn="thaiDist">
              <a:spcBef>
                <a:spcPct val="20000"/>
              </a:spcBef>
              <a:buClr>
                <a:schemeClr val="accent3"/>
              </a:buClr>
              <a:buSzPct val="95000"/>
              <a:tabLst>
                <a:tab pos="6642100" algn="l"/>
              </a:tabLst>
            </a:pPr>
            <a:r>
              <a:rPr lang="th-TH" sz="3200" b="1" dirty="0">
                <a:solidFill>
                  <a:srgbClr val="7030A0"/>
                </a:solidFill>
                <a:latin typeface="Angsana New" panose="02020603050405020304" pitchFamily="18" charset="-34"/>
                <a:cs typeface="Angsana New" panose="02020603050405020304" pitchFamily="18" charset="-34"/>
              </a:rPr>
              <a:t>4. ประกาศชาวเรือ (ล่วงหน้า) </a:t>
            </a:r>
            <a:r>
              <a:rPr lang="en-US" sz="3200" b="1" dirty="0">
                <a:solidFill>
                  <a:srgbClr val="7030A0"/>
                </a:solidFill>
                <a:latin typeface="Angsana New" panose="02020603050405020304" pitchFamily="18" charset="-34"/>
                <a:cs typeface="Angsana New" panose="02020603050405020304" pitchFamily="18" charset="-34"/>
              </a:rPr>
              <a:t>(Preliminary (P) NM)</a:t>
            </a:r>
          </a:p>
          <a:p>
            <a:pPr marL="514350" indent="-514350" algn="thaiDist">
              <a:spcBef>
                <a:spcPct val="20000"/>
              </a:spcBef>
              <a:buClr>
                <a:schemeClr val="accent3"/>
              </a:buClr>
              <a:buSzPct val="95000"/>
              <a:tabLst>
                <a:tab pos="6642100" algn="l"/>
              </a:tabLst>
            </a:pPr>
            <a:r>
              <a:rPr lang="th-TH" sz="3200" b="1" dirty="0">
                <a:solidFill>
                  <a:srgbClr val="7030A0"/>
                </a:solidFill>
                <a:latin typeface="Angsana New" panose="02020603050405020304" pitchFamily="18" charset="-34"/>
                <a:cs typeface="Angsana New" panose="02020603050405020304" pitchFamily="18" charset="-34"/>
              </a:rPr>
              <a:t>5. ประกาศชาวเรือเบ็ดเตล็ด </a:t>
            </a:r>
            <a:r>
              <a:rPr lang="en-US" sz="3200" b="1" dirty="0">
                <a:solidFill>
                  <a:srgbClr val="7030A0"/>
                </a:solidFill>
                <a:latin typeface="Angsana New" panose="02020603050405020304" pitchFamily="18" charset="-34"/>
                <a:cs typeface="Angsana New" panose="02020603050405020304" pitchFamily="18" charset="-34"/>
              </a:rPr>
              <a:t>(Miscellaneous notices)</a:t>
            </a:r>
          </a:p>
          <a:p>
            <a:pPr marL="514350" indent="-514350" algn="thaiDist">
              <a:spcBef>
                <a:spcPct val="20000"/>
              </a:spcBef>
              <a:buClr>
                <a:schemeClr val="accent3"/>
              </a:buClr>
              <a:buSzPct val="95000"/>
              <a:tabLst>
                <a:tab pos="6642100" algn="l"/>
              </a:tabLst>
            </a:pPr>
            <a:endParaRPr lang="th-TH" sz="2800" b="1" dirty="0">
              <a:solidFill>
                <a:srgbClr val="7030A0"/>
              </a:solidFill>
              <a:latin typeface="Angsana New" panose="02020603050405020304" pitchFamily="18" charset="-34"/>
              <a:cs typeface="Angsana New" panose="02020603050405020304" pitchFamily="18" charset="-34"/>
            </a:endParaRPr>
          </a:p>
          <a:p>
            <a:pPr marL="514350" marR="0" lvl="0" indent="-514350" algn="thaiDist" defTabSz="914400" rtl="0" eaLnBrk="1" fontAlgn="auto" latinLnBrk="0" hangingPunct="1">
              <a:lnSpc>
                <a:spcPct val="100000"/>
              </a:lnSpc>
              <a:spcBef>
                <a:spcPct val="20000"/>
              </a:spcBef>
              <a:spcAft>
                <a:spcPts val="0"/>
              </a:spcAft>
              <a:buClr>
                <a:schemeClr val="accent3"/>
              </a:buClr>
              <a:buSzPct val="95000"/>
              <a:buAutoNum type="arabicPeriod"/>
              <a:tabLst>
                <a:tab pos="6642100" algn="l"/>
              </a:tabLst>
              <a:defRPr/>
            </a:pPr>
            <a:endParaRPr kumimoji="0" lang="pt-BR" sz="2800" b="1" i="0" u="none" strike="noStrike" kern="1200" cap="none" spc="0" normalizeH="0" baseline="0" noProof="0" dirty="0">
              <a:ln>
                <a:noFill/>
              </a:ln>
              <a:solidFill>
                <a:srgbClr val="7030A0"/>
              </a:solidFill>
              <a:effectLst/>
              <a:uLnTx/>
              <a:uFillTx/>
              <a:latin typeface="Angsana New" panose="02020603050405020304" pitchFamily="18" charset="-34"/>
              <a:ea typeface="+mn-ea"/>
              <a:cs typeface="Angsana New" panose="02020603050405020304" pitchFamily="18" charset="-34"/>
            </a:endParaRPr>
          </a:p>
        </p:txBody>
      </p:sp>
      <p:sp>
        <p:nvSpPr>
          <p:cNvPr id="5" name="Rectangle 3"/>
          <p:cNvSpPr txBox="1">
            <a:spLocks noChangeArrowheads="1"/>
          </p:cNvSpPr>
          <p:nvPr/>
        </p:nvSpPr>
        <p:spPr>
          <a:xfrm>
            <a:off x="533400" y="990600"/>
            <a:ext cx="8229600" cy="609600"/>
          </a:xfrm>
          <a:prstGeom prst="rect">
            <a:avLst/>
          </a:prstGeom>
        </p:spPr>
        <p:txBody>
          <a:bodyPr/>
          <a:lstStyle/>
          <a:p>
            <a:pPr marL="274320" marR="0" lvl="0" indent="-274320" algn="ctr" defTabSz="914400" rtl="0" eaLnBrk="1" fontAlgn="auto" latinLnBrk="0" hangingPunct="1">
              <a:lnSpc>
                <a:spcPct val="100000"/>
              </a:lnSpc>
              <a:spcBef>
                <a:spcPct val="20000"/>
              </a:spcBef>
              <a:spcAft>
                <a:spcPts val="0"/>
              </a:spcAft>
              <a:buClr>
                <a:schemeClr val="accent3"/>
              </a:buClr>
              <a:buSzPct val="95000"/>
              <a:tabLst>
                <a:tab pos="6642100" algn="l"/>
              </a:tabLst>
              <a:defRPr/>
            </a:pPr>
            <a:endParaRPr kumimoji="0" lang="pt-BR" sz="3600" b="1" i="0" u="none" strike="noStrike" kern="1200" cap="none" spc="0" normalizeH="0" baseline="0" noProof="0" dirty="0">
              <a:ln>
                <a:noFill/>
              </a:ln>
              <a:solidFill>
                <a:schemeClr val="bg1"/>
              </a:solidFill>
              <a:effectLst/>
              <a:uLnTx/>
              <a:uFillTx/>
              <a:latin typeface="Angsana New" panose="02020603050405020304" pitchFamily="18" charset="-34"/>
              <a:ea typeface="+mn-ea"/>
              <a:cs typeface="Angsana New" panose="02020603050405020304" pitchFamily="18" charset="-34"/>
            </a:endParaRPr>
          </a:p>
        </p:txBody>
      </p:sp>
      <p:sp>
        <p:nvSpPr>
          <p:cNvPr id="7"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4000" b="1" dirty="0">
                <a:solidFill>
                  <a:schemeClr val="bg1"/>
                </a:solidFill>
                <a:latin typeface="Angsana New" panose="02020603050405020304" pitchFamily="18" charset="-34"/>
                <a:cs typeface="Angsana New" panose="02020603050405020304" pitchFamily="18" charset="-34"/>
              </a:rPr>
              <a:t>ประเภทของประกาศชาวเรือ</a:t>
            </a:r>
            <a:endParaRPr lang="pt-BR" sz="4000" b="1" dirty="0">
              <a:solidFill>
                <a:schemeClr val="bg1"/>
              </a:solidFill>
              <a:latin typeface="Angsana New" panose="02020603050405020304" pitchFamily="18" charset="-34"/>
              <a:cs typeface="Angsana New" panose="02020603050405020304" pitchFamily="18" charset="-34"/>
            </a:endParaRPr>
          </a:p>
        </p:txBody>
      </p:sp>
      <p:pic>
        <p:nvPicPr>
          <p:cNvPr id="8" name="Picture 4"/>
          <p:cNvPicPr>
            <a:picLocks noChangeAspect="1" noChangeArrowheads="1"/>
          </p:cNvPicPr>
          <p:nvPr/>
        </p:nvPicPr>
        <p:blipFill>
          <a:blip r:embed="rId3" cstate="print"/>
          <a:srcRect/>
          <a:stretch>
            <a:fillRect/>
          </a:stretch>
        </p:blipFill>
        <p:spPr bwMode="auto">
          <a:xfrm>
            <a:off x="3886200" y="5181600"/>
            <a:ext cx="2595563" cy="1066800"/>
          </a:xfrm>
          <a:prstGeom prst="rect">
            <a:avLst/>
          </a:prstGeom>
          <a:ln>
            <a:noFill/>
          </a:ln>
          <a:effectLst>
            <a:outerShdw blurRad="190500" algn="tl" rotWithShape="0">
              <a:srgbClr val="000000">
                <a:alpha val="70000"/>
              </a:srgbClr>
            </a:outerShdw>
          </a:effectLst>
        </p:spPr>
      </p:pic>
      <p:pic>
        <p:nvPicPr>
          <p:cNvPr id="9" name="Picture 7"/>
          <p:cNvPicPr>
            <a:picLocks noChangeAspect="1" noChangeArrowheads="1"/>
          </p:cNvPicPr>
          <p:nvPr/>
        </p:nvPicPr>
        <p:blipFill>
          <a:blip r:embed="rId4" cstate="print"/>
          <a:srcRect/>
          <a:stretch>
            <a:fillRect/>
          </a:stretch>
        </p:blipFill>
        <p:spPr bwMode="auto">
          <a:xfrm>
            <a:off x="6629400" y="5181600"/>
            <a:ext cx="2152650" cy="1047750"/>
          </a:xfrm>
          <a:prstGeom prst="rect">
            <a:avLst/>
          </a:prstGeom>
          <a:ln>
            <a:noFill/>
          </a:ln>
          <a:effectLst>
            <a:outerShdw blurRad="190500" algn="tl" rotWithShape="0">
              <a:srgbClr val="000000">
                <a:alpha val="70000"/>
              </a:srgbClr>
            </a:outerShdw>
          </a:effectLst>
        </p:spPr>
      </p:pic>
      <p:pic>
        <p:nvPicPr>
          <p:cNvPr id="10" name="Picture 4"/>
          <p:cNvPicPr>
            <a:picLocks noChangeAspect="1" noChangeArrowheads="1"/>
          </p:cNvPicPr>
          <p:nvPr/>
        </p:nvPicPr>
        <p:blipFill>
          <a:blip r:embed="rId5" cstate="print"/>
          <a:srcRect b="10526"/>
          <a:stretch>
            <a:fillRect/>
          </a:stretch>
        </p:blipFill>
        <p:spPr bwMode="auto">
          <a:xfrm>
            <a:off x="457200" y="5181600"/>
            <a:ext cx="3257550" cy="1066800"/>
          </a:xfrm>
          <a:prstGeom prst="rect">
            <a:avLst/>
          </a:prstGeom>
          <a:ln>
            <a:noFill/>
          </a:ln>
          <a:effectLst>
            <a:outerShdw blurRad="190500" algn="tl" rotWithShape="0">
              <a:srgbClr val="000000">
                <a:alpha val="70000"/>
              </a:srgbClr>
            </a:outerShdw>
          </a:effectLst>
        </p:spPr>
      </p:pic>
      <p:pic>
        <p:nvPicPr>
          <p:cNvPr id="11" name="Picture 3"/>
          <p:cNvPicPr>
            <a:picLocks noChangeAspect="1" noChangeArrowheads="1"/>
          </p:cNvPicPr>
          <p:nvPr/>
        </p:nvPicPr>
        <p:blipFill>
          <a:blip r:embed="rId6" cstate="print"/>
          <a:srcRect r="2771"/>
          <a:stretch>
            <a:fillRect/>
          </a:stretch>
        </p:blipFill>
        <p:spPr bwMode="auto">
          <a:xfrm>
            <a:off x="7315200" y="3276600"/>
            <a:ext cx="1489276" cy="1524000"/>
          </a:xfrm>
          <a:prstGeom prst="rect">
            <a:avLst/>
          </a:prstGeom>
          <a:ln>
            <a:noFill/>
          </a:ln>
          <a:effectLst>
            <a:outerShdw blurRad="190500" algn="tl" rotWithShape="0">
              <a:srgbClr val="000000">
                <a:alpha val="70000"/>
              </a:srgbClr>
            </a:outerShdw>
          </a:effectLst>
        </p:spPr>
      </p:pic>
    </p:spTree>
  </p:cSld>
  <p:clrMapOvr>
    <a:masterClrMapping/>
  </p:clrMapOvr>
  <p:transition spd="med">
    <p:random/>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r="2170"/>
          <a:stretch>
            <a:fillRect/>
          </a:stretch>
        </p:blipFill>
        <p:spPr bwMode="auto">
          <a:xfrm>
            <a:off x="485775" y="1571625"/>
            <a:ext cx="4724400" cy="3782177"/>
          </a:xfrm>
          <a:prstGeom prst="rect">
            <a:avLst/>
          </a:prstGeom>
          <a:ln>
            <a:noFill/>
          </a:ln>
          <a:effectLst>
            <a:outerShdw blurRad="190500" algn="tl" rotWithShape="0">
              <a:srgbClr val="000000">
                <a:alpha val="70000"/>
              </a:srgbClr>
            </a:outerShdw>
          </a:effectLst>
        </p:spPr>
      </p:pic>
      <p:pic>
        <p:nvPicPr>
          <p:cNvPr id="2051" name="Picture 3"/>
          <p:cNvPicPr>
            <a:picLocks noChangeAspect="1" noChangeArrowheads="1"/>
          </p:cNvPicPr>
          <p:nvPr/>
        </p:nvPicPr>
        <p:blipFill>
          <a:blip r:embed="rId4" cstate="print"/>
          <a:srcRect r="2771"/>
          <a:stretch>
            <a:fillRect/>
          </a:stretch>
        </p:blipFill>
        <p:spPr bwMode="auto">
          <a:xfrm>
            <a:off x="5257800" y="1571625"/>
            <a:ext cx="3676650" cy="3762375"/>
          </a:xfrm>
          <a:prstGeom prst="rect">
            <a:avLst/>
          </a:prstGeom>
          <a:ln>
            <a:noFill/>
          </a:ln>
          <a:effectLst>
            <a:outerShdw blurRad="190500" algn="tl" rotWithShape="0">
              <a:srgbClr val="000000">
                <a:alpha val="70000"/>
              </a:srgbClr>
            </a:outerShdw>
          </a:effectLst>
        </p:spPr>
      </p:pic>
      <p:pic>
        <p:nvPicPr>
          <p:cNvPr id="2052" name="Picture 4"/>
          <p:cNvPicPr>
            <a:picLocks noChangeAspect="1" noChangeArrowheads="1"/>
          </p:cNvPicPr>
          <p:nvPr/>
        </p:nvPicPr>
        <p:blipFill>
          <a:blip r:embed="rId5" cstate="print"/>
          <a:srcRect b="10526"/>
          <a:stretch>
            <a:fillRect/>
          </a:stretch>
        </p:blipFill>
        <p:spPr bwMode="auto">
          <a:xfrm>
            <a:off x="1219200" y="5410200"/>
            <a:ext cx="3257550" cy="1295400"/>
          </a:xfrm>
          <a:prstGeom prst="rect">
            <a:avLst/>
          </a:prstGeom>
          <a:ln>
            <a:noFill/>
          </a:ln>
          <a:effectLst>
            <a:outerShdw blurRad="190500" algn="tl" rotWithShape="0">
              <a:srgbClr val="000000">
                <a:alpha val="70000"/>
              </a:srgbClr>
            </a:outerShdw>
          </a:effectLst>
        </p:spPr>
      </p:pic>
      <p:sp>
        <p:nvSpPr>
          <p:cNvPr id="6"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4000" b="1" dirty="0">
                <a:solidFill>
                  <a:schemeClr val="bg1"/>
                </a:solidFill>
                <a:latin typeface="Angsana New" panose="02020603050405020304" pitchFamily="18" charset="-34"/>
                <a:cs typeface="Angsana New" panose="02020603050405020304" pitchFamily="18" charset="-34"/>
              </a:rPr>
              <a:t>ประเภทของประกาศชาวเรือ (ตัวอย่าง)</a:t>
            </a:r>
            <a:endParaRPr lang="pt-BR" sz="4000" b="1" dirty="0">
              <a:solidFill>
                <a:schemeClr val="bg1"/>
              </a:solidFill>
              <a:latin typeface="Angsana New" panose="02020603050405020304" pitchFamily="18" charset="-34"/>
              <a:cs typeface="Angsana New" panose="02020603050405020304" pitchFamily="18" charset="-34"/>
            </a:endParaRPr>
          </a:p>
        </p:txBody>
      </p:sp>
      <p:sp>
        <p:nvSpPr>
          <p:cNvPr id="7" name="Rectangle 3"/>
          <p:cNvSpPr txBox="1">
            <a:spLocks noChangeArrowheads="1"/>
          </p:cNvSpPr>
          <p:nvPr/>
        </p:nvSpPr>
        <p:spPr>
          <a:xfrm>
            <a:off x="1600200" y="990600"/>
            <a:ext cx="2057400" cy="533400"/>
          </a:xfrm>
          <a:prstGeom prst="rect">
            <a:avLst/>
          </a:prstGeom>
        </p:spPr>
        <p:txBody>
          <a:bodyPr/>
          <a:lstStyle/>
          <a:p>
            <a:pPr marL="274320" marR="0" lvl="0" indent="-274320" algn="thaiDist" defTabSz="914400" rtl="0" eaLnBrk="1" fontAlgn="auto" latinLnBrk="0" hangingPunct="1">
              <a:lnSpc>
                <a:spcPct val="100000"/>
              </a:lnSpc>
              <a:spcBef>
                <a:spcPct val="20000"/>
              </a:spcBef>
              <a:spcAft>
                <a:spcPts val="0"/>
              </a:spcAft>
              <a:buClr>
                <a:schemeClr val="accent3"/>
              </a:buClr>
              <a:buSzPct val="95000"/>
              <a:tabLst>
                <a:tab pos="6642100" algn="l"/>
              </a:tabLst>
              <a:defRPr/>
            </a:pPr>
            <a:r>
              <a:rPr lang="th-TH" sz="3200" b="1" dirty="0">
                <a:solidFill>
                  <a:srgbClr val="FF0000"/>
                </a:solidFill>
                <a:latin typeface="Angsana New" panose="02020603050405020304" pitchFamily="18" charset="-34"/>
                <a:cs typeface="Angsana New" panose="02020603050405020304" pitchFamily="18" charset="-34"/>
              </a:rPr>
              <a:t>ประกาศชาวเรือ</a:t>
            </a:r>
            <a:endParaRPr lang="en-US" sz="3200" b="1" dirty="0">
              <a:solidFill>
                <a:srgbClr val="FF0000"/>
              </a:solidFill>
              <a:latin typeface="Angsana New" panose="02020603050405020304" pitchFamily="18" charset="-34"/>
              <a:cs typeface="Angsana New" panose="02020603050405020304" pitchFamily="18" charset="-34"/>
            </a:endParaRPr>
          </a:p>
          <a:p>
            <a:pPr marL="514350" indent="-514350" algn="thaiDist">
              <a:spcBef>
                <a:spcPct val="20000"/>
              </a:spcBef>
              <a:buClr>
                <a:schemeClr val="accent3"/>
              </a:buClr>
              <a:buSzPct val="95000"/>
              <a:tabLst>
                <a:tab pos="6642100" algn="l"/>
              </a:tabLst>
            </a:pPr>
            <a:endParaRPr lang="th-TH" sz="2800" b="1" dirty="0">
              <a:solidFill>
                <a:srgbClr val="FF0000"/>
              </a:solidFill>
              <a:latin typeface="Angsana New" panose="02020603050405020304" pitchFamily="18" charset="-34"/>
              <a:cs typeface="Angsana New" panose="02020603050405020304" pitchFamily="18" charset="-34"/>
            </a:endParaRPr>
          </a:p>
          <a:p>
            <a:pPr marL="514350" marR="0" lvl="0" indent="-514350" algn="thaiDist" defTabSz="914400" rtl="0" eaLnBrk="1" fontAlgn="auto" latinLnBrk="0" hangingPunct="1">
              <a:lnSpc>
                <a:spcPct val="100000"/>
              </a:lnSpc>
              <a:spcBef>
                <a:spcPct val="20000"/>
              </a:spcBef>
              <a:spcAft>
                <a:spcPts val="0"/>
              </a:spcAft>
              <a:buClr>
                <a:schemeClr val="accent3"/>
              </a:buClr>
              <a:buSzPct val="95000"/>
              <a:buAutoNum type="arabicPeriod"/>
              <a:tabLst>
                <a:tab pos="6642100" algn="l"/>
              </a:tabLst>
              <a:defRPr/>
            </a:pPr>
            <a:endParaRPr kumimoji="0" lang="pt-BR" sz="2800" b="1" i="0" u="none" strike="noStrike" kern="1200" cap="none" spc="0" normalizeH="0" baseline="0" noProof="0" dirty="0">
              <a:ln>
                <a:noFill/>
              </a:ln>
              <a:solidFill>
                <a:srgbClr val="FF0000"/>
              </a:solidFill>
              <a:effectLst/>
              <a:uLnTx/>
              <a:uFillTx/>
              <a:latin typeface="Angsana New" panose="02020603050405020304" pitchFamily="18" charset="-34"/>
              <a:ea typeface="+mn-ea"/>
              <a:cs typeface="Angsana New" panose="02020603050405020304" pitchFamily="18" charset="-34"/>
            </a:endParaRPr>
          </a:p>
        </p:txBody>
      </p:sp>
      <p:sp>
        <p:nvSpPr>
          <p:cNvPr id="8" name="Rectangle 3"/>
          <p:cNvSpPr txBox="1">
            <a:spLocks noChangeArrowheads="1"/>
          </p:cNvSpPr>
          <p:nvPr/>
        </p:nvSpPr>
        <p:spPr>
          <a:xfrm>
            <a:off x="5334000" y="990600"/>
            <a:ext cx="3657600" cy="533400"/>
          </a:xfrm>
          <a:prstGeom prst="rect">
            <a:avLst/>
          </a:prstGeom>
        </p:spPr>
        <p:txBody>
          <a:bodyPr/>
          <a:lstStyle/>
          <a:p>
            <a:pPr marL="274320" lvl="0" indent="-274320" algn="thaiDist">
              <a:spcBef>
                <a:spcPct val="20000"/>
              </a:spcBef>
              <a:buClr>
                <a:schemeClr val="accent3"/>
              </a:buClr>
              <a:buSzPct val="95000"/>
              <a:tabLst>
                <a:tab pos="6642100" algn="l"/>
              </a:tabLst>
              <a:defRPr/>
            </a:pPr>
            <a:r>
              <a:rPr lang="th-TH" sz="3200" b="1" dirty="0">
                <a:solidFill>
                  <a:srgbClr val="FF0000"/>
                </a:solidFill>
                <a:latin typeface="Angsana New" panose="02020603050405020304" pitchFamily="18" charset="-34"/>
                <a:cs typeface="Angsana New" panose="02020603050405020304" pitchFamily="18" charset="-34"/>
              </a:rPr>
              <a:t>ส่วนแก้ไขแผนที่ </a:t>
            </a:r>
            <a:r>
              <a:rPr lang="en-US" sz="3200" b="1" dirty="0">
                <a:solidFill>
                  <a:srgbClr val="FF0000"/>
                </a:solidFill>
                <a:latin typeface="Angsana New" panose="02020603050405020304" pitchFamily="18" charset="-34"/>
                <a:cs typeface="Angsana New" panose="02020603050405020304" pitchFamily="18" charset="-34"/>
              </a:rPr>
              <a:t>(NM Block)</a:t>
            </a:r>
          </a:p>
          <a:p>
            <a:pPr marL="514350" indent="-514350" algn="thaiDist">
              <a:spcBef>
                <a:spcPct val="20000"/>
              </a:spcBef>
              <a:buClr>
                <a:schemeClr val="accent3"/>
              </a:buClr>
              <a:buSzPct val="95000"/>
              <a:tabLst>
                <a:tab pos="6642100" algn="l"/>
              </a:tabLst>
            </a:pPr>
            <a:endParaRPr lang="th-TH" sz="2800" b="1" dirty="0">
              <a:solidFill>
                <a:srgbClr val="FF0000"/>
              </a:solidFill>
              <a:latin typeface="Angsana New" panose="02020603050405020304" pitchFamily="18" charset="-34"/>
              <a:cs typeface="Angsana New" panose="02020603050405020304" pitchFamily="18" charset="-34"/>
            </a:endParaRPr>
          </a:p>
          <a:p>
            <a:pPr marL="514350" marR="0" lvl="0" indent="-514350" algn="thaiDist" defTabSz="914400" rtl="0" eaLnBrk="1" fontAlgn="auto" latinLnBrk="0" hangingPunct="1">
              <a:lnSpc>
                <a:spcPct val="100000"/>
              </a:lnSpc>
              <a:spcBef>
                <a:spcPct val="20000"/>
              </a:spcBef>
              <a:spcAft>
                <a:spcPts val="0"/>
              </a:spcAft>
              <a:buClr>
                <a:schemeClr val="accent3"/>
              </a:buClr>
              <a:buSzPct val="95000"/>
              <a:buAutoNum type="arabicPeriod"/>
              <a:tabLst>
                <a:tab pos="6642100" algn="l"/>
              </a:tabLst>
              <a:defRPr/>
            </a:pPr>
            <a:endParaRPr kumimoji="0" lang="pt-BR" sz="2800" b="1" i="0" u="none" strike="noStrike" kern="1200" cap="none" spc="0" normalizeH="0" baseline="0" noProof="0" dirty="0">
              <a:ln>
                <a:noFill/>
              </a:ln>
              <a:solidFill>
                <a:srgbClr val="FF0000"/>
              </a:solidFill>
              <a:effectLst/>
              <a:uLnTx/>
              <a:uFillTx/>
              <a:latin typeface="Angsana New" panose="02020603050405020304" pitchFamily="18" charset="-34"/>
              <a:ea typeface="+mn-ea"/>
              <a:cs typeface="Angsana New" panose="02020603050405020304" pitchFamily="18" charset="-34"/>
            </a:endParaRPr>
          </a:p>
        </p:txBody>
      </p:sp>
    </p:spTree>
  </p:cSld>
  <p:clrMapOvr>
    <a:masterClrMapping/>
  </p:clrMapOvr>
  <p:transition spd="med">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66913" y="4097630"/>
            <a:ext cx="4238487" cy="2701340"/>
          </a:xfrm>
          <a:prstGeom prst="rect">
            <a:avLst/>
          </a:prstGeom>
          <a:ln>
            <a:noFill/>
          </a:ln>
          <a:effectLst>
            <a:outerShdw blurRad="190500" algn="tl" rotWithShape="0">
              <a:srgbClr val="000000">
                <a:alpha val="70000"/>
              </a:srgbClr>
            </a:outerShdw>
          </a:effectLst>
        </p:spPr>
      </p:pic>
      <p:pic>
        <p:nvPicPr>
          <p:cNvPr id="1027" name="Picture 3"/>
          <p:cNvPicPr>
            <a:picLocks noChangeAspect="1" noChangeArrowheads="1"/>
          </p:cNvPicPr>
          <p:nvPr/>
        </p:nvPicPr>
        <p:blipFill>
          <a:blip r:embed="rId4" cstate="print"/>
          <a:srcRect/>
          <a:stretch>
            <a:fillRect/>
          </a:stretch>
        </p:blipFill>
        <p:spPr bwMode="auto">
          <a:xfrm>
            <a:off x="1013841" y="1493534"/>
            <a:ext cx="3381375" cy="1171575"/>
          </a:xfrm>
          <a:prstGeom prst="rect">
            <a:avLst/>
          </a:prstGeom>
          <a:ln>
            <a:noFill/>
          </a:ln>
          <a:effectLst>
            <a:outerShdw blurRad="190500" algn="tl" rotWithShape="0">
              <a:srgbClr val="000000">
                <a:alpha val="70000"/>
              </a:srgbClr>
            </a:outerShdw>
          </a:effectLst>
        </p:spPr>
      </p:pic>
      <p:pic>
        <p:nvPicPr>
          <p:cNvPr id="1028" name="Picture 4"/>
          <p:cNvPicPr>
            <a:picLocks noChangeAspect="1" noChangeArrowheads="1"/>
          </p:cNvPicPr>
          <p:nvPr/>
        </p:nvPicPr>
        <p:blipFill>
          <a:blip r:embed="rId5" cstate="print"/>
          <a:srcRect/>
          <a:stretch>
            <a:fillRect/>
          </a:stretch>
        </p:blipFill>
        <p:spPr bwMode="auto">
          <a:xfrm>
            <a:off x="1421034" y="2787043"/>
            <a:ext cx="2595563" cy="762000"/>
          </a:xfrm>
          <a:prstGeom prst="rect">
            <a:avLst/>
          </a:prstGeom>
          <a:ln>
            <a:noFill/>
          </a:ln>
          <a:effectLst>
            <a:outerShdw blurRad="190500" algn="tl" rotWithShape="0">
              <a:srgbClr val="000000">
                <a:alpha val="70000"/>
              </a:srgbClr>
            </a:outerShdw>
          </a:effectLst>
        </p:spPr>
      </p:pic>
      <p:pic>
        <p:nvPicPr>
          <p:cNvPr id="1030" name="Picture 6"/>
          <p:cNvPicPr>
            <a:picLocks noChangeAspect="1" noChangeArrowheads="1"/>
          </p:cNvPicPr>
          <p:nvPr/>
        </p:nvPicPr>
        <p:blipFill>
          <a:blip r:embed="rId6" cstate="print"/>
          <a:srcRect/>
          <a:stretch>
            <a:fillRect/>
          </a:stretch>
        </p:blipFill>
        <p:spPr bwMode="auto">
          <a:xfrm>
            <a:off x="5410200" y="1619250"/>
            <a:ext cx="2152650" cy="1038225"/>
          </a:xfrm>
          <a:prstGeom prst="rect">
            <a:avLst/>
          </a:prstGeom>
          <a:ln>
            <a:noFill/>
          </a:ln>
          <a:effectLst>
            <a:outerShdw blurRad="190500" algn="tl" rotWithShape="0">
              <a:srgbClr val="000000">
                <a:alpha val="70000"/>
              </a:srgbClr>
            </a:outerShdw>
          </a:effectLst>
        </p:spPr>
      </p:pic>
      <p:pic>
        <p:nvPicPr>
          <p:cNvPr id="1031" name="Picture 7"/>
          <p:cNvPicPr>
            <a:picLocks noChangeAspect="1" noChangeArrowheads="1"/>
          </p:cNvPicPr>
          <p:nvPr/>
        </p:nvPicPr>
        <p:blipFill>
          <a:blip r:embed="rId7" cstate="print"/>
          <a:srcRect/>
          <a:stretch>
            <a:fillRect/>
          </a:stretch>
        </p:blipFill>
        <p:spPr bwMode="auto">
          <a:xfrm>
            <a:off x="5410200" y="2761177"/>
            <a:ext cx="2152650" cy="1047750"/>
          </a:xfrm>
          <a:prstGeom prst="rect">
            <a:avLst/>
          </a:prstGeom>
          <a:ln>
            <a:noFill/>
          </a:ln>
          <a:effectLst>
            <a:outerShdw blurRad="190500" algn="tl" rotWithShape="0">
              <a:srgbClr val="000000">
                <a:alpha val="70000"/>
              </a:srgbClr>
            </a:outerShdw>
          </a:effectLst>
        </p:spPr>
      </p:pic>
      <p:sp>
        <p:nvSpPr>
          <p:cNvPr id="8"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4000" b="1" dirty="0">
                <a:solidFill>
                  <a:schemeClr val="bg1"/>
                </a:solidFill>
                <a:latin typeface="Angsana New" panose="02020603050405020304" pitchFamily="18" charset="-34"/>
                <a:cs typeface="Angsana New" panose="02020603050405020304" pitchFamily="18" charset="-34"/>
              </a:rPr>
              <a:t>ประเภทของประกาศชาวเรือ (ตัวอย่าง)</a:t>
            </a:r>
            <a:endParaRPr lang="pt-BR" sz="4000" b="1" dirty="0">
              <a:solidFill>
                <a:schemeClr val="bg1"/>
              </a:solidFill>
              <a:latin typeface="Angsana New" panose="02020603050405020304" pitchFamily="18" charset="-34"/>
              <a:cs typeface="Angsana New" panose="02020603050405020304" pitchFamily="18" charset="-34"/>
            </a:endParaRPr>
          </a:p>
        </p:txBody>
      </p:sp>
      <p:sp>
        <p:nvSpPr>
          <p:cNvPr id="9" name="Rectangle 3"/>
          <p:cNvSpPr txBox="1">
            <a:spLocks noChangeArrowheads="1"/>
          </p:cNvSpPr>
          <p:nvPr/>
        </p:nvSpPr>
        <p:spPr>
          <a:xfrm>
            <a:off x="1042416" y="990600"/>
            <a:ext cx="3352800" cy="685800"/>
          </a:xfrm>
          <a:prstGeom prst="rect">
            <a:avLst/>
          </a:prstGeom>
        </p:spPr>
        <p:txBody>
          <a:bodyPr/>
          <a:lstStyle/>
          <a:p>
            <a:pPr marL="274320" marR="0" lvl="0" indent="-274320" algn="thaiDist" defTabSz="914400" rtl="0" eaLnBrk="1" fontAlgn="auto" latinLnBrk="0" hangingPunct="1">
              <a:lnSpc>
                <a:spcPct val="100000"/>
              </a:lnSpc>
              <a:spcBef>
                <a:spcPct val="20000"/>
              </a:spcBef>
              <a:spcAft>
                <a:spcPts val="0"/>
              </a:spcAft>
              <a:buClr>
                <a:schemeClr val="accent3"/>
              </a:buClr>
              <a:buSzPct val="95000"/>
              <a:tabLst>
                <a:tab pos="6642100" algn="l"/>
              </a:tabLst>
              <a:defRPr/>
            </a:pPr>
            <a:r>
              <a:rPr lang="th-TH" sz="3200" b="1" dirty="0">
                <a:solidFill>
                  <a:srgbClr val="FF4040"/>
                </a:solidFill>
                <a:latin typeface="Angsana New" panose="02020603050405020304" pitchFamily="18" charset="-34"/>
                <a:cs typeface="Angsana New" panose="02020603050405020304" pitchFamily="18" charset="-34"/>
              </a:rPr>
              <a:t>ประกาศชาวเรือ (ชั่วคราว)</a:t>
            </a:r>
            <a:endParaRPr kumimoji="0" lang="pt-BR" sz="2800" b="1" i="0" u="none" strike="noStrike" kern="1200" cap="none" spc="0" normalizeH="0" baseline="0" noProof="0" dirty="0">
              <a:ln>
                <a:noFill/>
              </a:ln>
              <a:solidFill>
                <a:srgbClr val="FF4040"/>
              </a:solidFill>
              <a:effectLst/>
              <a:uLnTx/>
              <a:uFillTx/>
              <a:latin typeface="Angsana New" panose="02020603050405020304" pitchFamily="18" charset="-34"/>
              <a:ea typeface="+mn-ea"/>
              <a:cs typeface="Angsana New" panose="02020603050405020304" pitchFamily="18" charset="-34"/>
            </a:endParaRPr>
          </a:p>
        </p:txBody>
      </p:sp>
      <p:sp>
        <p:nvSpPr>
          <p:cNvPr id="10" name="Rectangle 3"/>
          <p:cNvSpPr txBox="1">
            <a:spLocks noChangeArrowheads="1"/>
          </p:cNvSpPr>
          <p:nvPr/>
        </p:nvSpPr>
        <p:spPr>
          <a:xfrm>
            <a:off x="4876800" y="990600"/>
            <a:ext cx="3352800" cy="685800"/>
          </a:xfrm>
          <a:prstGeom prst="rect">
            <a:avLst/>
          </a:prstGeom>
        </p:spPr>
        <p:txBody>
          <a:bodyPr/>
          <a:lstStyle/>
          <a:p>
            <a:pPr marL="274320" marR="0" lvl="0" indent="-274320" algn="thaiDist" defTabSz="914400" rtl="0" eaLnBrk="1" fontAlgn="auto" latinLnBrk="0" hangingPunct="1">
              <a:lnSpc>
                <a:spcPct val="100000"/>
              </a:lnSpc>
              <a:spcBef>
                <a:spcPct val="20000"/>
              </a:spcBef>
              <a:spcAft>
                <a:spcPts val="0"/>
              </a:spcAft>
              <a:buClr>
                <a:schemeClr val="accent3"/>
              </a:buClr>
              <a:buSzPct val="95000"/>
              <a:tabLst>
                <a:tab pos="6642100" algn="l"/>
              </a:tabLst>
              <a:defRPr/>
            </a:pPr>
            <a:r>
              <a:rPr lang="th-TH" sz="3200" b="1" dirty="0">
                <a:solidFill>
                  <a:srgbClr val="FF4040"/>
                </a:solidFill>
                <a:latin typeface="Angsana New" panose="02020603050405020304" pitchFamily="18" charset="-34"/>
                <a:cs typeface="Angsana New" panose="02020603050405020304" pitchFamily="18" charset="-34"/>
              </a:rPr>
              <a:t>ประกาศชาวเรือ (ล่วงหน้า)</a:t>
            </a:r>
            <a:endParaRPr kumimoji="0" lang="pt-BR" sz="2800" b="1" i="0" u="none" strike="noStrike" kern="1200" cap="none" spc="0" normalizeH="0" baseline="0" noProof="0" dirty="0">
              <a:ln>
                <a:noFill/>
              </a:ln>
              <a:solidFill>
                <a:srgbClr val="FF4040"/>
              </a:solidFill>
              <a:effectLst/>
              <a:uLnTx/>
              <a:uFillTx/>
              <a:latin typeface="Angsana New" panose="02020603050405020304" pitchFamily="18" charset="-34"/>
              <a:ea typeface="+mn-ea"/>
              <a:cs typeface="Angsana New" panose="02020603050405020304" pitchFamily="18" charset="-34"/>
            </a:endParaRPr>
          </a:p>
        </p:txBody>
      </p:sp>
      <p:sp>
        <p:nvSpPr>
          <p:cNvPr id="11" name="Rectangle 3"/>
          <p:cNvSpPr txBox="1">
            <a:spLocks noChangeArrowheads="1"/>
          </p:cNvSpPr>
          <p:nvPr/>
        </p:nvSpPr>
        <p:spPr>
          <a:xfrm>
            <a:off x="5105400" y="5105400"/>
            <a:ext cx="3352800" cy="685800"/>
          </a:xfrm>
          <a:prstGeom prst="rect">
            <a:avLst/>
          </a:prstGeom>
        </p:spPr>
        <p:txBody>
          <a:bodyPr/>
          <a:lstStyle/>
          <a:p>
            <a:pPr marL="274320" marR="0" lvl="0" indent="-274320" algn="thaiDist" defTabSz="914400" rtl="0" eaLnBrk="1" fontAlgn="auto" latinLnBrk="0" hangingPunct="1">
              <a:lnSpc>
                <a:spcPct val="100000"/>
              </a:lnSpc>
              <a:spcBef>
                <a:spcPct val="20000"/>
              </a:spcBef>
              <a:spcAft>
                <a:spcPts val="0"/>
              </a:spcAft>
              <a:buClr>
                <a:schemeClr val="accent3"/>
              </a:buClr>
              <a:buSzPct val="95000"/>
              <a:tabLst>
                <a:tab pos="6642100" algn="l"/>
              </a:tabLst>
              <a:defRPr/>
            </a:pPr>
            <a:r>
              <a:rPr lang="th-TH" sz="3200" b="1" dirty="0">
                <a:solidFill>
                  <a:srgbClr val="FF4040"/>
                </a:solidFill>
                <a:latin typeface="Angsana New" panose="02020603050405020304" pitchFamily="18" charset="-34"/>
                <a:cs typeface="Angsana New" panose="02020603050405020304" pitchFamily="18" charset="-34"/>
              </a:rPr>
              <a:t>ประกาศชาวเรือเบ็ดเตล็ด</a:t>
            </a:r>
            <a:endParaRPr kumimoji="0" lang="pt-BR" sz="2800" b="1" i="0" u="none" strike="noStrike" kern="1200" cap="none" spc="0" normalizeH="0" baseline="0" noProof="0" dirty="0">
              <a:ln>
                <a:noFill/>
              </a:ln>
              <a:solidFill>
                <a:srgbClr val="FF4040"/>
              </a:solidFill>
              <a:effectLst/>
              <a:uLnTx/>
              <a:uFillTx/>
              <a:latin typeface="Angsana New" panose="02020603050405020304" pitchFamily="18" charset="-34"/>
              <a:ea typeface="+mn-ea"/>
              <a:cs typeface="Angsana New" panose="02020603050405020304" pitchFamily="18" charset="-34"/>
            </a:endParaRPr>
          </a:p>
        </p:txBody>
      </p:sp>
    </p:spTree>
  </p:cSld>
  <p:clrMapOvr>
    <a:masterClrMapping/>
  </p:clrMapOvr>
  <p:transition spd="med">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609600" y="1405800"/>
            <a:ext cx="8153400" cy="4343400"/>
          </a:xfrm>
          <a:prstGeom prst="rect">
            <a:avLst/>
          </a:prstGeom>
        </p:spPr>
        <p:txBody>
          <a:bodyPr/>
          <a:lstStyle/>
          <a:p>
            <a:pPr marL="355600" marR="0" lvl="0" indent="-331788" algn="thaiDist" defTabSz="914400" rtl="0" eaLnBrk="1" fontAlgn="auto" latinLnBrk="0" hangingPunct="1">
              <a:lnSpc>
                <a:spcPct val="100000"/>
              </a:lnSpc>
              <a:spcBef>
                <a:spcPct val="20000"/>
              </a:spcBef>
              <a:spcAft>
                <a:spcPts val="0"/>
              </a:spcAft>
              <a:buClr>
                <a:schemeClr val="accent3"/>
              </a:buClr>
              <a:buSzPct val="95000"/>
              <a:tabLst>
                <a:tab pos="354013" algn="l"/>
                <a:tab pos="2330450" algn="l"/>
                <a:tab pos="6642100" algn="l"/>
              </a:tabLst>
              <a:defRPr/>
            </a:pPr>
            <a:r>
              <a:rPr lang="th-TH" sz="2800" b="1" dirty="0">
                <a:solidFill>
                  <a:srgbClr val="003399"/>
                </a:solidFill>
                <a:latin typeface="Angsana New" panose="02020603050405020304" pitchFamily="18" charset="-34"/>
                <a:cs typeface="Angsana New" panose="02020603050405020304" pitchFamily="18" charset="-34"/>
              </a:rPr>
              <a:t>1. </a:t>
            </a:r>
            <a:r>
              <a:rPr lang="th-TH" sz="2800" b="1" dirty="0">
                <a:solidFill>
                  <a:srgbClr val="FF4040"/>
                </a:solidFill>
                <a:latin typeface="Angsana New" panose="02020603050405020304" pitchFamily="18" charset="-34"/>
                <a:cs typeface="Angsana New" panose="02020603050405020304" pitchFamily="18" charset="-34"/>
              </a:rPr>
              <a:t>ให้เขียน (</a:t>
            </a:r>
            <a:r>
              <a:rPr lang="en-US" sz="2800" b="1" dirty="0">
                <a:solidFill>
                  <a:srgbClr val="FF4040"/>
                </a:solidFill>
                <a:latin typeface="Angsana New" panose="02020603050405020304" pitchFamily="18" charset="-34"/>
                <a:cs typeface="Angsana New" panose="02020603050405020304" pitchFamily="18" charset="-34"/>
              </a:rPr>
              <a:t>Insert) </a:t>
            </a:r>
            <a:r>
              <a:rPr lang="en-US" sz="2800" b="1" dirty="0">
                <a:solidFill>
                  <a:srgbClr val="003399"/>
                </a:solidFill>
                <a:latin typeface="Angsana New" panose="02020603050405020304" pitchFamily="18" charset="-34"/>
                <a:cs typeface="Angsana New" panose="02020603050405020304" pitchFamily="18" charset="-34"/>
              </a:rPr>
              <a:t>	: </a:t>
            </a:r>
            <a:r>
              <a:rPr lang="th-TH" sz="2800" b="1" dirty="0">
                <a:solidFill>
                  <a:srgbClr val="003399"/>
                </a:solidFill>
                <a:latin typeface="Angsana New" panose="02020603050405020304" pitchFamily="18" charset="-34"/>
                <a:cs typeface="Angsana New" panose="02020603050405020304" pitchFamily="18" charset="-34"/>
              </a:rPr>
              <a:t>เขียนข่าวสารใหม่ ทั้งรูปลักษณ์ใหม่และลักษณะใหม่ให้กับรูปลักษณ์เดิม  (เช่น เขียน </a:t>
            </a:r>
            <a:r>
              <a:rPr lang="en-US" sz="2800" b="1" dirty="0">
                <a:solidFill>
                  <a:srgbClr val="003399"/>
                </a:solidFill>
                <a:latin typeface="Angsana New" panose="02020603050405020304" pitchFamily="18" charset="-34"/>
                <a:cs typeface="Angsana New" panose="02020603050405020304" pitchFamily="18" charset="-34"/>
              </a:rPr>
              <a:t>AIS </a:t>
            </a:r>
            <a:r>
              <a:rPr lang="th-TH" sz="2800" b="1" dirty="0">
                <a:solidFill>
                  <a:srgbClr val="003399"/>
                </a:solidFill>
                <a:latin typeface="Angsana New" panose="02020603050405020304" pitchFamily="18" charset="-34"/>
                <a:cs typeface="Angsana New" panose="02020603050405020304" pitchFamily="18" charset="-34"/>
              </a:rPr>
              <a:t>กับทุ่นเดิม)</a:t>
            </a:r>
          </a:p>
          <a:p>
            <a:pPr marL="355600" marR="0" lvl="0" indent="-331788" algn="thaiDist" defTabSz="914400" rtl="0" eaLnBrk="1" fontAlgn="auto" latinLnBrk="0" hangingPunct="1">
              <a:lnSpc>
                <a:spcPct val="100000"/>
              </a:lnSpc>
              <a:spcBef>
                <a:spcPct val="20000"/>
              </a:spcBef>
              <a:spcAft>
                <a:spcPts val="0"/>
              </a:spcAft>
              <a:buClr>
                <a:schemeClr val="accent3"/>
              </a:buClr>
              <a:buSzPct val="95000"/>
              <a:tabLst>
                <a:tab pos="354013" algn="l"/>
                <a:tab pos="2330450" algn="l"/>
                <a:tab pos="6642100" algn="l"/>
              </a:tabLst>
              <a:defRPr/>
            </a:pPr>
            <a:r>
              <a:rPr kumimoji="0" lang="th-TH" sz="2800" b="1" i="0" u="none" strike="noStrike" kern="1200" cap="none" spc="0" normalizeH="0" baseline="0" noProof="0" dirty="0">
                <a:ln>
                  <a:noFill/>
                </a:ln>
                <a:solidFill>
                  <a:srgbClr val="003399"/>
                </a:solidFill>
                <a:effectLst/>
                <a:uLnTx/>
                <a:uFillTx/>
                <a:latin typeface="Angsana New" panose="02020603050405020304" pitchFamily="18" charset="-34"/>
                <a:ea typeface="+mn-ea"/>
                <a:cs typeface="Angsana New" panose="02020603050405020304" pitchFamily="18" charset="-34"/>
              </a:rPr>
              <a:t>2. </a:t>
            </a:r>
            <a:r>
              <a:rPr lang="th-TH" sz="2800" b="1" noProof="0" dirty="0">
                <a:solidFill>
                  <a:srgbClr val="FF4040"/>
                </a:solidFill>
                <a:latin typeface="Angsana New" panose="02020603050405020304" pitchFamily="18" charset="-34"/>
                <a:cs typeface="Angsana New" panose="02020603050405020304" pitchFamily="18" charset="-34"/>
              </a:rPr>
              <a:t>ให้ลบ (</a:t>
            </a:r>
            <a:r>
              <a:rPr lang="en-US" sz="2800" b="1" noProof="0" dirty="0">
                <a:solidFill>
                  <a:srgbClr val="FF4040"/>
                </a:solidFill>
                <a:latin typeface="Angsana New" panose="02020603050405020304" pitchFamily="18" charset="-34"/>
                <a:cs typeface="Angsana New" panose="02020603050405020304" pitchFamily="18" charset="-34"/>
              </a:rPr>
              <a:t>Delete) </a:t>
            </a:r>
            <a:r>
              <a:rPr lang="en-US" sz="2800" b="1" noProof="0" dirty="0">
                <a:solidFill>
                  <a:srgbClr val="003399"/>
                </a:solidFill>
                <a:latin typeface="Angsana New" panose="02020603050405020304" pitchFamily="18" charset="-34"/>
                <a:cs typeface="Angsana New" panose="02020603050405020304" pitchFamily="18" charset="-34"/>
              </a:rPr>
              <a:t>	: </a:t>
            </a:r>
            <a:r>
              <a:rPr lang="th-TH" sz="2800" b="1" noProof="0" dirty="0">
                <a:solidFill>
                  <a:srgbClr val="003399"/>
                </a:solidFill>
                <a:latin typeface="Angsana New" panose="02020603050405020304" pitchFamily="18" charset="-34"/>
                <a:cs typeface="Angsana New" panose="02020603050405020304" pitchFamily="18" charset="-34"/>
              </a:rPr>
              <a:t>ลบรายละเอียดในแผนที่ออก (ขีดเส้นตรง 2 เส้น         ทับรูปลักษณ์) </a:t>
            </a:r>
            <a:r>
              <a:rPr lang="th-TH" sz="2800" b="1" dirty="0">
                <a:solidFill>
                  <a:srgbClr val="003399"/>
                </a:solidFill>
                <a:latin typeface="Angsana New" panose="02020603050405020304" pitchFamily="18" charset="-34"/>
                <a:cs typeface="Angsana New" panose="02020603050405020304" pitchFamily="18" charset="-34"/>
              </a:rPr>
              <a:t>เช่น</a:t>
            </a:r>
            <a:endParaRPr kumimoji="0" lang="en-US" sz="2800" b="1" i="0" u="none" strike="noStrike" kern="1200" cap="none" spc="0" normalizeH="0" noProof="0" dirty="0">
              <a:ln>
                <a:noFill/>
              </a:ln>
              <a:solidFill>
                <a:srgbClr val="003399"/>
              </a:solidFill>
              <a:effectLst/>
              <a:uLnTx/>
              <a:uFillTx/>
              <a:latin typeface="Angsana New" panose="02020603050405020304" pitchFamily="18" charset="-34"/>
              <a:ea typeface="+mn-ea"/>
              <a:cs typeface="Angsana New" panose="02020603050405020304" pitchFamily="18" charset="-34"/>
            </a:endParaRPr>
          </a:p>
          <a:p>
            <a:pPr marL="355600" indent="-331788" algn="thaiDist">
              <a:spcBef>
                <a:spcPct val="20000"/>
              </a:spcBef>
              <a:buClr>
                <a:schemeClr val="accent3"/>
              </a:buClr>
              <a:buSzPct val="95000"/>
              <a:tabLst>
                <a:tab pos="354013" algn="l"/>
                <a:tab pos="2330450" algn="l"/>
                <a:tab pos="6642100" algn="l"/>
              </a:tabLst>
            </a:pPr>
            <a:r>
              <a:rPr lang="th-TH" sz="2800" b="1" dirty="0">
                <a:solidFill>
                  <a:srgbClr val="003399"/>
                </a:solidFill>
                <a:latin typeface="Angsana New" panose="02020603050405020304" pitchFamily="18" charset="-34"/>
                <a:cs typeface="Angsana New" panose="02020603050405020304" pitchFamily="18" charset="-34"/>
              </a:rPr>
              <a:t>3. </a:t>
            </a:r>
            <a:r>
              <a:rPr lang="th-TH" sz="2800" b="1" dirty="0">
                <a:solidFill>
                  <a:srgbClr val="FF4040"/>
                </a:solidFill>
                <a:latin typeface="Angsana New" panose="02020603050405020304" pitchFamily="18" charset="-34"/>
                <a:cs typeface="Angsana New" panose="02020603050405020304" pitchFamily="18" charset="-34"/>
              </a:rPr>
              <a:t>ให้แก้ไข (</a:t>
            </a:r>
            <a:r>
              <a:rPr lang="en-US" sz="2800" b="1" dirty="0">
                <a:solidFill>
                  <a:srgbClr val="FF4040"/>
                </a:solidFill>
                <a:latin typeface="Angsana New" panose="02020603050405020304" pitchFamily="18" charset="-34"/>
                <a:cs typeface="Angsana New" panose="02020603050405020304" pitchFamily="18" charset="-34"/>
              </a:rPr>
              <a:t>Amend) </a:t>
            </a:r>
            <a:r>
              <a:rPr lang="en-US" sz="2800" b="1" dirty="0">
                <a:solidFill>
                  <a:srgbClr val="003399"/>
                </a:solidFill>
                <a:latin typeface="Angsana New" panose="02020603050405020304" pitchFamily="18" charset="-34"/>
                <a:cs typeface="Angsana New" panose="02020603050405020304" pitchFamily="18" charset="-34"/>
              </a:rPr>
              <a:t>	: </a:t>
            </a:r>
            <a:r>
              <a:rPr lang="th-TH" sz="2800" b="1" dirty="0">
                <a:solidFill>
                  <a:srgbClr val="003399"/>
                </a:solidFill>
                <a:latin typeface="Angsana New" panose="02020603050405020304" pitchFamily="18" charset="-34"/>
                <a:cs typeface="Angsana New" panose="02020603050405020304" pitchFamily="18" charset="-34"/>
              </a:rPr>
              <a:t>แก้ไขลักษณะของรูปลักษณ์เดิม โดยที่พิกัดไม่เปลี่ยนแปลง</a:t>
            </a:r>
            <a:endParaRPr lang="en-US" sz="2800" b="1" dirty="0">
              <a:solidFill>
                <a:srgbClr val="003399"/>
              </a:solidFill>
              <a:latin typeface="Angsana New" panose="02020603050405020304" pitchFamily="18" charset="-34"/>
              <a:cs typeface="Angsana New" panose="02020603050405020304" pitchFamily="18" charset="-34"/>
            </a:endParaRPr>
          </a:p>
          <a:p>
            <a:pPr marL="355600" indent="-331788" algn="thaiDist">
              <a:spcBef>
                <a:spcPct val="20000"/>
              </a:spcBef>
              <a:buClr>
                <a:schemeClr val="accent3"/>
              </a:buClr>
              <a:buSzPct val="95000"/>
              <a:tabLst>
                <a:tab pos="354013" algn="l"/>
                <a:tab pos="2330450" algn="l"/>
                <a:tab pos="6642100" algn="l"/>
              </a:tabLst>
            </a:pPr>
            <a:r>
              <a:rPr lang="th-TH" sz="2800" b="1" dirty="0">
                <a:solidFill>
                  <a:srgbClr val="003399"/>
                </a:solidFill>
                <a:latin typeface="Angsana New" panose="02020603050405020304" pitchFamily="18" charset="-34"/>
                <a:cs typeface="Angsana New" panose="02020603050405020304" pitchFamily="18" charset="-34"/>
              </a:rPr>
              <a:t>4. </a:t>
            </a:r>
            <a:r>
              <a:rPr lang="th-TH" sz="2800" b="1" dirty="0">
                <a:solidFill>
                  <a:srgbClr val="FF4040"/>
                </a:solidFill>
                <a:latin typeface="Angsana New" panose="02020603050405020304" pitchFamily="18" charset="-34"/>
                <a:cs typeface="Angsana New" panose="02020603050405020304" pitchFamily="18" charset="-34"/>
              </a:rPr>
              <a:t>ให้แทนที่ (</a:t>
            </a:r>
            <a:r>
              <a:rPr lang="en-US" sz="2800" b="1" dirty="0">
                <a:solidFill>
                  <a:srgbClr val="FF4040"/>
                </a:solidFill>
                <a:latin typeface="Angsana New" panose="02020603050405020304" pitchFamily="18" charset="-34"/>
                <a:cs typeface="Angsana New" panose="02020603050405020304" pitchFamily="18" charset="-34"/>
              </a:rPr>
              <a:t>Replace) </a:t>
            </a:r>
            <a:r>
              <a:rPr lang="en-US" sz="2800" b="1" dirty="0">
                <a:solidFill>
                  <a:srgbClr val="003399"/>
                </a:solidFill>
                <a:latin typeface="Angsana New" panose="02020603050405020304" pitchFamily="18" charset="-34"/>
                <a:cs typeface="Angsana New" panose="02020603050405020304" pitchFamily="18" charset="-34"/>
              </a:rPr>
              <a:t>: </a:t>
            </a:r>
            <a:r>
              <a:rPr lang="th-TH" sz="2800" b="1" dirty="0">
                <a:solidFill>
                  <a:srgbClr val="003399"/>
                </a:solidFill>
                <a:latin typeface="Angsana New" panose="02020603050405020304" pitchFamily="18" charset="-34"/>
                <a:cs typeface="Angsana New" panose="02020603050405020304" pitchFamily="18" charset="-34"/>
              </a:rPr>
              <a:t>แทนที่รูปลักษณ์ที่ต่างกัน ณ จุดพิกัดเดียวกัน</a:t>
            </a:r>
            <a:endParaRPr lang="en-US" sz="2800" b="1" dirty="0">
              <a:solidFill>
                <a:srgbClr val="003399"/>
              </a:solidFill>
              <a:latin typeface="Angsana New" panose="02020603050405020304" pitchFamily="18" charset="-34"/>
              <a:cs typeface="Angsana New" panose="02020603050405020304" pitchFamily="18" charset="-34"/>
            </a:endParaRPr>
          </a:p>
          <a:p>
            <a:pPr marL="355600" indent="-331788" algn="thaiDist">
              <a:spcBef>
                <a:spcPct val="20000"/>
              </a:spcBef>
              <a:buClr>
                <a:schemeClr val="accent3"/>
              </a:buClr>
              <a:buSzPct val="95000"/>
              <a:tabLst>
                <a:tab pos="354013" algn="l"/>
                <a:tab pos="2330450" algn="l"/>
                <a:tab pos="6642100" algn="l"/>
              </a:tabLst>
            </a:pPr>
            <a:r>
              <a:rPr lang="th-TH" sz="2800" b="1" dirty="0">
                <a:solidFill>
                  <a:srgbClr val="003399"/>
                </a:solidFill>
                <a:latin typeface="Angsana New" panose="02020603050405020304" pitchFamily="18" charset="-34"/>
                <a:cs typeface="Angsana New" panose="02020603050405020304" pitchFamily="18" charset="-34"/>
              </a:rPr>
              <a:t>5. </a:t>
            </a:r>
            <a:r>
              <a:rPr lang="th-TH" sz="2800" b="1" dirty="0">
                <a:solidFill>
                  <a:srgbClr val="FF4040"/>
                </a:solidFill>
                <a:latin typeface="Angsana New" panose="02020603050405020304" pitchFamily="18" charset="-34"/>
                <a:cs typeface="Angsana New" panose="02020603050405020304" pitchFamily="18" charset="-34"/>
              </a:rPr>
              <a:t>ให้ย้าย (</a:t>
            </a:r>
            <a:r>
              <a:rPr lang="en-US" sz="2800" b="1" dirty="0">
                <a:solidFill>
                  <a:srgbClr val="FF4040"/>
                </a:solidFill>
                <a:latin typeface="Angsana New" panose="02020603050405020304" pitchFamily="18" charset="-34"/>
                <a:cs typeface="Angsana New" panose="02020603050405020304" pitchFamily="18" charset="-34"/>
              </a:rPr>
              <a:t>Move) </a:t>
            </a:r>
            <a:r>
              <a:rPr lang="en-US" sz="2800" b="1" dirty="0">
                <a:solidFill>
                  <a:srgbClr val="003399"/>
                </a:solidFill>
                <a:latin typeface="Angsana New" panose="02020603050405020304" pitchFamily="18" charset="-34"/>
                <a:cs typeface="Angsana New" panose="02020603050405020304" pitchFamily="18" charset="-34"/>
              </a:rPr>
              <a:t>	:</a:t>
            </a:r>
            <a:r>
              <a:rPr lang="th-TH" sz="2800" b="1" dirty="0">
                <a:solidFill>
                  <a:srgbClr val="003399"/>
                </a:solidFill>
                <a:latin typeface="Angsana New" panose="02020603050405020304" pitchFamily="18" charset="-34"/>
                <a:cs typeface="Angsana New" panose="02020603050405020304" pitchFamily="18" charset="-34"/>
              </a:rPr>
              <a:t> ย้ายรูปลักษณ์แบบจุดสัญลักษณ์ระยะสั้นๆ โดยที่รายละเอียดที่เกี่ยวข้องไม่เปลี่ยนแปลง  ถ้าระยะที่จะย้ายเกินกว่า 30 มม. จะออก ปชร. เป็น ให้เขียน (</a:t>
            </a:r>
            <a:r>
              <a:rPr lang="en-US" sz="2800" b="1" dirty="0">
                <a:solidFill>
                  <a:srgbClr val="003399"/>
                </a:solidFill>
                <a:latin typeface="Angsana New" panose="02020603050405020304" pitchFamily="18" charset="-34"/>
                <a:cs typeface="Angsana New" panose="02020603050405020304" pitchFamily="18" charset="-34"/>
              </a:rPr>
              <a:t>Insert) </a:t>
            </a:r>
            <a:r>
              <a:rPr lang="th-TH" sz="2800" b="1" dirty="0">
                <a:solidFill>
                  <a:srgbClr val="003399"/>
                </a:solidFill>
                <a:latin typeface="Angsana New" panose="02020603050405020304" pitchFamily="18" charset="-34"/>
                <a:cs typeface="Angsana New" panose="02020603050405020304" pitchFamily="18" charset="-34"/>
              </a:rPr>
              <a:t> และ ให้ลบ (</a:t>
            </a:r>
            <a:r>
              <a:rPr lang="en-US" sz="2800" b="1" dirty="0">
                <a:solidFill>
                  <a:srgbClr val="003399"/>
                </a:solidFill>
                <a:latin typeface="Angsana New" panose="02020603050405020304" pitchFamily="18" charset="-34"/>
                <a:cs typeface="Angsana New" panose="02020603050405020304" pitchFamily="18" charset="-34"/>
              </a:rPr>
              <a:t>Delete) </a:t>
            </a:r>
            <a:endParaRPr lang="th-TH" sz="2800" b="1" dirty="0">
              <a:solidFill>
                <a:srgbClr val="003399"/>
              </a:solidFill>
              <a:latin typeface="Angsana New" panose="02020603050405020304" pitchFamily="18" charset="-34"/>
              <a:cs typeface="Angsana New" panose="02020603050405020304" pitchFamily="18" charset="-34"/>
            </a:endParaRPr>
          </a:p>
          <a:p>
            <a:pPr marL="514350" marR="0" lvl="0" indent="-514350" algn="thaiDist" defTabSz="914400" rtl="0" eaLnBrk="1" fontAlgn="auto" latinLnBrk="0" hangingPunct="1">
              <a:lnSpc>
                <a:spcPct val="100000"/>
              </a:lnSpc>
              <a:spcBef>
                <a:spcPct val="20000"/>
              </a:spcBef>
              <a:spcAft>
                <a:spcPts val="0"/>
              </a:spcAft>
              <a:buClr>
                <a:schemeClr val="accent3"/>
              </a:buClr>
              <a:buSzPct val="95000"/>
              <a:buAutoNum type="arabicPeriod"/>
              <a:tabLst>
                <a:tab pos="2063750" algn="l"/>
                <a:tab pos="6642100" algn="l"/>
              </a:tabLst>
              <a:defRPr/>
            </a:pPr>
            <a:endParaRPr kumimoji="0" lang="pt-BR" sz="2800" b="1" i="0" u="none" strike="noStrike" kern="1200" cap="none" spc="0" normalizeH="0" baseline="0" noProof="0" dirty="0">
              <a:ln>
                <a:noFill/>
              </a:ln>
              <a:solidFill>
                <a:srgbClr val="003399"/>
              </a:solidFill>
              <a:effectLst/>
              <a:uLnTx/>
              <a:uFillTx/>
              <a:latin typeface="Angsana New" panose="02020603050405020304" pitchFamily="18" charset="-34"/>
              <a:ea typeface="+mn-ea"/>
              <a:cs typeface="Angsana New" panose="02020603050405020304" pitchFamily="18" charset="-34"/>
            </a:endParaRPr>
          </a:p>
        </p:txBody>
      </p:sp>
      <p:sp>
        <p:nvSpPr>
          <p:cNvPr id="5" name="Rectangle 3"/>
          <p:cNvSpPr txBox="1">
            <a:spLocks noChangeArrowheads="1"/>
          </p:cNvSpPr>
          <p:nvPr/>
        </p:nvSpPr>
        <p:spPr>
          <a:xfrm>
            <a:off x="533400" y="685800"/>
            <a:ext cx="8229600" cy="609600"/>
          </a:xfrm>
          <a:prstGeom prst="rect">
            <a:avLst/>
          </a:prstGeom>
        </p:spPr>
        <p:txBody>
          <a:bodyPr/>
          <a:lstStyle/>
          <a:p>
            <a:pPr marL="274320" marR="0" lvl="0" indent="-274320" algn="ctr" defTabSz="914400" rtl="0" eaLnBrk="1" fontAlgn="auto" latinLnBrk="0" hangingPunct="1">
              <a:lnSpc>
                <a:spcPct val="100000"/>
              </a:lnSpc>
              <a:spcBef>
                <a:spcPct val="20000"/>
              </a:spcBef>
              <a:spcAft>
                <a:spcPts val="0"/>
              </a:spcAft>
              <a:buClr>
                <a:schemeClr val="accent3"/>
              </a:buClr>
              <a:buSzPct val="95000"/>
              <a:tabLst>
                <a:tab pos="6642100" algn="l"/>
              </a:tabLst>
              <a:defRPr/>
            </a:pPr>
            <a:endParaRPr kumimoji="0" lang="pt-BR" sz="3600" b="1" i="0" u="none" strike="noStrike" kern="1200" cap="none" spc="0" normalizeH="0" baseline="0" noProof="0" dirty="0">
              <a:ln>
                <a:noFill/>
              </a:ln>
              <a:solidFill>
                <a:schemeClr val="bg1"/>
              </a:solidFill>
              <a:effectLst/>
              <a:uLnTx/>
              <a:uFillTx/>
              <a:latin typeface="Angsana New" panose="02020603050405020304" pitchFamily="18" charset="-34"/>
              <a:ea typeface="+mn-ea"/>
              <a:cs typeface="Angsana New" panose="02020603050405020304" pitchFamily="18" charset="-34"/>
            </a:endParaRPr>
          </a:p>
        </p:txBody>
      </p:sp>
      <p:pic>
        <p:nvPicPr>
          <p:cNvPr id="3074" name="Picture 2"/>
          <p:cNvPicPr>
            <a:picLocks noChangeAspect="1" noChangeArrowheads="1"/>
          </p:cNvPicPr>
          <p:nvPr/>
        </p:nvPicPr>
        <p:blipFill>
          <a:blip r:embed="rId3" cstate="print"/>
          <a:srcRect/>
          <a:stretch>
            <a:fillRect/>
          </a:stretch>
        </p:blipFill>
        <p:spPr bwMode="auto">
          <a:xfrm>
            <a:off x="3276600" y="2400725"/>
            <a:ext cx="514350" cy="409575"/>
          </a:xfrm>
          <a:prstGeom prst="rect">
            <a:avLst/>
          </a:prstGeom>
          <a:noFill/>
          <a:ln w="9525">
            <a:noFill/>
            <a:miter lim="800000"/>
            <a:headEnd/>
            <a:tailEnd/>
          </a:ln>
          <a:effectLst/>
        </p:spPr>
      </p:pic>
      <p:sp>
        <p:nvSpPr>
          <p:cNvPr id="6" name="Rectangle 3"/>
          <p:cNvSpPr txBox="1">
            <a:spLocks noChangeArrowheads="1"/>
          </p:cNvSpPr>
          <p:nvPr/>
        </p:nvSpPr>
        <p:spPr>
          <a:xfrm>
            <a:off x="457200" y="5867400"/>
            <a:ext cx="8382000" cy="609600"/>
          </a:xfrm>
          <a:prstGeom prst="rect">
            <a:avLst/>
          </a:prstGeom>
        </p:spPr>
        <p:txBody>
          <a:bodyPr/>
          <a:lstStyle/>
          <a:p>
            <a:pPr marL="274320" lvl="0" indent="-274320">
              <a:spcBef>
                <a:spcPct val="20000"/>
              </a:spcBef>
              <a:buClr>
                <a:schemeClr val="accent3"/>
              </a:buClr>
              <a:buSzPct val="95000"/>
              <a:tabLst>
                <a:tab pos="6642100" algn="l"/>
              </a:tabLst>
              <a:defRPr/>
            </a:pPr>
            <a:r>
              <a:rPr lang="en-US" b="1" dirty="0">
                <a:solidFill>
                  <a:srgbClr val="FF4040"/>
                </a:solidFill>
                <a:latin typeface="Angsana New" panose="02020603050405020304" pitchFamily="18" charset="-34"/>
                <a:cs typeface="Angsana New" panose="02020603050405020304" pitchFamily="18" charset="-34"/>
              </a:rPr>
              <a:t>IHO S-4 REGULATIONS OF THE IHO FOR INTERNATIONAL (INT) CHARTS AND CHART SPECIFICATIONS OF THE IHO</a:t>
            </a:r>
          </a:p>
          <a:p>
            <a:pPr marL="274320" lvl="0" indent="-274320">
              <a:spcBef>
                <a:spcPct val="20000"/>
              </a:spcBef>
              <a:buClr>
                <a:schemeClr val="accent3"/>
              </a:buClr>
              <a:buSzPct val="95000"/>
              <a:tabLst>
                <a:tab pos="6642100" algn="l"/>
              </a:tabLst>
              <a:defRPr/>
            </a:pPr>
            <a:r>
              <a:rPr lang="en-US" b="1" dirty="0">
                <a:solidFill>
                  <a:srgbClr val="FF4040"/>
                </a:solidFill>
                <a:latin typeface="Angsana New" panose="02020603050405020304" pitchFamily="18" charset="-34"/>
                <a:cs typeface="Angsana New" panose="02020603050405020304" pitchFamily="18" charset="-34"/>
              </a:rPr>
              <a:t>Edition 4.3.0</a:t>
            </a:r>
          </a:p>
        </p:txBody>
      </p:sp>
      <p:sp>
        <p:nvSpPr>
          <p:cNvPr id="7"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4000" b="1" dirty="0">
                <a:solidFill>
                  <a:schemeClr val="bg1"/>
                </a:solidFill>
                <a:latin typeface="Angsana New" panose="02020603050405020304" pitchFamily="18" charset="-34"/>
                <a:cs typeface="Angsana New" panose="02020603050405020304" pitchFamily="18" charset="-34"/>
              </a:rPr>
              <a:t>ข้อความระบุให้ดำเนินการใน ปชร.</a:t>
            </a:r>
            <a:endParaRPr lang="pt-BR" sz="4000" b="1" dirty="0">
              <a:solidFill>
                <a:schemeClr val="bg1"/>
              </a:solidFill>
              <a:latin typeface="Angsana New" panose="02020603050405020304" pitchFamily="18" charset="-34"/>
              <a:cs typeface="Angsana New" panose="02020603050405020304" pitchFamily="18" charset="-34"/>
            </a:endParaRPr>
          </a:p>
        </p:txBody>
      </p:sp>
    </p:spTree>
  </p:cSld>
  <p:clrMapOvr>
    <a:masterClrMapping/>
  </p:clrMapOvr>
  <p:transition spd="med">
    <p:random/>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a:stretch>
            <a:fillRect/>
          </a:stretch>
        </p:blipFill>
        <p:spPr bwMode="auto">
          <a:xfrm>
            <a:off x="1219200" y="1447800"/>
            <a:ext cx="2190750" cy="504825"/>
          </a:xfrm>
          <a:prstGeom prst="rect">
            <a:avLst/>
          </a:prstGeom>
          <a:ln>
            <a:noFill/>
          </a:ln>
          <a:effectLst>
            <a:outerShdw blurRad="190500" algn="tl" rotWithShape="0">
              <a:srgbClr val="000000">
                <a:alpha val="70000"/>
              </a:srgbClr>
            </a:outerShdw>
          </a:effectLst>
        </p:spPr>
      </p:pic>
      <p:pic>
        <p:nvPicPr>
          <p:cNvPr id="3075" name="Picture 3"/>
          <p:cNvPicPr>
            <a:picLocks noChangeAspect="1" noChangeArrowheads="1"/>
          </p:cNvPicPr>
          <p:nvPr/>
        </p:nvPicPr>
        <p:blipFill>
          <a:blip r:embed="rId4" cstate="print"/>
          <a:srcRect/>
          <a:stretch>
            <a:fillRect/>
          </a:stretch>
        </p:blipFill>
        <p:spPr bwMode="auto">
          <a:xfrm>
            <a:off x="1219200" y="3352800"/>
            <a:ext cx="2476500" cy="495300"/>
          </a:xfrm>
          <a:prstGeom prst="rect">
            <a:avLst/>
          </a:prstGeom>
          <a:ln>
            <a:noFill/>
          </a:ln>
          <a:effectLst>
            <a:outerShdw blurRad="190500" algn="tl" rotWithShape="0">
              <a:srgbClr val="000000">
                <a:alpha val="70000"/>
              </a:srgbClr>
            </a:outerShdw>
          </a:effectLst>
        </p:spPr>
      </p:pic>
      <p:pic>
        <p:nvPicPr>
          <p:cNvPr id="3076" name="Picture 4"/>
          <p:cNvPicPr>
            <a:picLocks noChangeAspect="1" noChangeArrowheads="1"/>
          </p:cNvPicPr>
          <p:nvPr/>
        </p:nvPicPr>
        <p:blipFill>
          <a:blip r:embed="rId5" cstate="print"/>
          <a:srcRect/>
          <a:stretch>
            <a:fillRect/>
          </a:stretch>
        </p:blipFill>
        <p:spPr bwMode="auto">
          <a:xfrm>
            <a:off x="1219200" y="2124075"/>
            <a:ext cx="1276350" cy="466725"/>
          </a:xfrm>
          <a:prstGeom prst="rect">
            <a:avLst/>
          </a:prstGeom>
          <a:ln>
            <a:noFill/>
          </a:ln>
          <a:effectLst>
            <a:outerShdw blurRad="190500" algn="tl" rotWithShape="0">
              <a:srgbClr val="000000">
                <a:alpha val="70000"/>
              </a:srgbClr>
            </a:outerShdw>
          </a:effectLst>
        </p:spPr>
      </p:pic>
      <p:pic>
        <p:nvPicPr>
          <p:cNvPr id="3077" name="Picture 5"/>
          <p:cNvPicPr>
            <a:picLocks noChangeAspect="1" noChangeArrowheads="1"/>
          </p:cNvPicPr>
          <p:nvPr/>
        </p:nvPicPr>
        <p:blipFill>
          <a:blip r:embed="rId6" cstate="print"/>
          <a:srcRect/>
          <a:stretch>
            <a:fillRect/>
          </a:stretch>
        </p:blipFill>
        <p:spPr bwMode="auto">
          <a:xfrm>
            <a:off x="4019550" y="1485900"/>
            <a:ext cx="2228850" cy="495300"/>
          </a:xfrm>
          <a:prstGeom prst="rect">
            <a:avLst/>
          </a:prstGeom>
          <a:ln>
            <a:noFill/>
          </a:ln>
          <a:effectLst>
            <a:outerShdw blurRad="190500" algn="tl" rotWithShape="0">
              <a:srgbClr val="000000">
                <a:alpha val="70000"/>
              </a:srgbClr>
            </a:outerShdw>
          </a:effectLst>
        </p:spPr>
      </p:pic>
      <p:pic>
        <p:nvPicPr>
          <p:cNvPr id="3078" name="Picture 6"/>
          <p:cNvPicPr>
            <a:picLocks noChangeAspect="1" noChangeArrowheads="1"/>
          </p:cNvPicPr>
          <p:nvPr/>
        </p:nvPicPr>
        <p:blipFill>
          <a:blip r:embed="rId7" cstate="print"/>
          <a:srcRect/>
          <a:stretch>
            <a:fillRect/>
          </a:stretch>
        </p:blipFill>
        <p:spPr bwMode="auto">
          <a:xfrm>
            <a:off x="4067175" y="3352800"/>
            <a:ext cx="2409825" cy="485775"/>
          </a:xfrm>
          <a:prstGeom prst="rect">
            <a:avLst/>
          </a:prstGeom>
          <a:ln>
            <a:noFill/>
          </a:ln>
          <a:effectLst>
            <a:outerShdw blurRad="190500" algn="tl" rotWithShape="0">
              <a:srgbClr val="000000">
                <a:alpha val="70000"/>
              </a:srgbClr>
            </a:outerShdw>
          </a:effectLst>
        </p:spPr>
      </p:pic>
      <p:pic>
        <p:nvPicPr>
          <p:cNvPr id="3079" name="Picture 7"/>
          <p:cNvPicPr>
            <a:picLocks noChangeAspect="1" noChangeArrowheads="1"/>
          </p:cNvPicPr>
          <p:nvPr/>
        </p:nvPicPr>
        <p:blipFill>
          <a:blip r:embed="rId8" cstate="print"/>
          <a:srcRect/>
          <a:stretch>
            <a:fillRect/>
          </a:stretch>
        </p:blipFill>
        <p:spPr bwMode="auto">
          <a:xfrm>
            <a:off x="4038600" y="2124075"/>
            <a:ext cx="1181100" cy="466725"/>
          </a:xfrm>
          <a:prstGeom prst="rect">
            <a:avLst/>
          </a:prstGeom>
          <a:ln>
            <a:noFill/>
          </a:ln>
          <a:effectLst>
            <a:outerShdw blurRad="190500" algn="tl" rotWithShape="0">
              <a:srgbClr val="000000">
                <a:alpha val="70000"/>
              </a:srgbClr>
            </a:outerShdw>
          </a:effectLst>
        </p:spPr>
      </p:pic>
      <p:pic>
        <p:nvPicPr>
          <p:cNvPr id="3080" name="Picture 8"/>
          <p:cNvPicPr>
            <a:picLocks noChangeAspect="1" noChangeArrowheads="1"/>
          </p:cNvPicPr>
          <p:nvPr/>
        </p:nvPicPr>
        <p:blipFill>
          <a:blip r:embed="rId9" cstate="print"/>
          <a:srcRect/>
          <a:stretch>
            <a:fillRect/>
          </a:stretch>
        </p:blipFill>
        <p:spPr bwMode="auto">
          <a:xfrm>
            <a:off x="1219200" y="2691643"/>
            <a:ext cx="2600325" cy="390525"/>
          </a:xfrm>
          <a:prstGeom prst="rect">
            <a:avLst/>
          </a:prstGeom>
          <a:ln>
            <a:noFill/>
          </a:ln>
          <a:effectLst>
            <a:outerShdw blurRad="190500" algn="tl" rotWithShape="0">
              <a:srgbClr val="000000">
                <a:alpha val="70000"/>
              </a:srgbClr>
            </a:outerShdw>
          </a:effectLst>
        </p:spPr>
      </p:pic>
      <p:pic>
        <p:nvPicPr>
          <p:cNvPr id="3081" name="Picture 9"/>
          <p:cNvPicPr>
            <a:picLocks noChangeAspect="1" noChangeArrowheads="1"/>
          </p:cNvPicPr>
          <p:nvPr/>
        </p:nvPicPr>
        <p:blipFill>
          <a:blip r:embed="rId10" cstate="print"/>
          <a:srcRect/>
          <a:stretch>
            <a:fillRect/>
          </a:stretch>
        </p:blipFill>
        <p:spPr bwMode="auto">
          <a:xfrm rot="60000">
            <a:off x="4043289" y="2689982"/>
            <a:ext cx="2828925" cy="561975"/>
          </a:xfrm>
          <a:prstGeom prst="rect">
            <a:avLst/>
          </a:prstGeom>
          <a:ln>
            <a:noFill/>
          </a:ln>
          <a:effectLst>
            <a:outerShdw blurRad="190500" algn="tl" rotWithShape="0">
              <a:srgbClr val="000000">
                <a:alpha val="70000"/>
              </a:srgbClr>
            </a:outerShdw>
          </a:effectLst>
        </p:spPr>
      </p:pic>
      <p:pic>
        <p:nvPicPr>
          <p:cNvPr id="3084" name="Picture 12"/>
          <p:cNvPicPr>
            <a:picLocks noChangeAspect="1" noChangeArrowheads="1"/>
          </p:cNvPicPr>
          <p:nvPr/>
        </p:nvPicPr>
        <p:blipFill>
          <a:blip r:embed="rId11" cstate="print"/>
          <a:srcRect/>
          <a:stretch>
            <a:fillRect/>
          </a:stretch>
        </p:blipFill>
        <p:spPr bwMode="auto">
          <a:xfrm>
            <a:off x="1219200" y="5410200"/>
            <a:ext cx="2362200" cy="1171575"/>
          </a:xfrm>
          <a:prstGeom prst="rect">
            <a:avLst/>
          </a:prstGeom>
          <a:ln>
            <a:noFill/>
          </a:ln>
          <a:effectLst>
            <a:outerShdw blurRad="190500" algn="tl" rotWithShape="0">
              <a:srgbClr val="000000">
                <a:alpha val="70000"/>
              </a:srgbClr>
            </a:outerShdw>
          </a:effectLst>
        </p:spPr>
      </p:pic>
      <p:pic>
        <p:nvPicPr>
          <p:cNvPr id="3085" name="Picture 13"/>
          <p:cNvPicPr>
            <a:picLocks noChangeAspect="1" noChangeArrowheads="1"/>
          </p:cNvPicPr>
          <p:nvPr/>
        </p:nvPicPr>
        <p:blipFill>
          <a:blip r:embed="rId12" cstate="print"/>
          <a:srcRect/>
          <a:stretch>
            <a:fillRect/>
          </a:stretch>
        </p:blipFill>
        <p:spPr bwMode="auto">
          <a:xfrm>
            <a:off x="3962400" y="5486399"/>
            <a:ext cx="2581275" cy="1079621"/>
          </a:xfrm>
          <a:prstGeom prst="rect">
            <a:avLst/>
          </a:prstGeom>
          <a:ln>
            <a:noFill/>
          </a:ln>
          <a:effectLst>
            <a:outerShdw blurRad="190500" algn="tl" rotWithShape="0">
              <a:srgbClr val="000000">
                <a:alpha val="70000"/>
              </a:srgbClr>
            </a:outerShdw>
          </a:effectLst>
        </p:spPr>
      </p:pic>
      <p:pic>
        <p:nvPicPr>
          <p:cNvPr id="3086" name="Picture 14"/>
          <p:cNvPicPr>
            <a:picLocks noChangeAspect="1" noChangeArrowheads="1"/>
          </p:cNvPicPr>
          <p:nvPr/>
        </p:nvPicPr>
        <p:blipFill>
          <a:blip r:embed="rId13" cstate="print"/>
          <a:srcRect/>
          <a:stretch>
            <a:fillRect/>
          </a:stretch>
        </p:blipFill>
        <p:spPr bwMode="auto">
          <a:xfrm>
            <a:off x="1219200" y="3962400"/>
            <a:ext cx="3676650" cy="1104900"/>
          </a:xfrm>
          <a:prstGeom prst="rect">
            <a:avLst/>
          </a:prstGeom>
          <a:ln>
            <a:noFill/>
          </a:ln>
          <a:effectLst>
            <a:outerShdw blurRad="190500" algn="tl" rotWithShape="0">
              <a:srgbClr val="000000">
                <a:alpha val="70000"/>
              </a:srgbClr>
            </a:outerShdw>
          </a:effectLst>
        </p:spPr>
      </p:pic>
      <p:pic>
        <p:nvPicPr>
          <p:cNvPr id="3087" name="Picture 15"/>
          <p:cNvPicPr>
            <a:picLocks noChangeAspect="1" noChangeArrowheads="1"/>
          </p:cNvPicPr>
          <p:nvPr/>
        </p:nvPicPr>
        <p:blipFill>
          <a:blip r:embed="rId14" cstate="print"/>
          <a:srcRect/>
          <a:stretch>
            <a:fillRect/>
          </a:stretch>
        </p:blipFill>
        <p:spPr bwMode="auto">
          <a:xfrm>
            <a:off x="5029200" y="3962400"/>
            <a:ext cx="3857625" cy="1133475"/>
          </a:xfrm>
          <a:prstGeom prst="rect">
            <a:avLst/>
          </a:prstGeom>
          <a:ln>
            <a:noFill/>
          </a:ln>
          <a:effectLst>
            <a:outerShdw blurRad="190500" algn="tl" rotWithShape="0">
              <a:srgbClr val="000000">
                <a:alpha val="70000"/>
              </a:srgbClr>
            </a:outerShdw>
          </a:effectLst>
        </p:spPr>
      </p:pic>
      <p:sp>
        <p:nvSpPr>
          <p:cNvPr id="15"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3050" lvl="0" indent="88900" algn="ctr">
              <a:spcBef>
                <a:spcPct val="20000"/>
              </a:spcBef>
              <a:buClr>
                <a:schemeClr val="accent3"/>
              </a:buClr>
              <a:buSzPct val="95000"/>
              <a:tabLst>
                <a:tab pos="6642100" algn="l"/>
              </a:tabLst>
              <a:defRPr/>
            </a:pPr>
            <a:r>
              <a:rPr lang="th-TH" sz="4000" b="1" dirty="0">
                <a:solidFill>
                  <a:schemeClr val="bg1"/>
                </a:solidFill>
                <a:latin typeface="Angsana New" panose="02020603050405020304" pitchFamily="18" charset="-34"/>
                <a:cs typeface="Angsana New" panose="02020603050405020304" pitchFamily="18" charset="-34"/>
              </a:rPr>
              <a:t>ข้อความระบุให้ดำเนินการใน ปชร. (ตัวอย่าง)</a:t>
            </a:r>
            <a:endParaRPr lang="pt-BR" sz="4000" b="1" dirty="0">
              <a:solidFill>
                <a:schemeClr val="bg1"/>
              </a:solidFill>
              <a:latin typeface="Angsana New" panose="02020603050405020304" pitchFamily="18" charset="-34"/>
              <a:cs typeface="Angsana New" panose="02020603050405020304" pitchFamily="18" charset="-34"/>
            </a:endParaRPr>
          </a:p>
        </p:txBody>
      </p:sp>
    </p:spTree>
  </p:cSld>
  <p:clrMapOvr>
    <a:masterClrMapping/>
  </p:clrMapOvr>
  <p:transition spd="med">
    <p:rand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457200" y="228600"/>
            <a:ext cx="8229600" cy="609600"/>
          </a:xfrm>
          <a:prstGeom prst="rect">
            <a:avLst/>
          </a:prstGeom>
        </p:spPr>
        <p:txBody>
          <a:bodyPr/>
          <a:lstStyle/>
          <a:p>
            <a:pPr marL="274320" marR="0" lvl="0" indent="-274320" algn="ctr" defTabSz="914400" rtl="0" eaLnBrk="1" fontAlgn="auto" latinLnBrk="0" hangingPunct="1">
              <a:lnSpc>
                <a:spcPct val="100000"/>
              </a:lnSpc>
              <a:spcBef>
                <a:spcPct val="20000"/>
              </a:spcBef>
              <a:spcAft>
                <a:spcPts val="0"/>
              </a:spcAft>
              <a:buClr>
                <a:schemeClr val="accent3"/>
              </a:buClr>
              <a:buSzPct val="95000"/>
              <a:tabLst>
                <a:tab pos="6642100" algn="l"/>
              </a:tabLst>
              <a:defRPr/>
            </a:pPr>
            <a:endParaRPr kumimoji="0" lang="pt-BR" sz="3600" b="1" i="0" u="none" strike="noStrike" kern="1200" cap="none" spc="0" normalizeH="0" baseline="0" noProof="0" dirty="0">
              <a:ln>
                <a:noFill/>
              </a:ln>
              <a:solidFill>
                <a:schemeClr val="bg1"/>
              </a:solidFill>
              <a:effectLst/>
              <a:uLnTx/>
              <a:uFillTx/>
              <a:latin typeface="Angsana New" panose="02020603050405020304" pitchFamily="18" charset="-34"/>
              <a:ea typeface="+mn-ea"/>
              <a:cs typeface="Angsana New" panose="02020603050405020304" pitchFamily="18" charset="-34"/>
            </a:endParaRPr>
          </a:p>
        </p:txBody>
      </p:sp>
      <p:sp>
        <p:nvSpPr>
          <p:cNvPr id="6" name="Rectangle 5"/>
          <p:cNvSpPr/>
          <p:nvPr/>
        </p:nvSpPr>
        <p:spPr>
          <a:xfrm>
            <a:off x="457200" y="685800"/>
            <a:ext cx="8229600" cy="584775"/>
          </a:xfrm>
          <a:prstGeom prst="rect">
            <a:avLst/>
          </a:prstGeom>
        </p:spPr>
        <p:txBody>
          <a:bodyPr wrap="square">
            <a:spAutoFit/>
          </a:bodyPr>
          <a:lstStyle/>
          <a:p>
            <a:pPr algn="ctr"/>
            <a:r>
              <a:rPr lang="th-TH" sz="3200" b="1" dirty="0">
                <a:solidFill>
                  <a:schemeClr val="bg1"/>
                </a:solidFill>
                <a:latin typeface="Angsana New" panose="02020603050405020304" pitchFamily="18" charset="-34"/>
                <a:cs typeface="Angsana New" panose="02020603050405020304" pitchFamily="18" charset="-34"/>
              </a:rPr>
              <a:t>ให้เขียน (</a:t>
            </a:r>
            <a:r>
              <a:rPr lang="en-US" sz="3200" b="1" dirty="0">
                <a:solidFill>
                  <a:schemeClr val="bg1"/>
                </a:solidFill>
                <a:latin typeface="Angsana New" panose="02020603050405020304" pitchFamily="18" charset="-34"/>
                <a:cs typeface="Angsana New" panose="02020603050405020304" pitchFamily="18" charset="-34"/>
              </a:rPr>
              <a:t>Insert)</a:t>
            </a:r>
          </a:p>
        </p:txBody>
      </p:sp>
      <p:pic>
        <p:nvPicPr>
          <p:cNvPr id="4098" name="Picture 2"/>
          <p:cNvPicPr>
            <a:picLocks noChangeAspect="1" noChangeArrowheads="1"/>
          </p:cNvPicPr>
          <p:nvPr/>
        </p:nvPicPr>
        <p:blipFill>
          <a:blip r:embed="rId3" cstate="print"/>
          <a:srcRect/>
          <a:stretch>
            <a:fillRect/>
          </a:stretch>
        </p:blipFill>
        <p:spPr bwMode="auto">
          <a:xfrm>
            <a:off x="1579562" y="1190483"/>
            <a:ext cx="5984875" cy="1694461"/>
          </a:xfrm>
          <a:prstGeom prst="rect">
            <a:avLst/>
          </a:prstGeom>
          <a:ln>
            <a:noFill/>
          </a:ln>
          <a:effectLst>
            <a:outerShdw blurRad="190500" algn="tl" rotWithShape="0">
              <a:srgbClr val="000000">
                <a:alpha val="70000"/>
              </a:srgbClr>
            </a:outerShdw>
          </a:effectLst>
        </p:spPr>
      </p:pic>
      <p:pic>
        <p:nvPicPr>
          <p:cNvPr id="4099" name="Picture 3"/>
          <p:cNvPicPr>
            <a:picLocks noChangeAspect="1" noChangeArrowheads="1"/>
          </p:cNvPicPr>
          <p:nvPr/>
        </p:nvPicPr>
        <p:blipFill>
          <a:blip r:embed="rId4" cstate="print"/>
          <a:srcRect/>
          <a:stretch>
            <a:fillRect/>
          </a:stretch>
        </p:blipFill>
        <p:spPr bwMode="auto">
          <a:xfrm>
            <a:off x="4038600" y="2971800"/>
            <a:ext cx="4572000" cy="3396988"/>
          </a:xfrm>
          <a:prstGeom prst="rect">
            <a:avLst/>
          </a:prstGeom>
          <a:ln>
            <a:noFill/>
          </a:ln>
          <a:effectLst>
            <a:outerShdw blurRad="190500" algn="tl" rotWithShape="0">
              <a:srgbClr val="000000">
                <a:alpha val="70000"/>
              </a:srgbClr>
            </a:outerShdw>
          </a:effectLst>
        </p:spPr>
      </p:pic>
      <p:sp>
        <p:nvSpPr>
          <p:cNvPr id="8" name="Rectangle 7"/>
          <p:cNvSpPr/>
          <p:nvPr/>
        </p:nvSpPr>
        <p:spPr>
          <a:xfrm>
            <a:off x="381000" y="2971800"/>
            <a:ext cx="3200400" cy="3539430"/>
          </a:xfrm>
          <a:prstGeom prst="rect">
            <a:avLst/>
          </a:prstGeom>
        </p:spPr>
        <p:txBody>
          <a:bodyPr wrap="square">
            <a:spAutoFit/>
          </a:bodyPr>
          <a:lstStyle/>
          <a:p>
            <a:pPr marL="180975" indent="-180975">
              <a:buFontTx/>
              <a:buChar char="-"/>
            </a:pPr>
            <a:r>
              <a:rPr lang="th-TH" sz="3200" b="1" dirty="0">
                <a:solidFill>
                  <a:srgbClr val="FF0000"/>
                </a:solidFill>
                <a:latin typeface="Angsana New" panose="02020603050405020304" pitchFamily="18" charset="-34"/>
                <a:cs typeface="Angsana New" panose="02020603050405020304" pitchFamily="18" charset="-34"/>
              </a:rPr>
              <a:t>ถ้ามีที่ว่างเพียงพอ ให้พล๊อตตามพิกัดใน ปชร.</a:t>
            </a:r>
          </a:p>
          <a:p>
            <a:pPr marL="180975" indent="-180975">
              <a:buFontTx/>
              <a:buChar char="-"/>
            </a:pPr>
            <a:r>
              <a:rPr lang="th-TH" sz="3200" b="1" dirty="0">
                <a:solidFill>
                  <a:srgbClr val="FF0000"/>
                </a:solidFill>
                <a:latin typeface="Angsana New" panose="02020603050405020304" pitchFamily="18" charset="-34"/>
                <a:cs typeface="Angsana New" panose="02020603050405020304" pitchFamily="18" charset="-34"/>
              </a:rPr>
              <a:t>ถ้ามีที่ว่างไม่เพียงพอ ให้ใช้วงกลมเล็กแทนพิกัดตาม ปชร. ลากเส้นพร้อมหัวลูกศร โยงรูปลักษณ์กับวงกลมเล็ก</a:t>
            </a:r>
            <a:endParaRPr lang="en-US" sz="3200" b="1" dirty="0">
              <a:solidFill>
                <a:srgbClr val="FF0000"/>
              </a:solidFill>
              <a:latin typeface="Angsana New" panose="02020603050405020304" pitchFamily="18" charset="-34"/>
              <a:cs typeface="Angsana New" panose="02020603050405020304" pitchFamily="18" charset="-34"/>
            </a:endParaRPr>
          </a:p>
        </p:txBody>
      </p:sp>
      <p:sp>
        <p:nvSpPr>
          <p:cNvPr id="7"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4000" b="1" dirty="0">
                <a:solidFill>
                  <a:schemeClr val="bg1"/>
                </a:solidFill>
                <a:latin typeface="Angsana New" panose="02020603050405020304" pitchFamily="18" charset="-34"/>
                <a:cs typeface="Angsana New" panose="02020603050405020304" pitchFamily="18" charset="-34"/>
              </a:rPr>
              <a:t>ตัวอย่างการ </a:t>
            </a:r>
            <a:r>
              <a:rPr lang="en-US" sz="4000" b="1" dirty="0">
                <a:solidFill>
                  <a:schemeClr val="bg1"/>
                </a:solidFill>
                <a:latin typeface="Angsana New" panose="02020603050405020304" pitchFamily="18" charset="-34"/>
                <a:cs typeface="Angsana New" panose="02020603050405020304" pitchFamily="18" charset="-34"/>
              </a:rPr>
              <a:t>update </a:t>
            </a:r>
            <a:r>
              <a:rPr lang="th-TH" sz="4000" b="1" dirty="0">
                <a:solidFill>
                  <a:schemeClr val="bg1"/>
                </a:solidFill>
                <a:latin typeface="Angsana New" panose="02020603050405020304" pitchFamily="18" charset="-34"/>
                <a:cs typeface="Angsana New" panose="02020603050405020304" pitchFamily="18" charset="-34"/>
              </a:rPr>
              <a:t>ตาม ปชร.</a:t>
            </a:r>
            <a:endParaRPr lang="pt-BR" sz="4000" b="1" dirty="0">
              <a:solidFill>
                <a:schemeClr val="bg1"/>
              </a:solidFill>
              <a:latin typeface="Angsana New" panose="02020603050405020304" pitchFamily="18" charset="-34"/>
              <a:cs typeface="Angsana New" panose="02020603050405020304" pitchFamily="18" charset="-34"/>
            </a:endParaRPr>
          </a:p>
        </p:txBody>
      </p:sp>
    </p:spTree>
  </p:cSld>
  <p:clrMapOvr>
    <a:masterClrMapping/>
  </p:clrMapOvr>
  <p:transition spd="med">
    <p:rand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4648200" y="2438400"/>
            <a:ext cx="4310262" cy="4130626"/>
          </a:xfrm>
          <a:prstGeom prst="rect">
            <a:avLst/>
          </a:prstGeom>
          <a:ln>
            <a:noFill/>
          </a:ln>
          <a:effectLst>
            <a:outerShdw blurRad="190500" algn="tl" rotWithShape="0">
              <a:srgbClr val="000000">
                <a:alpha val="70000"/>
              </a:srgbClr>
            </a:outerShdw>
          </a:effectLst>
        </p:spPr>
      </p:pic>
      <p:sp>
        <p:nvSpPr>
          <p:cNvPr id="6" name="Rectangle 5"/>
          <p:cNvSpPr/>
          <p:nvPr/>
        </p:nvSpPr>
        <p:spPr>
          <a:xfrm>
            <a:off x="457200" y="1143000"/>
            <a:ext cx="8229600" cy="1015663"/>
          </a:xfrm>
          <a:prstGeom prst="rect">
            <a:avLst/>
          </a:prstGeom>
        </p:spPr>
        <p:txBody>
          <a:bodyPr wrap="square">
            <a:spAutoFit/>
          </a:bodyPr>
          <a:lstStyle/>
          <a:p>
            <a:pPr algn="ctr"/>
            <a:r>
              <a:rPr lang="th-TH" sz="3200" b="1" dirty="0">
                <a:solidFill>
                  <a:schemeClr val="tx1">
                    <a:lumMod val="60000"/>
                    <a:lumOff val="40000"/>
                  </a:schemeClr>
                </a:solidFill>
                <a:latin typeface="Angsana New" panose="02020603050405020304" pitchFamily="18" charset="-34"/>
                <a:cs typeface="Angsana New" panose="02020603050405020304" pitchFamily="18" charset="-34"/>
              </a:rPr>
              <a:t>ให้ลบ (</a:t>
            </a:r>
            <a:r>
              <a:rPr lang="en-US" sz="3200" b="1" dirty="0">
                <a:solidFill>
                  <a:schemeClr val="tx1">
                    <a:lumMod val="60000"/>
                    <a:lumOff val="40000"/>
                  </a:schemeClr>
                </a:solidFill>
                <a:latin typeface="Angsana New" panose="02020603050405020304" pitchFamily="18" charset="-34"/>
                <a:cs typeface="Angsana New" panose="02020603050405020304" pitchFamily="18" charset="-34"/>
              </a:rPr>
              <a:t>Delete)</a:t>
            </a:r>
          </a:p>
          <a:p>
            <a:pPr algn="ctr"/>
            <a:r>
              <a:rPr lang="th-TH" sz="2800" b="1" dirty="0">
                <a:solidFill>
                  <a:schemeClr val="tx1">
                    <a:lumMod val="60000"/>
                    <a:lumOff val="40000"/>
                  </a:schemeClr>
                </a:solidFill>
                <a:latin typeface="Angsana New" panose="02020603050405020304" pitchFamily="18" charset="-34"/>
                <a:cs typeface="Angsana New" panose="02020603050405020304" pitchFamily="18" charset="-34"/>
              </a:rPr>
              <a:t>ลากเส้นตรง 2 เส้น ทับรูปลักษณ์ที่ระบุ</a:t>
            </a:r>
            <a:r>
              <a:rPr lang="en-US" sz="2800" b="1" dirty="0">
                <a:solidFill>
                  <a:schemeClr val="tx1">
                    <a:lumMod val="60000"/>
                    <a:lumOff val="40000"/>
                  </a:schemeClr>
                </a:solidFill>
                <a:latin typeface="Angsana New" panose="02020603050405020304" pitchFamily="18" charset="-34"/>
                <a:cs typeface="Angsana New" panose="02020603050405020304" pitchFamily="18" charset="-34"/>
              </a:rPr>
              <a:t> </a:t>
            </a:r>
            <a:endParaRPr lang="th-TH" sz="2800" dirty="0">
              <a:solidFill>
                <a:schemeClr val="tx1">
                  <a:lumMod val="60000"/>
                  <a:lumOff val="40000"/>
                </a:schemeClr>
              </a:solidFill>
              <a:latin typeface="Angsana New" panose="02020603050405020304" pitchFamily="18" charset="-34"/>
              <a:cs typeface="Angsana New" panose="02020603050405020304" pitchFamily="18" charset="-34"/>
            </a:endParaRPr>
          </a:p>
        </p:txBody>
      </p:sp>
      <p:sp>
        <p:nvSpPr>
          <p:cNvPr id="7"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4000" b="1" dirty="0">
                <a:solidFill>
                  <a:schemeClr val="bg1"/>
                </a:solidFill>
                <a:latin typeface="Angsana New" panose="02020603050405020304" pitchFamily="18" charset="-34"/>
                <a:cs typeface="Angsana New" panose="02020603050405020304" pitchFamily="18" charset="-34"/>
              </a:rPr>
              <a:t>ตัวอย่างการ </a:t>
            </a:r>
            <a:r>
              <a:rPr lang="en-US" sz="4000" b="1" dirty="0">
                <a:solidFill>
                  <a:schemeClr val="bg1"/>
                </a:solidFill>
                <a:latin typeface="Angsana New" panose="02020603050405020304" pitchFamily="18" charset="-34"/>
                <a:cs typeface="Angsana New" panose="02020603050405020304" pitchFamily="18" charset="-34"/>
              </a:rPr>
              <a:t>update </a:t>
            </a:r>
            <a:r>
              <a:rPr lang="th-TH" sz="4000" b="1" dirty="0">
                <a:solidFill>
                  <a:schemeClr val="bg1"/>
                </a:solidFill>
                <a:latin typeface="Angsana New" panose="02020603050405020304" pitchFamily="18" charset="-34"/>
                <a:cs typeface="Angsana New" panose="02020603050405020304" pitchFamily="18" charset="-34"/>
              </a:rPr>
              <a:t>ตาม ปชร.</a:t>
            </a:r>
            <a:endParaRPr lang="pt-BR" sz="4000" b="1" dirty="0">
              <a:solidFill>
                <a:schemeClr val="bg1"/>
              </a:solidFill>
              <a:latin typeface="Angsana New" panose="02020603050405020304" pitchFamily="18" charset="-34"/>
              <a:cs typeface="Angsana New" panose="02020603050405020304" pitchFamily="18" charset="-34"/>
            </a:endParaRPr>
          </a:p>
        </p:txBody>
      </p:sp>
      <p:pic>
        <p:nvPicPr>
          <p:cNvPr id="1026" name="Picture 2"/>
          <p:cNvPicPr>
            <a:picLocks noChangeAspect="1" noChangeArrowheads="1"/>
          </p:cNvPicPr>
          <p:nvPr/>
        </p:nvPicPr>
        <p:blipFill>
          <a:blip r:embed="rId4" cstate="print"/>
          <a:srcRect/>
          <a:stretch>
            <a:fillRect/>
          </a:stretch>
        </p:blipFill>
        <p:spPr bwMode="auto">
          <a:xfrm>
            <a:off x="228600" y="2438400"/>
            <a:ext cx="5768882" cy="2895600"/>
          </a:xfrm>
          <a:prstGeom prst="rect">
            <a:avLst/>
          </a:prstGeom>
          <a:ln>
            <a:noFill/>
          </a:ln>
          <a:effectLst>
            <a:outerShdw blurRad="190500" algn="tl" rotWithShape="0">
              <a:srgbClr val="000000">
                <a:alpha val="70000"/>
              </a:srgbClr>
            </a:outerShdw>
          </a:effectLst>
        </p:spPr>
      </p:pic>
    </p:spTree>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Grp="1" noChangeArrowheads="1"/>
          </p:cNvSpPr>
          <p:nvPr>
            <p:ph type="title"/>
          </p:nvPr>
        </p:nvSpPr>
        <p:spPr>
          <a:xfrm>
            <a:off x="316335" y="488015"/>
            <a:ext cx="9144000" cy="720000"/>
          </a:xfrm>
        </p:spPr>
        <p:txBody>
          <a:bodyPr>
            <a:normAutofit/>
          </a:bodyPr>
          <a:lstStyle/>
          <a:p>
            <a:pPr indent="361950"/>
            <a:r>
              <a:rPr lang="th-TH" b="1" dirty="0"/>
              <a:t>กฎ (</a:t>
            </a:r>
            <a:r>
              <a:rPr lang="en-US" b="1" dirty="0"/>
              <a:t>rule) </a:t>
            </a:r>
            <a:r>
              <a:rPr lang="th-TH" b="1" dirty="0"/>
              <a:t>ที่เกี่ยวข้องกับการเดินเรือกำหนดมาจากไหน</a:t>
            </a:r>
            <a:r>
              <a:rPr lang="en-US" b="1" dirty="0"/>
              <a:t> ?</a:t>
            </a:r>
            <a:endParaRPr lang="th-TH" b="1" dirty="0"/>
          </a:p>
        </p:txBody>
      </p:sp>
      <p:sp>
        <p:nvSpPr>
          <p:cNvPr id="338947" name="Rectangle 3"/>
          <p:cNvSpPr>
            <a:spLocks noGrp="1" noChangeArrowheads="1"/>
          </p:cNvSpPr>
          <p:nvPr>
            <p:ph type="body" idx="1"/>
          </p:nvPr>
        </p:nvSpPr>
        <p:spPr>
          <a:xfrm>
            <a:off x="457200" y="1219200"/>
            <a:ext cx="8686800" cy="3786214"/>
          </a:xfrm>
        </p:spPr>
        <p:txBody>
          <a:bodyPr>
            <a:normAutofit/>
          </a:bodyPr>
          <a:lstStyle/>
          <a:p>
            <a:r>
              <a:rPr lang="th-TH" sz="3200" b="1" dirty="0"/>
              <a:t>กำหนดโดยองค์การกิจการทางทะเลระหว่างประเทศ (International Maritime Organi</a:t>
            </a:r>
            <a:r>
              <a:rPr lang="en-US" sz="3200" b="1" dirty="0"/>
              <a:t>s</a:t>
            </a:r>
            <a:r>
              <a:rPr lang="th-TH" sz="3200" b="1" dirty="0"/>
              <a:t>ation </a:t>
            </a:r>
            <a:r>
              <a:rPr lang="en-US" sz="3200" b="1" dirty="0"/>
              <a:t>,</a:t>
            </a:r>
            <a:r>
              <a:rPr lang="th-TH" sz="3200" b="1" dirty="0"/>
              <a:t> </a:t>
            </a:r>
            <a:r>
              <a:rPr lang="th-TH" sz="3200" b="1" dirty="0">
                <a:solidFill>
                  <a:srgbClr val="FF0000"/>
                </a:solidFill>
              </a:rPr>
              <a:t>IMO</a:t>
            </a:r>
            <a:r>
              <a:rPr lang="th-TH" sz="3200" b="1" dirty="0"/>
              <a:t>) ซึ่งเป็นองค์การหนึ่งขององค์การสหประชาชาติที่รับผิดชอบด้านการขนส่งทางทะเล</a:t>
            </a:r>
          </a:p>
          <a:p>
            <a:r>
              <a:rPr lang="th-TH" sz="3200" b="1" dirty="0"/>
              <a:t>ใน ค.ศ.</a:t>
            </a:r>
            <a:r>
              <a:rPr lang="en-US" sz="3200" b="1" dirty="0"/>
              <a:t> 1974 </a:t>
            </a:r>
            <a:r>
              <a:rPr lang="th-TH" sz="3200" b="1" dirty="0"/>
              <a:t>ประเทศสมาชิกของ </a:t>
            </a:r>
            <a:r>
              <a:rPr lang="en-US" sz="3200" b="1" dirty="0"/>
              <a:t>IMO </a:t>
            </a:r>
            <a:r>
              <a:rPr lang="th-TH" sz="3200" b="1" dirty="0"/>
              <a:t>ได้มีมติรับรองอนุสัญญาว่าด้วยความปลอดภัยของชีวิตในทะเล (</a:t>
            </a:r>
            <a:r>
              <a:rPr lang="en-US" sz="3200" b="1" dirty="0"/>
              <a:t>Safety of Life at Sea , </a:t>
            </a:r>
            <a:r>
              <a:rPr lang="en-US" sz="3200" b="1" dirty="0">
                <a:solidFill>
                  <a:srgbClr val="FF0000"/>
                </a:solidFill>
              </a:rPr>
              <a:t>SOLAS</a:t>
            </a:r>
            <a:r>
              <a:rPr lang="en-US" sz="3200" b="1" dirty="0"/>
              <a:t>)</a:t>
            </a:r>
            <a:endParaRPr lang="th-TH" sz="3200" b="1" dirty="0"/>
          </a:p>
          <a:p>
            <a:r>
              <a:rPr lang="en-US" sz="3200" b="1" dirty="0">
                <a:solidFill>
                  <a:srgbClr val="FF0000"/>
                </a:solidFill>
              </a:rPr>
              <a:t>IMO SOLAS Chapter V </a:t>
            </a:r>
            <a:r>
              <a:rPr lang="th-TH" sz="3200" b="1" dirty="0"/>
              <a:t>กำหนดถึง</a:t>
            </a:r>
            <a:r>
              <a:rPr lang="th-TH" sz="3200" b="1" dirty="0">
                <a:solidFill>
                  <a:srgbClr val="FF0000"/>
                </a:solidFill>
              </a:rPr>
              <a:t>อุปกรณ์การเดินเรือ</a:t>
            </a:r>
            <a:r>
              <a:rPr lang="th-TH" sz="3200" b="1" dirty="0"/>
              <a:t>ที่ต้องใช้บนเรือ</a:t>
            </a:r>
          </a:p>
        </p:txBody>
      </p:sp>
      <p:pic>
        <p:nvPicPr>
          <p:cNvPr id="120834" name="Picture 2" descr="http://t1.gstatic.com/images?q=tbn:ANd9GcTHcuTsl6zO05WaRYzdGtfUD6omUeiVULLI33pBjpNk6T5hC7sWsQ"/>
          <p:cNvPicPr>
            <a:picLocks noChangeAspect="1" noChangeArrowheads="1"/>
          </p:cNvPicPr>
          <p:nvPr/>
        </p:nvPicPr>
        <p:blipFill>
          <a:blip r:embed="rId2" cstate="print"/>
          <a:srcRect/>
          <a:stretch>
            <a:fillRect/>
          </a:stretch>
        </p:blipFill>
        <p:spPr bwMode="auto">
          <a:xfrm>
            <a:off x="1143000" y="4343400"/>
            <a:ext cx="3276600" cy="2269349"/>
          </a:xfrm>
          <a:prstGeom prst="rect">
            <a:avLst/>
          </a:prstGeom>
          <a:noFill/>
        </p:spPr>
      </p:pic>
      <p:sp>
        <p:nvSpPr>
          <p:cNvPr id="120840" name="AutoShape 8" descr="data:image/jpg;base64,/9j/4AAQSkZJRgABAQAAAQABAAD/2wCEAAkGBhQGEBUTEhQWFRQTGB4WGRgXGBgcFxgYFxgcFRcfGBcYJyYfFx4mGRQWHzsiJScpLCwsGB4xNTAqOCYrLSkBCQoKDgwOGQ8PGi0kHyEuNi01MzU1KS8xKjE1Ly0vNCw1LCwpKi8pMDMsKSwzLi0sLyw0MzIqKTApLDQsLC0qLP/AABEIAKwA7QMBIgACEQEDEQH/xAAbAAEAAwEBAQEAAAAAAAAAAAAAAgUGBAMBB//EAEAQAAEDAgMFBwIDBgQGAwAAAAEAAgMEEQUSIQYTMUGRIjJRUmFxgaGxFBVCByMzYnLBQ4KS4aKywtHi8BYkJv/EABoBAQADAQEBAAAAAAAAAAAAAAADBAUCAQb/xAAtEQACAQIDBgYCAwEAAAAAAAAAAQIDEQQhMRJBUWGBoRNxkbHB8DLhIiPRUv/aAAwDAQACEQMRAD8AQwtyt7I4DkPBS3LfKOgSHut9h9lNfdpKx8Y27kNy3yjoE3LfKOgU0XtkeXZDct8o6BNy3yjoFNEshdkNy3yjoE3LfKOgU0SyF2Q3LfKOgTct8o6BTRLIXZDct8o6BNy3yjoFNEshdkNy3yjoE3LfKOgU0SyF2Q3LfKOgTct8o6BTRLIXZDct8o6BNy3yjoFNEshdkNy3yjoE3LfKOgU0SyF2Q3LfKOgTct8o6BTRLIXZDct8o6BNy3yjoFNEshdkNy3yjoE3LfKOgU0SyF2Q3LfKOgTct8o6BTRLIXZDct8o6BNy3yjoFNEshdkIe632H2U1CHut9h9lNFoHqEREAREQBERAEREAREQBERAEREAREQBERAEREAREQBERAEREAREQEIe632H2U1CHut9h9lNFoHqEREAREQBERAFbYVs3LicjWWyAtDy48mE2Btx1toOfHgp7J4WMVqWhwuxgzuHjbgPkkLR0ldLiBmFOMmeR28mcOyxjOw0N8xyi/pdUcTiZQbjC10tXuv8AfYuYehGSUp6X04/f9KTaZkOE2p4ACRrI82LieIbfl4m3p6rPKzjoPzeoc2I2Zq4veeDW8XuPrx+V0wYNBiDt3DUEyfpzsysefAG5I+QpITjRilJtvV69+BxOEqsrxSS0WnbicGHYPJilywDK3vOcQ1g93FdL9mJrXjyzC9rxOD7HjrbgrKupYqiKOBlVG3c3Dw4Oa1zyblw81tR8Lhqq2PDITDA8vc8h0kgu0dng1g421OqjVapN/wAOOlnpxby8zt0oRX8vW614JZntV0lPgJEcsb5ZbAu7ZY1txezbau91CfAhiMQmpGSFuYtdGdS0gXuCO8NfdeEO0bw0NkZHMG6NMrbuA8MwIJHvdeVVj0tU5puGBndZH2WDnwHH5XsYVk1x3u90+m7t1DnSafDyzXXedA2VlvlzRCQ/4ZkbvPHu+KqqindSuLHgtc3Qg8Qrurhgx1xlbM2GR+r2SXDc3Mtf4ErtrMPjx1rMtQwup2Wle4O1aNQ4E962o9V5HESjbxOuTy97rcJUFK+x0zWZlGuym45LWxYHHtRT72ECOduj2DRjne36b8Ry5KrjwaHELtp5nOkAJDXsy57C5ym51sOBXtsnnLniF+Wcdpod3JGjvMcPHnf3TET2o7UHZx8+64ChHZlszV1Ly7cymno30wBc0gOJA92mzh6EHkvBbuFox81MD2GN7mtkyuHclF2kt8QbMN+dysK4ZdDyUtCv4l01Zr5I61Hw7NO6fwfERFZK4REQBERAEREBCHut9h9lNQh7rfYfZTRaB6hERAEREAX0DNp4r4umGAsaJf0iQN+bZvsF43Y9SubrCKYYXWyMNg1lOzXgLC2Yk++Y3VFtHtQKhu4pxlhGhI0z+3g36lX2P4C/GqpuVxZGY7SOHMB5IHqTf6LF47MySYti/hxgMb6hvE353cXG/qsbCQhVmpyzdl5Ldfz4GripTpQcFkrvr+j12fqmROkZI7K2aMx5vKTqCfS4Vnguyz4qiNz5Ig1rg4Fr2kvLTmAaOOtuiy60GyeCMrnOmleGxw6kXsSRqL8w315q9iVsRlNStdcL8siph3tyjFxvbnYsoNkTLUSy1VmRNcXHXRwvm48m2PvyWWrGMklcIA4sv2bjtW9ltaraCn2jiljkzRsaRlfe2Y8G+xvfQ8tdLaZWRrogQf3Ed7W4veRoeGrvfRo5KDCzq3fiZPS275uyXEwp2Xh5rW+/9I5vyuTm0A6mznMabAXOjiDwBKg+gewXykjxbZw6tuF3YYxma7IpHDK/UkWP7t36Q0j04nipiMVsjdXwuOgJHYaSeBLQ0gajlbVW3VknZ6febKypxauvvZHrstQU+KF8cpIkcLRm9h8eLvQ8rq0w3ZWSkZVRylrGOaAJCbAlpzg+jfG68pMDFDUNFVowWdvm9kPPld4nNzGthc6ai3fjEO0rpKR4dGb2YSbFxb6eN9bHiFm16029qm24uze+1ms18r1NCjSglaaSkrpbr3Wj+GZ7DsI/I5BPO+MNj7QDXhznnkGgKhZUuik3jSWuDswI5G916YjQnDZXxktJYbXbwP8A74clzLUpwv8AybvddvrM2crfxStb3+o/R9mtpI8acN4A2oa0t/qboTl6Xt0WYxCj31FvratqHtH9Lv8AyH1K9Nn6BuORGMOyTwnPG7xadSDbwdz5XXfi0Rw/CWMeCHbzUHjfO9x9+Cy1GFGtaGrklbgs9ORouUqtK89FFu/F5dzGIvarpTRPLHcRb6gOH0K8VtJpq6MlqzswiIgCIiAIiICEPdb7D7KahD3W+w+ymi0D1CIiAIiIAr7D6E12Hz5e9HI2T4DSD9Ln4VCtfsBPuZHxOGkrA5t/1ZbjT4J6Kri5OFJzjqrPuWcLFSqbL33XY9sa2hfJTQQRX3k8bcxHGx7IA9Sb/Hus5tDStoqh0bbWY1rTbm4MGY/JutRs/ggwyaeaXuU5LWX5NaL3Hs0gdVjK6oNXK97tHPcXEHlfX7Kvg1FTcaeiWfNvPsifFOTgnPV9ksu7PBfQ4tva+vH15/KnBAap7WN1c4ho9ybBaLanAhhUsJb3XhrT/UywJ+RY9VdnWjGag9X8FSNKUoua0XyVZiAIY7uQtzvt+pxtcfJLWegBPiuiOYVgbvbGR2kWnZaL5Whw5tvcNGtrG9xx854mlsx3mrpNeydNXG3X7LS4BQxUs5Mli4NAbm0yNaBGNHcSTfp6qnWqqEbu9/vy8+RZpU3OVlp9/wAM7YxSObNI8vDJLtb3W/uncyQCbeAt6ldOFmWm/eh5fA09sSNJ56NDTxJOmh052C0W0hOGszU7I2ubbMS1pu0mzQL6Wu46eF7Wsr6ia2eJrsoGYZrW5u1dp7k9VRq4z+tS2cnlu9rZa5F2nhP5uO1ms9/+56ZmYxSaPE4hFMMhNzDIbmzgbZXHmb6HkbX00WQmcZo2v1D2HI7x0F2H3Fi3/KFe7SRR04LGN3IZLcdl2pycR7lt7jiqytiaw1FnX1BtYixzeP8AmKu4VKMVa+ef3146lTEtyk72y+/BVE3XxaWs2b3GHMmA7d947xyO0HTQ/JWaV2lVjVTcdzsU6lKVNpS3q5d4e11PTCoi0kgm7RHkc0AX9Lgj/MrnHqz/AOTspGs/xXHMPAtsHdBmPsuLYWqDZHwvF2TNy68MwBNvluborfZrA/yqpnLz2IdGE8LP7RPvlAHVZeInGFSUpflHNc08rdGzRoRc4KK0lk+TWfdGX2qsKyUDgCB0Y0f2VSuvE5jVyvlsbSOc4eovy9rhci1aK2acU9yM6q9qcnxYREUhGEREAREQEIe632H2U1CHut9h9lNFoHqEREAREQBarDaR2IUbJYf49I82A4uaTnt6946c+0Oayq0OxWMDDJ8rjZkvZJ5Bw7pPUj5VXFqXh7UNVn58V6XLOFcfEtLR5eXB+pc7T41+OpImx6GpOo56EBw/12Co9tKQUlVYc2NPQZP+laLF8BEVdTyt7j5BmHIPF33Hhmy9R6qj2za6rqZXgXbCGMJ8MwJGnuSFn4OUFKChpZv1aVuyRdxcZOMnPW6Xom79yOwlL+Iqw4/4bS75PZH3Kv8AbuZlRTXa5rnRygGxBymxuD4FUmwFQIaotP62ED3BDvsD0VZtDTmjqpmG9i/N7g9ofdSzpeJjbt/ik1z4kcamxhLJatp8jTYLSUlW5ty4SSES6nsuOYuAHK97gjjofAru2xpL7uX9DMwk0vdhFrW531Hpe9xZZrBsBfidO573buNhzMeTY8e2BewtzueDvlfazaGaoG7dI6Et4A6gjlmcBmv66tPooXQbr3hK+zry8vuRKqyVG042vpz+9yxwCN+KyZmkOgYO4/iHgdi5cCC69jmF+GoAsFrsz5GOuMpIIFnA200JPLX3WFwXFKjD8wYxhDg5xLLWLmsJHdJZxA4Aeq1NJtLH+HD53CN4HaZzv/K3ibqrjaU9u6Sa3Wzf39FnCVIbNm2nz0MLPE7eNZIXHd3klcbm5HGxPEaBoPMk+K5nHPGXO4zyfRt7/F32+PRW9L/+kIh1YwGzZDlBNiXZCNAdHGzRfL68qzHqKTD5ix7coaLMtwyDhY8/E+pK2ac7y2Hk9fvX0sZVSNo7a0+/HufpzmR1Ub4AWmzMjmgi4BbYXHLRfkL25CQeRt00Wz/Z/HumzzOvbQXPPLdztfkLHOP4h5sLlztB7nT7qtgKfg1KkL3St6k+NqeLCnO1m7+hoIYHU2GsmZ3mz57+3YH1t1V/jde7Go4oYB2qloe8+WPnmPhfT4I5rhw+I/ltVC7vQl4IGurbP+dQVaYVTN2TozJJ3y27vG/6WN+T1JKq1pra2tZKTtzva3oWaUHbZ0i4q/K17+pkNq2Nppmws7sDGs93G73E+pLut1Sr1qag1b3Pd3nEuPuTdeS26UHCCi9THqSUpuSCIikOAiIgCIiAhD3W+w+ymoQ91vsPspotA9QiIgCIiAK2wCmbiRfA6wdIP3bjye3UC/gRcKpUo5DCQ5psQbgjiCNQuKkXKLSdmdQkoyTaNlgG0TqJ4pqvTIQGudxaRwDj4eB8PRfaaD8xOJDiTw925i36tC6oWQ7cwDNZlQwWJHEetv1NP0TY7DX4RLPFKNSGkHk4C4uD8hYU5QipyS2Zq111TujZhGUnCLd4O9n0eTMNR1RopGyN4sIcPhfq1VhMOMhr5Iw7QEE3vY62uOI14FfnMWD/AI6F+7beSFxDmji5h4EDxaWkaciFa037QZKdrW7phDQBxdfQWVrG0p12pUfyjk87Mr4SpCimquj6kduMUeZfw7RlijDdBoHaAj4HAD0VTh1NNXNsyLfMbpYi+Xn2SCC34NvQrTvxuh2lA/EN3bxoC64t7PGhHuuvCoKLAHF7KgdoW7UjSLX8BxKjjXdGiqfhtSXLJvjdHcqPi1dvbWy+ei4WZjpKP8vN5IJmEhzdbW7TSziR/MvSnwd7xeOlkd6vvboMt+q1mIbewU+kYdL7CzeruPRdlHtlTVg1kyHweLfXh9UlisSo7XhPv7anscPQctnxF299D85rjJG+0l2uZwGgy8xYN0by4Ld7PuG1VL/9lgeY3Zcx0J0Bvcag62NlySYNhzHGR8+a5JsZAb3N/wBOpUajbmHDWiOliu1vAnst+BxPubJXnLEQUaUHtLfpYUYKhJyqyVnu1udu2Mgwii3cQDA8hlhp2dS7ra3yVkdlKb8TWRDkDm/0guH1AXViGNzbXFkIibmDrjKT4WN78B6qz2Uo201e9jNRFFkLvM+7cx9Nbj2C6gnh8NOMvyabfsczar4iMo/jdL5PXCq6PD5K4ynsCXqczrADmTZcH4h+1spll7FNBdxHIAa29XEdB9fal2VdjtTLK8lsJkcQebxmPd8B69F5bW4yyNopKewjZ3svAka2HjrqT4rmCi6tqecmld/8qyT6nsnJU7zyim7L/rNv0MzVTfiHudYDM4mw0Aub2AXkiLaSsrGS3fMIiIAiIgCIiAhD3W+w+ymoQ91vsPspotA9QiIgCIiAIiIC52egFS7KyQw1AN43X7Lv5T4Hre/Baimxmsw91qinMgH64wCfpofovz/gtPg23clCA2Ybxo537YHvwd89Vm4vDynnGKlyeq8n8F/C14xybcea06r5POjxRuC4g54uIpHG92lpyv14HXsu+xXptxgwopGzRjsS8bcA7jp7jX4K0I2woq9tnuFj+mRhP9iPqvGox2mqYtzHFJMwiwaxjso8LOdwtytwVONWqqsZ+HJWVnzXnlmW3SpunKG2nfNcn3PzxFdx7IVNSSWxFrb6Z3NBA5X8ei9zsHU+DP8AV/stZ4qitZr1RmLDVXpF+hnUVnV7NVNF3one7e0P+G66KbY2qqRfd5R/MQPpxXTxFJK7kreaOVQqN22X6FIi0LthKpo4MPs8f3U8LwZ+DS56imkeG6jJZwB8SBx6rh4qlZuMk3wujtYapdKSaXGzLmhjbsjQmVwG+kHPjmPdb7Aan2PoqrZGu/LhLJu5JZH2Aa1p1GpJLuA1P+y0L9pKKocHS6PaNBKx12+wIIB9QvOs2+p6YWjDpDyAGUdXa9AVjp1ZKUXTbcnnuXJeXU1WqUXGSqJKKy39fM4531uKtO9LaWADtcjl/wCY/QLG1pZnO6BycBm4mwtc+FzrbldduM7RS42e2bNHBje6PfxPqVVrWwtGVNXlZclp+2ZmIqxm8rvm/uSCIitlUIiIAiIgCIiAhD3W+w+ymoQ91vsPspotA9QiIgCIiAIiIAvrXZTccQviIDR4dto+m/ixsl/msGv6gWPRXA/aLGB/Bdf+ptuv+ywiKlPAUJu7j7luGNrQVlI11X+0SST+HG1nq4lx/sF5UxqMZYZqmd8dOOJBy5vRjW2ze5v8rLtOU/8AfgrPGtoH41lDgGtYLBre7fxt9PRePCRhZUopcXq15XPViZTu6km+W5+dj0qdoDF2Ka8MY5g/vH25vfx+OC6qKuZjRyyO3M57szLhrzyEgHA+oss6imeHhayyfHf++pEq8r55rhu/XQ002O1uzj93K7N4ZxmDh4h3E9V30/7R/PDr4td/Yj+6z9XtC+up2wPDXZDo89+w4C/0v4KqUCwdOov7YK/LK/PImeLnTf8AXJ25+xt6n9obHjSAn+oi30BWbxTH5MUGUhrGXvkYAB8niVWIpaWDo0neKIqmKq1FaTCIitFcIiIAiIgCIiAIiICEPdb7D7KahD3W+w+ymi0D1CIiAIiIAiIgCIiAIiIAiIgCIiAIiIAiIgCIiAIiIAiIgCIiAIiICEPdb7D7KahD3W+w+ymi0D1CIiAIiIAiIgCIiAIiIAiIgCIiAIiIAiIgCIiAIiIAiIgCIiAIiID/2Q=="/>
          <p:cNvSpPr>
            <a:spLocks noChangeAspect="1" noChangeArrowheads="1"/>
          </p:cNvSpPr>
          <p:nvPr/>
        </p:nvSpPr>
        <p:spPr bwMode="auto">
          <a:xfrm>
            <a:off x="190500" y="-2127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th-TH" dirty="0">
              <a:latin typeface="Angsana New" panose="02020603050405020304" pitchFamily="18" charset="-34"/>
              <a:cs typeface="Angsana New" panose="02020603050405020304" pitchFamily="18" charset="-34"/>
            </a:endParaRPr>
          </a:p>
        </p:txBody>
      </p:sp>
      <p:sp>
        <p:nvSpPr>
          <p:cNvPr id="120842" name="AutoShape 10" descr="data:image/jpg;base64,/9j/4AAQSkZJRgABAQAAAQABAAD/2wCEAAkGBhQSERUUEhQVFBUWGB8aGBgYFxwfGhwhIR8fGB0eHxcfHSYgGBwjHRgcHy8gIycpLCwsGB8xNTAqNSYrLCkBCQoKDgwOGg8PGiwkHiQsKSksLCwsLCwpLCwsLCksLCwsLCwsLCwsLCksLCwsLCwsLCwsLCkpKSksLCwsLCwsLP/AABEIAOoA1wMBIgACEQEDEQH/xAAcAAACAgMBAQAAAAAAAAAAAAAABwUGAwQIAgH/xABFEAABAgMFBQUFBQYFAwUAAAABAgMABBEFBhIhMQcTQVFhInGBkaEUMkJSsSNicsHRMzRTc5LhFzVDgqIVJPBUk7LC8f/EABkBAAMBAQEAAAAAAAAAAAAAAAACAwEEBf/EACQRAAICAgIDAAMAAwAAAAAAAAABAhEhMQMSIkFREzJhIzOR/9oADAMBAAIRAxEAPwB3wQQRhgQQQQAEEERFtXql5VSUur7ayAlCc1mpppwHfGpXoCXggEEYAQQQQAEEEEABBENat8ZSWXu3n0IX8takd9NI1EbRrPJp7Sjxr+kN1fwy0WSCMUtMpcSFoUFJUKgg1B8YywpoQQQQAEEEEABBEdblvNSjYceJCCoJKgKgV4npG3KTiHUBbakrSrMKSagxtewM0EEEYAQQQQAEEEEABBBBAARUJy+mO0WpKWoaEl5dK0AFcI68zwjfv3b/ALHJOuj3yMKPxKyB8NYVtx5n2OUmbRczcV9kzXUqOaj5/QxWELVit+i57StovsY3EuQX1CpOobH5qPKKhstu65Ozhm3ypSWzXEr4l8M+Q18orlh2A5POqfmHN2ziq6+s5V1omvvK6DSHrc19lUqn2ZsoYT2WyRTGBqqmuZ4nWKSqEaQq8mTkERl5LY9llnHqYikdlPNRNEjzIisTl2wmWVNT70y44E41BpakhHRCE8q6mIKNj2XScmQ22tatEJKj4CsLiz7VtW0kF5l1qUlySEmgKiBlqREXZ96rRdrJsNlaXQrdrmRRe70NTorXWIeY2e2q3hYAUtsZjA5RvPM8qZ9ItGCW6Fbsmb3XZelG0urm5x95R7G7HZSQK9rPSNy720a0HpdAaki+pPZLtaJJHHv5xuouta8wkIfm0MN4cJS2KqpSlK8fOLrd2wW5OXQw1XCnidSTmSe+MlJVnIJZE1cxtx6ZdLzcqqrv25mD2wOISCfWL7eGxJFMutUtLybjg0SpQApxzrrEtbGzuSmXC6612zqUqKa9SBqesaH+EVn/AMNf/uKgc03YdWikXAvk/KMuJEq48zvCQUVIRzSOYjzae1B+ZfO7fMk0kdmqMRJ+8aGkOGzLKal2g0ygIQnQD8+Z6wvZu7E7IPOrlGmpqXcXjLSwMQPSv5eUapRbeAaaRlZvtaEokGcld+1QHfM8udNPOkXa794WZxkOsKqnQg6g8iOEK+8d+VOYVBx+QfaSRuVIJbc6flmKRG3cvc9Z7LxcZUhc0oKbcUmjYrkThpoMzQcoHx2v6YpUPSCKRZV02JlsO+2vvuHMuoeIoeiBkkdCIk7q2m7vHpSZVjdYoUuUpjQfdJHzZUMScfg9kneKxUzcs4wvILGR5HUHzhC2PeKbsmZU3U0QqjjSvdV1HLLMER0XCy2jWZLTjxaJ3E4hNWyugS8nli01r3Q/FL09CyXstT159/Zy5qTIKgnEARWhGakqHdWNi6V6m59gOoyUMlo4pP6cjCbuJbi7PnCxMhSG3ew6hXAnIKp468jG1YUyqyrZLRJ3S14TyKVZoV4ZQz49oOw9YIII5xwggggAIgL73n9hlVOgArJCUA6VP5AZxPwldtttlcw3Lj3W04j3q/tFOOPaRknSN7bNaZXLyYBycG8PU0H6xivPYzTErJpmV0YabxBpH7R5xWavwJGVVdTETfxZMvZalHs7kV8CK+kfJyWctR5U2+vcSTdEhavlHwoHxLP5xdKkibMNhST1sTSW6buWapVCckNp4ADio89dTD5lpZLaEoQKJSAAOQERFzbPYalG/Zmy22oYhiHbV1V1MTkQ5JW6HiqIm9djmalHGkkBZAKCdMSTiT6iIeT2gsJRgnAph5IotCkHMjikgUUDwi3Rjcl0qzUlJ7wDCpqqZorrWv8ANtTiJpxtQSlG7Zb0WQT23CPhFNAczExe7aqwxLpMspLrrqap5IB4q6/dhf7WbFbYnCpt3GpztKQTVSD38uQikR1LjjJJk3Joauye+M07MKYcCnkKqsrOrZOda8ieEN+KLs2tSRRI1ZKWykfbYz28XMniDwpFgTa7z37uzRP8R2qR3hFMRHlEOTMtDx0TUEQy7OmSCVTWE00bbFPUkmI6zZtxxwttzS1OJSFKxM9gV0Fcs+6E6m2WqKJtXvNMSkulLCSA5UKd+XoOSjziwm0Jln9s0HU8Vs6jvbOZ8DHy07YlHJRxbykKYpRYVr3FJzCukbFU72DF1s+2gtuYZafCFEZNvLAP+1ROnQxt3mvnLzzolmgFKZcStoqpu3VDJTefu1FQDpWFRaCmy6sshQbxHAFagcKxtXbs1ExNNNOuhlClZrPDp0J0BjqcFfYl2ehtXftOzJNxbyN8w6tNFy5Ss4TqQE0zz0MWC6kq64+/OvILW+CUttn3ghOhVyJJrThE/LWehCUAAKwgAKVQqy+9xjZjmcrKpBFT2i3P9uluxQPNdps8+aa9frFsghE6do1qznOVtdDw9mtDECk4W36faNH5Vj40V55iJzaZZi0MyUwspLmHdqWk1CsOaFA9RFk2kXWlH30pChLzTiaoUcm3SDTCTwV1hf23abyJP2CaSpLjDuJFflIIIrxArUHlHXF3TRJ4Gzal9/ZkWepVCmYoHOYGEZ+BMXMGEPtHWoS1mpNRRivjlDW2f2yZmQZcOagMCu9OURnCopjp5osUEEERGCOcNpLxVaczXgug8AI6MLoCgmuZBIHdr9Y542lyhRaj9fiUFDuIEX4NiT0MO1rqtOyMk7NLwMSzIU4OKqpGQ7zFBctFy1J1lhCd2xiCW2k5JSgakjnQVJiZ2sXiOFiTQo4UNpU51JSMIPcM/GJvY5c0tpM48KKWKNA6hPFXjoOkOn1jbF26Gcy0EpCRokADwyj3BBHKVCIa987MNSji5VGN0DIchxIHEjWkTMEasMDmiwLvTFpTJSmpJNXXFaJHEk8+QjYvPcOYk5lLOEuBw0aUke/0pwVzEdDSVmNM4t02lGM4lYRSp5mIyRT7RMKeVmhklDXLFotfn2R4x0fmd/wn0Kns7ugxKYzMfvSBVYX7qU6gp4KH3ufKLam1nn/3VAS3/GcBofwoyKh1NBEXaNke3vF0KwIZqltXBagamo4tg5EcaGMtmWy7OEtJUGAgdspzUvhVrhuzT3vCEecsZYNyZsshJL845WnBSUDyEaNn2Wssp3M6d5l8QUmldMPdG3NWfJMA70oKyNXFYlnwOfpGKzZaReQlKd1jA+E4VeFKGMvAFf2hXjtCRaQpC2lIUSkuBHaBplUVoO8RoycuxbFnDGsibRRKlAZlXDEkZKBHHhnG7fG6imqOAqmGVL+2aUSVlPNPPDrlnlFBk3Zix5tLqRiaUMimpbcQc6YuY8wRFYpNY2K95IhV0ZkTfsm7O+rSnDnixaYaZ1iUvls6fs8JWTvWiBVaR7quII4DkYck1OIWhq0GKKAAx0+Js+8O9OvgYnn2EPNlKglaFjMHMEGMfK8B0KNshtSadliH0ktIyacUcz0pxA5xf4xy8ultCUISEpSKADQCMkQk7djrAQQQQppR9rthl+R3iR22FYxzpor9fCF/d60EWm2JKbNHh+7vnX8CjxHKHq+yFpUlQqFAgjoco5wvfdp2zpumYTXGyscRWoz5jiI6eJ2upOX0tm2Wzt03JDLsoKMugEWHYg8TJOJOiXTTxAisbQbcE7Zkk/8AHjUhf4gnPzoDFq2KS5TILWdFOEjuApBL/XkF+wwoIxSs0lxAWg4kq0I4wRzFCnX6vGJKbknVe4S4hfcQnPwOcU7bXZn2rE0jNDiMOIaVGY8wYltusqSzLucErUD4gU+kRNy1m07Pds9agFtUUyo8BXTw/OOmCpKRN7ojrm2D7c85Ozf7uyAV10UUgUT1AAzhqXCt1U5LKeNAC6oISPhSKBI8oo206ZTIyLFnsGmIVX1A4n8Ss4tWyJjDZjdfiUtXrT8oyeY2bHDoucEEEc45o25bLcowt500QgeJPADqY9WPa7cyyl5lWJChl05g8iITW2G9BemfZkH7NnUc18T4aR52P3pLEz7Ms/ZvnLovh56eUX/F4X7E7Zoc1sze6YcWNQk079B6xHzNZaQCU+/gSgfiVlXzJMe74V9jcpmezQcPeGvSI23npyjWJtkDfI0WeeVctISKGZuWjLYGmJRvLHRKiNcCRVZ6E/nEHtAt+Wldy2lYafT7ikCpbTpmkapNKYTGW2bWmWplKloYCwyvAN4czlpUZnpCnvtZbqHyXKrcwhT6gSQFqzzNOzkRlpFIRt5FbGTZt/LOalt4aF0nCvLE4on4qnMpOvTSI22dpkouVWlDQU6gJDe8TQknVQpmKd8Lm77i2lKmEpSd1ShUKjEdABoSc8uUTN/JlbwZcdQ205hwlCfeI1SrqmnGKdFYvbBO3a2lbxIYmVlDi+yJj5E8qddK9Ys1hyCXHXJJwtzEs6kvJINCBUAJw/CQc6wjQYcd0pZaFyy5cMuLU2vGreqJUSAe1lkRllBOKWgTLndiUShhyVoMLSlN0pqk5jvyMbF13DuAg5lpSm/6TQekRFnPTftMzhaZqcGLtqpWndyiQuqpZ9o3gSFb41CTUaDQxztbHRu29brUmwp540SnhxJ4ADiYy2VaaJhlDzRqhYqP07xpCN2r3nVMzimkn7Jg4QOaviP5RL7F70FDplFnsLqpuvBQ1HiPpDvi8bM7Zoc0EEEQHCF1eBxE9NzNmv0BwpXLL4pVhFR/bqYYsIzak8uWtdLyCQoJQsHuy/KK8Stiy0VK1W3WAZR1JBbcKqdSAnLmDQQ2p20RZViNtqNHlt4Up44lZk9wBjdtC67Npqk55JAAAU595Izp3hXpCovxeFU9OqI90KwNDhStB5nOLLzpf9E/UeNwkUs6V/lg+ecfYkLCkdzLMtfI2kekEcstlUaV8rAE5Jus07RFUdFDMeuXjCN2f2oZS0mivsgqLaweFezn3GHffG2lyjSZhIxIQsb1PNJyJHUaws9qF1QcNoynaadAUvDwPBfjx6xfieKfsSX0idpLq5m1ltpzIUlpA8B+ZJh32LKIl2mpYEVQ2MuJAoCfMwoNl0uqctNUw7mW04yfvHsg9/GLPMXnw3iS2T2d2GdeJ7f1oI2avx+IxfRkxgnpkNtLWdEpKvIVjPEPfAn2GZprulfSOdbKHNU9Nl1xbisytRUfE1jLY0xu5hlY+FxB/wCQjSiwIum8mVZnAKtrXQ01TRVAT0Meg6RA6FtyWLss4kalBI7x2h6iKffK/wAw3LtoUFl1aW3U0GQoRx5ihi+te6O4RT5i60s88uWmW0rqCphdTiSlRqpII0KVGo6GOKDXsqxTbQL2iemg43iShCQlIOvMnpUwzbJOKRl5oJDyloo83kS4DkoAcxStD1ha3t2dzEiof6ra1UQpOvQEcDSLTsntpxhCm3JZ1SMRIcSknDzBB/KOiVdfERbyWqz7pyPsxW2lHYxKBr7h1INdCNKkVEKG0S9PTC1uqCcKKhS+ynAnJIHzV4U1Jhl7TphpUkp6VKMZIS4pJovCdQQKVz5iE85arqqYnFKoAkVNaAaAchBxp7CROXBsFD8823MIJaooqBqNBl60yh03fs9pL61MIS2y0ndpwigJrVZ600rCIu++XJllLj62xiyXmcJ4ZdTQQ4rItpcxvJFLYYW2rA4QagI+JQOpUs5DvrC8qYRLBd9QKXnzkHFlQP3U5A+hjzd9REst06rUtzwzI9BBbRAQiUayU4MOXwtj31eXZHVUb88yESy0pyCWlAeCSIgUOXZt3E4tR1UonzNY2LFtAsTDTo1QtKvXP0jecum8JL21WTZWEpB1Na9ruqKRCR3YZE6yacxJChoQD55x6jSsQn2Zmuu7RX+kRux57LnwmkK7bPZQel2ZtrtBHZURxSdD4GvnF9vTaYl5N50/Cg07zkPUxUrjqE9YimVZkBbZ7/eT9RFIY8hXnBX7s3oLNgP1PaQstI59vP0BPlFc2XXd9qnkFQq2z9ovLKo90eJ+kQLG+WBKISVEu1wjUqph9BWG9KMpsiVZlWqGcmlpBPInU/hSMhF5eN1tiLIxYI+JFBz6wRxlTQvDZwflXmiK40EeNKj1AhMbPr9eyqMpN9qWWSk4s8B0OXyniIe8c/bULpqlJtTiR9k8SpJ5HVSfPOL8VO4sSX0bV0LmtSTj7jKqtvYSgfKKVpXiKnLpCXn59SrXU4k9r2nL+qkXfZDfgkCSeOYH2Kj/APD9IpFmSRctdLZ1Mya+CifyikU03Yr0qOjxGGclg42tCtFpKT4ikeZOeQ6FFBrhUUHoRqI2I5dFTle2bNVLvuMq1Qoj9D5Q8NlK0PWWhCwFBKlJUk5jWoyik7bLI3c228Bk6ih/En+xEQN0r/vSDbrbYCg5mmvwK0xU45cI65JzgqJLxY3L93/bs9vAii3yOyjgnqrp04wmZC+UwmYLy3FKUpVVHkeYHCnLllENNza3VqW4orWo1JOpi3XA2duT6g45VEuk5q4r6J/MxqjGCyY22xrXetdmeb+2opbicgfdKfueOvEGN9EtMS2Tf/cNcEqNHE9ytF+OfWNtV32NylkNhKECiAnIp6gjMHrGsJeaZyQtMwjk52XB/vGSvERzWnoqaM/NybgImJcpVnXeMnPxAoYqN7rCln5JKJJj7cEEYGyK/MK0+sX1VuLwnHLPpNOCQoeYMY5W2lBtITLTBIFCMAA8yYZNoxqxT3Q2UzTziVvhUuhCgc/fNM+yOHeYYV7XZWQYC8RbeRUtlJq4pR1xfMlXGv5RMn2t7LsSyOdcbnh8Ij0q6kuppbbiN5vB21LNVnri4U4Ugc7eTEvgg5u/c0ucE3jwuDIBPugfLTinvh13LvuzaLRBol0CjjZPgSOaTCgv1cFyz14hVbCj2V8vuq5H6xXLOtJxhxLrSihaTUEf+ZjpF3CM1gVNpjq2xvJas5LSQEhTiQkDQAAnSE/dmxzNTTTI+NQr0AzUfIRI3xvy7aG63iQgNp0HFR1V/aLbsNsnE69MEe4kISepzPoB5xi8IZB+THC02EpAGgAA8Mo9QQRxlSi7ZXimziBopxIPdrEHsJmqomW+RSrzBH5RP7UVJekJhCTVTJQtQ5cR6RTtjE6lkTrrhohDaSo+JjoS/wAbEf7Fkds2VsXfzjtFvuqVuk8q54U/mqKts8mXLQtf2h84i2lS+ifhSByAr6RVL4Xpcn5guKySMm08Ej9TxhvbJ7pmUli64KOv0JHyp+Ed/Ew0vGNvbMWXgvUEEEcpQIgryIlnyiUmU1DwOAnmOR4K5ROxT9qNjl6SLjdQ4wQ4gjUU1p4fSGjsx6FRee6ExZUwlxNVNpUFNugZZGoCuR+sS9xsD9uB1HuqCne4lOY8FExOXR2qMzDYlrRABIw7wiqF/iHwnrpE9d3Z6iUnzMy6gWVtkBNa4SSDkeKaR0Sk0mpbES+EHZd6PYramZdw0ZfcqPurIyPcdD4Q0oQ22KULdpYxljQlQ7xl9RDTuFeQTMiytahj/ZqqdVJ+pIzhOSOFJGxeaK7txYBk2lcUu0Hik1hJx0lfe6P/AFBhLW8LeFeKtK8CNPGKBN7CXAPs5lKjyUgj1Bh+OcVGmZJNsod05eWXNNpnFlDNcyNCeAJ+EHiY6Qs59jdpSwpvABRIQRQDhoY55tu4E7K1LjKikfGjtJ8xmPERAtvqT7qlJ7iR9IeUFPTMT6jfvbfm0rPdotLLjSicDgSRXoaHJQEaMjt1WKb6WSRxKFEHyMK92aWr3lKV3kn6xjjfxxrKM7M6MuxtFlJ04UKLbn8NdAT3HRXhGO8+0uUkyUFRdcGqEZ071aCOemcWIYK4q5Ya18KZx5XWprWvGuvjCfhjZvdjRndurpP2UuhI4FSiT5CJe5V8rRtB2uFpphJ7a8J/pTU5k+kJaMrU2tIolakjooj84Z8cawZ2Z07bT8sWlImVtbtQ7QWoUpHN14WGETDiZVZWyD2VH/zMdY0VuqVqSrvJMWOw9nM7NUKGShB+Nzsj1zPlBGKhtmt9isw99i7IFnlQ1U6qp7qCK5LbCV0+0mUg/dQSPMmGJc67AkJYMBZc7RViIpr0ifLOLVI2KaZORF3lt5EnLLfX8IyHM8BEi66EglRAA1J0hL7abwlyZTLJPYaAUoc1H9B9Ylxx7MeTpEzcsrm7NtF13tKfWsnwQKDw08IW8vaOCSVLt1Lkw4CsAZ4UZJT1qok06CHDsws0psgAau41efZH0jUsa7EnYzXtE2tKnjxOdDybTxPWLKSTYlXRD3J2dIlmzO2iAkIGJLatE/eVzPJMNWQmg42hYFApIIHQ6Qmpy9TttTrMsgFuXx1Ka5kDMlVOnDrDqbbCQAMgBQeET5L97Gj/AA9QQQREYI8uthQKSKgihHflHqCADnPaBc5UhMkCpZXm2r/6k8xErs92lLlFJZfJXLk0BOrfd93pDqtexmppotPIC0HnqOoPAwib2bNX5YqWyC/L1NFozKeikjPLnHVGamqkTaayi37a7ODsuxNNkKSklJUMxhVmDXlUesVzZ+hT8nOy6VELSEvtU1Ck8RGK5N6Ullyz5xVGHhRC1f6auHcmvkYy7NAqVtfcrp2gts0NQcsQNeINPWGpqLXwzbst2z7amJgpl5uiXdEr0CzyPJX1hkxzjtCsAyc84kZIWd4g9Dn6GGrsovYZuV3bisTrORrqU8D15RLkgq7IaL9MvJEVS8WzSTmyVFG6cPxt5V7xoYtcERTa0PVimd2ECvZmjTq3n6GNqS2FsgjezDi+YSAn1zhnwQ/5ZfReqIKwrkSkpmyykK+dWavM6eEY7duDJzZKnWQFn40dlXprFhghezu7NpCunNhTRP2UwtI5KSFeuUYWNhCa9uaJH3UD8zDXghvyy+mdUVi7mzqUk6KQjG4PjXmfDgPCLPBBCNt7GoI1LUtRuXaU68oJQkVJP0A4npG3HP8AtQvcZuaU2hVWWjhSBoSMirrnlDwh2ZjdFkkL2OWvaLbYBblWjvCn5gnQr51PCF9bj6pqedIqVOvEJHecI9IYWz2zPZbKmZ1QopxCsH4RkPNX0EVW4TTbS1T0yoBDNcCajE45wAGppWtesdCpXRNjZtm8LNkyLaTQrSgJbbrmogZnuHEwiLevA9OOl15RUo6DgByA4Rs2pPzFpTRXhU44s9lCQThHAAcBDK2f7LEsrD05hU6mhS1UEI5FXM8uEYkuNW9hmWjZ2R3JMu37U8KOOpohJ1SnXPqaeUMeCCOaUuztlEqCCCCFNCCCCAAhcXzmZiy3zNywxy7x+2aPuhXzD5cXPnDHjHMyyXEKQtIUlQoUkVBHdDRdMxqxITt5bKnVYpiWcl1nVbRFO8ga+UbNgXRl/aWX5KebcwLCsDnZXTiPKNi+GxtaVFyR7SNS0T2h+E8R0MLSbkXGVYXELbUOCgQY641JeLJPGx77UroGclg42Kus1UkfMOKfzEKfZ5b3sk+2pRohZ3bleSsq+BpGnZt85xgUamHAORVUeRrEXNzanXFLXmpZqaACpPQQRg0urBvNnVwMELrZbet9xtMvMNPdkUQ6UmhHAKJ48jDEUsDUgd8cko9XRVOz7BGBU82NXEf1D9YyNvJVooHuIMYae4IIIwAggjC5OIT7y0jvUIAM0EYkzaDotJ/3D9YJqZCEKWQVBIrRIqT3DiY2gIK/14BKSLrgNFqGBHecvQZwhbqXbXPTKWUVoc1q+VPE9/5xKbRLwvzcxV1txptGTaFpIp1PCpiIsa9ExKpUmXc3eM1UQBU8NaVp0jrhBxjjZJu2Pi91h4rOMq0ttlNEpqs0SEj/APIVf/QrKlv282uZUPgZFE/1f3ioz9rvPmrzq3D95RPppEhYNzJqbUAy0rDxWoUQPE6+EaodVlg3ZbpfaW0wjc2ZJBtS8gpWaiTloM1HvMM659iKl2KvKK33TjeUdSo8O4DKkRVyNmzMjRxf2r/zkZJ6JHDv1i5RzzktRHin7CCCCJDBBBBAAQQQQAEEEEABFevBbskhe5nAkYhlvEVQe5VKRYY0rXsVmabLb6AtJ4Hh1B4GGVXkGL6cVd9BJKWifuYiPIGkaD20azJb90kkqUNFFASPM1MbdtbDm1Gsq8Ufdc7Q8FDPziBf2IzY91xlXiR+UdC6PbJ5+Gpau2GddybKGE/cTU+ZiqTtuPvGrrziz1UYuctsUnVHtqZQOeIn0pFhsrYY2kgzD6lj5UDD/wAjUw3eEdGVJikYS44oJRjWo6AVJPhF4sXZdaSxix+zjhicIV5J0htSNhydntFaENspSO0s6+KjmYp83eiatVwsWeC1Lg0cmCMyOnLwzhfyOWtG9a2Qc3NT9nKCG59Ey4TkwAVq8iDTzjfta+dsoZQpculkHVwIKqdSmpwxe7t3Nl5JP2acTh951Wa1HjnwHQROKTXI5iJvkV6N6sTrN1560EbxFpodr8IWoU6YRp5RV7w3En5WqnUKWn50KKh48RDUvJs+7XtNnK9mmRnROSF9CnQGPN1togccMrPI3EynLPJK+7kemhh1N7RlfRDh9Q+JXmYl7NvpOS9N1MOADgTUeRrDxt7ZrJTVSpvdrPxtnCfLQ+UUef2FOCu5mEkcAtND5gw65YvZnVo07O2zO0wzTDb450ofLMRJM3lsJ/8AaywaPHsU9UmIT/BaerSrNOeM/SkbbGw2ZPvPMp8FGMf4/oeRabMm7CaGNvcAj5gSrwBrFwsG2m5pvGylQbrRJKcIV1SOI6xVbB2OyjFFPYphYz7WSP6Rr4xekIAAAAAGgGgiE2vQ6s9QQQRMYIIIIACCCCAAggggAIIIIACCCCAAggggAIIIIAF1ee6E9aE4EPLS3JJNRgVmR1HznyEXqyrKblmktMoCEJ0A+p5k8424IZybVGJBBBBCmhFWvzcVufbqKIfR7jlP+J6fSLTBGptO0GyHujIPMyjTcyvG6kdo1rTkK8aDjExBBA3eQCCCCMAIIIIACCCCAAggggAIIIIACCCCAAggggAIIIIACMU07hQpQ+FJPkKxljXtH9k5+BX0MagFddja1MzM4ywttoJcXhJANfDOGfas2WmHHBQlCFKFdMhWOd9n/wDmkr/NH0MdA3i/dH/5SvoYtyRSkqEi8Ci/xwm/4TPkr9YbF1Lc9slGn6AFae0BwIyI8xHOdkWVvkPkatNbweBAPoYaew61sTD0udUKxp7lZH1EPyQVYMi3Zfbx2wJWVdfNOwkkA8TwHnCj/wAcJv8AhM+Sv1iy7brXwSrbAObq6nuT/cwpbXsvcoYJ1da3h8SQPQRnFBNWwk3eDpmypsusNOEUK0JUQOorFbvrtGZs/sU3rxFQgHQc1Hh3RKWbOhmzm3DohhKvJNYQVmyrlp2gEqV2n1kqPIanyAhIQTbb0a3RZHttc6TVKWkjlhJ9SYsd1ttCXFhucQG65BxNcNfvDUd4i62bcyUZaDaWGyKUJUkEnqSdYUu1e5Tcm4h1gYWnSQU8EqGeXQjhDpwm6ox2sj0SoEVGYOhj7FG2Q26ZiRwLNVMqwZ64dU/pF5iElTodOwggghTQggggAIIIIACCCCAAggggAIIIIACCCCAAjXtH9k5+BX0MbEa9o/snPwK+hjUBzrs//wAzlf5o+hjoG8f7o/8AylfQxz9s/wD80lf5o+hjoG8X7o//AClfQxfl/ZE46Ersikw7NPNq0XLrSfGgjzs5mzJ2sGl5YlKZUOtcvURtbE/39f8AJP1EYtpkqZS1t8kZLKXR3gjF6j1ijzJx/gvqz1tLmjOWsGEZhBS0O8mqvU+kY9r8qGptptOiJdKR4ZRl2ZSpnLVU+v4Sp095OX19I9bbf39P8kfUwLElH+G+rGBbqyLBUR/6ZP0ELfY0gG0hXg2sj0H5w2W7P39lJaGq5YJHfhyhIXHtf2K0G1udlKVFDnQHsk+BzhIZjJGvaOkYX22xAMgk8Q6KeRi/tuBQCkmoIqCIUu2630K3UqggqSca6cMqAd/GJca8kNLR62ELP/dDh2D9YbULjYjZZRKOOn/VXl3Jy+tYY8HL+zCOggggiYwQQQQAEEEEABBBBAAQQQQAEEEEABBBBAARgnkEtLAzJQoDyMZ4IAEFcm6s23aMstcu6lCXASopyAz1MO63miqVeSkEktqAA1ORjfgikp9nZiVCc2RXemGJ1S3mXG07oiqk0Fag0ie2xXZcmWmnGW1OLQopISKnCf7wxYI18j7djOuKF7seuy5LMOuPNqbccVQBQocKenDOsV7a9d2ZfnUrZZccTugKpTUVqYcSY+wLkal2DrijQsFkolWUqBCktpBB1BoIXe0XZYt5xUzJgFSs3G9Kn5k9eYhpwQsZuLtGtWc4Mm1GBuk+1oAywgLoO6mkSl2tl03NuhUwlTLdaqUv31dwOdeph9R9ij5n6QvQ17PkEMNIabGFCAEpHQRsQQRAcIIIIACCCCAAggggAIIIIAP/2Q=="/>
          <p:cNvSpPr>
            <a:spLocks noChangeAspect="1" noChangeArrowheads="1"/>
          </p:cNvSpPr>
          <p:nvPr/>
        </p:nvSpPr>
        <p:spPr bwMode="auto">
          <a:xfrm>
            <a:off x="190500" y="-2127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th-TH" dirty="0">
              <a:latin typeface="Angsana New" panose="02020603050405020304" pitchFamily="18" charset="-34"/>
              <a:cs typeface="Angsana New" panose="02020603050405020304" pitchFamily="18" charset="-34"/>
            </a:endParaRPr>
          </a:p>
        </p:txBody>
      </p:sp>
      <p:sp>
        <p:nvSpPr>
          <p:cNvPr id="120844" name="AutoShape 12" descr="data:image/jpg;base64,/9j/4AAQSkZJRgABAQAAAQABAAD/2wCEAAkGBhQSERIUEhQVFRUUFxgaGBcYFhcYGRwaHxgZFRwYHBYYGyYeFxwmGR8aIC8gIycpLCwsGx8xNTAqNSYsLSkBCQoKBQUFDQUFDSkYEhgpKSkpKSkpKSkpKSkpKSkpKSkpKSkpKSkpKSkpKSkpKSkpKSkpKSkpKSkpKSkpKSkpKf/AABEIAMsA+QMBIgACEQEDEQH/xAAcAAEAAwEBAQEBAAAAAAAAAAAABQYHBAEDAgj/xABHEAACAQMBBQUFBQUECQQDAAABAgMABBEhBQYSMUEHE1FhcRQiMoGRQlJiobEjM3KCwXOSssIVJENTY9HS8PE0orPhFhcl/8QAFAEBAAAAAAAAAAAAAAAAAAAAAP/EABQRAQAAAAAAAAAAAAAAAAAAAAD/2gAMAwEAAhEDEQA/ANxpSlApSlApSvlLcKuAzAcRwMkDJ8B4mg+tK8Fe0ClKUClKUClKUClKUClKUClKUClKUClKUClKUClKUClKUClKUClKUCue5v0jaNWODI3Co8Tgt8tBXRWYb47ZP+lrZM4WJ4vqzAn8jQXneTeBLSEyPqeSr4n/AJVQNzZJdobQ7+UkpB73kGOQigdNctjyr5dolw91fLbQgvwAKAPvHVs+GOp8vKr7unsaOziW3DKZcccmDqSdOLHPh6DyoJ0Urj2ntaK3XilcIDyz166AV8dl7wwXOe5lVyOYB19eE6486CRJr8pKDyIPTQ518Ko2z7j2u6nt7meUsjuBFH7kfAMYZnXXXPImue5t57K9RIHiiiunCKvvPwkcnKNyY8tDg0FwuN57aORo3lCsvxAg6aZ1OMCuiw2vDOCYpEkxz4WBx6jpVShtZLK9klmaaaOdBlo4srxjTDoueQ5EeJrmNyx2ikln3nFMpSVZYGVFUDiU6BSBpzPXrrig0HNe1Rpdo3pvzF7ye4v7vEkWp+NlYBgpOQSMEedTljt5xOtvcoqyMpKOjcSPjUjB95Gxg4P1oJS/v1hQu+eFfiIGcD7xA1wOp6V9YJ1dQykMrDIIIII8QRzr9OoIIPI1n1zJLsi4BXiexlY5XGe6YnXH6gdRpzFBodKj7fbMby92CMsgkQ5BDodMqeuDz9QeukhQKUpmgUpmlApSmaBSma8zQe0r5e1J99f7wr9pICMggjxBzQfqlKUCvMV7SgUpSggb/eQRX0Fs3KZGwccmz7oz4HBHris23qj4tslWyMywjpy9zUV3dqNy0V/BIvxJGjL6h2I/SuTtFP8ArNvdR6CaJHBH3l/qBw/Sgn95tpxbOknMWXurglmc49xTqFXTTT+hOdBUl2cbLkET3MxJkuMEZySEGcc/Hn6Yqp7n7rSbQm9oucmIHJJz+0bPIfhzzPy9NeVQBgCgpe8dusm1bJJhmIxuVVh7pkGTjz6HHkK+W/u6rMoubcpE0EbluEFWYaHGV8AG51Yt5t3Fu41HEUkjPFFIOaN4+nLPoPCq1teTapgkiaGN9CDJGwyy41wuc5Phig+2y91Emit7i1mkti8QEhXUv1PESfi4s61L7I2HaxSsFPeTpgs8h45Bnkcn4fkKyrdvfW4sgyLhkP2HyQD1I5EHxFSu5Cz3m0e/42UIeKRgeYJ0Tz4j08AfCg18CmK/LyhQSxAA5knA+tQ8m+dmG4TcJn1JH1AxQdO1dhRzlWbiSRM8EiMVdc+fUeRyKgLndaeWeF/aFzCWHfIvDN8OArAZR9fTQnxqzWW1Ipl4opEcfhYH8ulZ5tR7rZNy8wYy287HPEftHJwfBvAjmKDu2XBd3Vxdcc8sTwNwRsgHckjQgxtqcjhOPA86mxeSXVpIO7jMqM0c0LaqzLoyBs+7kYZW6ZFUDdzfG49ukaJO99pbWLOMnBIIJ+HGvPoK0fdiwlXv5Z1CPPJxlAQeEBQgGRodBQUBA0cPe2zE+xuZFR9JYgTwywSLnJXkwbljj5Vp2zNrRzJGyH94gcDy5H6HQ1B7z7rsz+02uFuFGGXksycijjqcaZ/+iKRsfbT28SsUZTZ3J44znIilUhl11ADL9StBsNUftZmZbWIqSMyj/A1XSGUMAwOQwBB8QdQapHa9/wCki/th/gagh+yOZmuLjiYn9mvM/iqo7XvpDcTAO37xuv4jVr7H/wB/cf2a/wCOqhf/APq3/tj/AI6C5dk+1WFxPC5JLqGGfFDgj6H8qrm8+15Jru4dC3CCeXRQQudOnKujeHisdpzMgx7zMvQcMin9Cx+lNhbOzYbRuCPspGvzkV2/y0En2UXDNeycTE/sG5n/AIkdcm+W+8s0skaMViUlQBpnBxk+J9a+/ZKP9ck/sH/+SKqffRFZZFIIKswIPPIJFBctmdm91NEJWlWMuAVVuInB11I+HT1qAmuLrZ9w6CRkkQ64OVI0IOD8QI8a2jYm2Yp4I5EdcFRkZGQcaqR0INZR2k36S3pMeDwqFJHUjOvnzx8qDU909ve2WscuAGOQ4HIMNDjyPP51MVT+yy2ZbAEjHHI7D00XP5GrhQKUpQKUqI3l28LOISsvEvGitjmATgkeJHPHWgzvtdQ+1QnGhiwD6O2f1H1qQ3Q3ejv7W1ackratKnB0bJVwCegAOMfpXX2p2izWkNxGQyow1HVHAGc+oH1qo7tb2+zWl1EM8cmCh8Mjhb0OMYoNBsN7lkv1tIFXulV8kD7o04cHAX9attZT2RWxa4nlOvDGFyfFmz+imtWFArwiva+dxDxqynIDAjQ4OoxoehoMK30dHv5zFqGbp1bQHGPE6/OuPYm25bSUSRHBGjKeTDOqsP8AsitL3a7OfZrx5nYSIn7nPxZPVvNRoPXNfjbu6NvcbSiXhI4o3kmCnGQCFU6agljrjnQd8ezzOntG0sIgwyQFiEQeL4+Nj4fLWuXam2leESW9o5jgdZQ/CiLhfiIU6kFcjI5Zz0r4Q3Ja77m7Yvb27cMcjABGlwrASkaFlXI1wCfXWXF5cXobuOCG31XvHXiaToeFNAF6ZNBEXFvAJXlu4ZbVnCqkiH3EwDqssWNST9odMYxUXv3JcPaRkSJcW4b98uAx6ASKNARyyNMnUCp/ZlrdPa8MhhuQOKN4ZF4TlGK4EgyM6AgsOo1qkXXDazlE75rYlWuLdsgphscD9COWGz73jQROwbiW3kS7RCyROAxx7uoI4SehKk/UVuWxttRXUQkhbiU8/EHqpHQ1AbBSCP8AYooa1uwzwnGhJHvwtnrgZGegI+zU1sDd6KzjZIQcMxY8RycnAxnHIAUEmaoe3Y0klntJ1AnkjPs83LvFzxKjeLqwx59MZwb7Va332MlxHGpYRy8Y7lzy7zBIUnpxY08x40HN2abVMlkqto0DGM5540K8+Wh4ceVSG927Ht0SR953fC/Fnh4s6EYxkeNZtu/PNHFtONuJZVjWUhs5DRuCT66j10rW9j7QE8EUo/2iK3zI1H1zQQG6G43sEkj993nGoXHBw4wc5zxHNQ8/ZNxStJ7TzctjuvxcWM8daHSgqW924QvpUk73uyq8J9zizrkfaGMZNfWDclV2e9mJPjyTJw9eINnh4vAAc6tFKCn7p7gewztL33ecSFMd3w82Vs54j92vd6uzuK7YyqxilPNgOJW0xquRry1H51b6UGU//qW5GQs8WP5x+QFd2zOyMcQa5m4h1VARnyLtr+VaRSg+dvbqiqiAKqgAAcgBoAK+lKUClKUCoDfqz7ywuABkhOIeqkN+gNT9fiaIMrKeTAg+hGDQZf2ebUFxDNs+Y+6yN3Z54HUfIkMPnVDvLNopHjYe8jFSPMHFdsvHZXjcGjwSnHXODpnHMFefrV/bYS3O0bO7RcwzJ3jYGVDougJ9cepU0HTap/ojZnFgd+/vEHlxkcvRVH1HnVzsrjvI43++qt9QDWXdrW0+KeOEco14j6tr+gFaBuhLxWNof+DGPooFBMUpUBvxto21nI6nDnCqfAnr9AaCfqv2i/8A9G6Y/ZghA9CXJ/SuTcLe32yHhc/togA34hyD/wDPz9RX0k2ikG05BK6xrLbxkMxABKuwIDHTkeVBGC3Vtlop0N5Kudc6yTZznHRR+VQ//wCT9xKbESsLdWKiVfek7sA/sww/FlQ2M4xzo+3oBYW8XejvIrjJA+IKJHPEvTkQR/TpQxA8jnhDOxyfdUkkdTgdKCUi289vLKYnlVuP3SW6AnKOp0bpnTp51YthbfW4kaU+7fM5wuD3csYQDuTkkDIBx+LFWfYllZy2UEBEZZ7fi1A4vB24jrkSc9eYrIoGeOVeA4dHHCR94HQj50GtJaRMojiJSG7HeW5GR3U6+8QB9nOOLHirjrVj2BtT2iBXIw2quv3XU8LD6j6YqjSpeJHcoVhVoCl2PeY8JJZmCYGMZV8g6aka5GLJuy0qTzLMyN3ypOpQEDUd2wAOvRTnz86CR2FvHFdd53Z1icqynGdDgNpzB8a83o2P7TbSxj4iMoeodfeUjw10+dY1sTbzWd4ZVzw8ZDr95OLUevUedbtbTq6K6HKsAQR1BGQfpQZ3sVxfxSs2Fu4oZIZcjV1KkKxH3gwwfn5VMdld3x2AB/2cjr8jh/8ANUPvEvsO0FvYtYnfguAPssQCdPxLhh5jzr5bobSFmt4Mgot1EoPPKsWXIx+AA0GnUpSgUpSgUpSgUpSgUpSgUpSgUNK/LjQ0GXdrWw+GSO5UaOOB/wCIZKn5rkfyiu/sk2wWjltz/szxr6McEfJtf5q7dk7WS/jmsbsBZ0yrY04uE47xfAg9P6GqHsed9m7QUSjHA3BJjkUbTiHjoQw9KD5793JfaFyT9luH5AAVsW68XDZ2qnORDHz5/CNKxvacXtW0pFj1E0+AR4E89fLWtL2nvGYNo2luD+ydOErpzYkIfHTAHzNBbqz3tgusQwJn4pC2P4Vxn860IVmvbGmlqfOQf4TyoKHsHbDWtxHMn2TqPFToy/Mf0rWt5e7L2F2QrRK/C2RkcEy8IbXTRsfWsWrW9xSt5strd/s8UZPgD7ysPTIx6UHLvPZJCm0IcIqzqk0WgA4wQrqPPKggeZqM3JvpGhEiDiksjggaF7eTJZBjmysOIZqQvNhnaFswcsL20XumXPusQcg4PRxrnx9KpWwNpXNqztCrftA0TDhJ97GcDwdedBdoAwW/u7VYmgk4wVfIbAXLMpxoCSTwcs1R9o7Ca29nZ3QiUBjwnIUcXIkc9NavcG7UU9kRYTOjFAJIixwzgDIdDqj5HP0rM7uF0YxyBlZDgq3MGg2Z5lkvLgoVZDZDLDBBy0hXXrpn6iufY4PFsp8/FauhPU+5G4z5aE/Sqru4strs+W6VgyTBo2T7S4JRHU9feJyvgRrpVoh2lCkmyUV1K906q3TPAqAHwycjXqMUGbb5WJivrlSMZkLDH3W98fka0Dsn233lu0DH3oTlf4G1/Jsj5iuvefcoXd0smAFMEis34+UZx5ZJ/lqi9nF73O0EVjgSBoyNRrzA/vAD50Fs3ndYdoBZtba+jEcg6Bl91Wz0Iyuvn5VWNobKe0tr+JiSVng4WIPvDhlII+VXftM2P31kzqMtCeMePDyf8tf5agNs7X9q2Kkh1dXVJD5qGUE+oIPzoND2Rdd7BDJ9+NG+qg111BbjHOz7X+zH6kVO0ClKUClKUClKUClKUClKUClKUGQ9o1o9rfpcR+73gDqwHJ1wrevQ+fFXft20Xatmt3AP9YiAWRB4AEkDx55U9Rkc+Vk7R9h+0WbFRl4T3g8cAe8B8tfkKyzdXeFrO4WQfCfdkXnlMjPzHMUE12VWAkveM/7KNmHqcIPyJrm7Q7s/6SlZScx8AHkVUH9a03YuwYVne8gb3biMe6AOHUhuMeGfDxzWVb/LjaNz/ED/AOxaDbrK4EkaONQ6q2nLUA1S+1yz4rWN8fu5OfgGGP1Aqc3ClLbPtifuEfIMyj8hXXvNsj2m1mh0yy+7n7w1U/UCgwSxhDyxqxwGdVJ8iwBrVNxtiS2V3dQPkxsquj40YBuHnyDYbBFZM6EEg6EHB8j/AOa33dXa/tNpDL1K4b+Ie635jPzoIPfS+FjNBdp8TN3cqf7yPGc+HEp5HzxUdHGbm89r2eqMsQUurEp3kjBgce77rhOp64qtdpG2+/uyqnKRe6PXr+dOz21uzJK9oyjgUF1fPA51CoQOvM56UF4L2NzLxScVtcrzBYwy55akHDjz1qr73brQI8x78mQxCSMyOp4irESIWwASRwkddDVpn3igf9ntG27lh/vE44z/AAyAVFbSl2ZG9vNEITiTDqMn3CrDPAdMg8JoPNwLCaWKASoUggZnXOneOSSCQfsrk68s4qqb9HjuXljQrAzEIwXCM40cqep4smtCm2jLf5it1aO3Okk7DBYdVjU+PLP/AIqem2DC8Hs7IDEFChfDHIg8wfPnQUPcPtB+G3um8BHI35K5/Q/Lwqu4EW2BjGBdjkNMF+g+dfLe/c+Sxkz8UTH3H6/wtjk3649cQlvdFJEk5lGVtfIg/wBKDfdvbQEEDSMAUUrxg/cLBWPyBrLNtwCzW+tPsSmKWE9CoOcZ9NP5fOtJ3sTvdn3GBnihLDGvTiHLnyqhewG/srBxkvDMIHP4CRg/IcP1NBb9jXptmsLI82t2LeOQAflrxVaqziO/7zeADORGHQfKM5H97NaPQKUpQKUpQKUpQKUpQKUpQKUpQeMKw/frdf2O490HupMsnl4p8unlitwJqK2hZ299C8bFXXJGQclWGmfJgaCkdle8+ptJDpq0RJ+bJ/mH81Q3anbcN+W6PGh+mV/pUXt7YE+z51yToQ0cq5AOPA9GHUfrXZvdvGl7DbSHSdAySDp0II9Tn0zQaBuntRLfZNvLKSEUakAnGZWXOB01q2BsjTXNZ+sIbd7XpEW/uyE13dmO3+/tu6c5kg015lD8J+Wq/KgqXafu93NwJkHuT5J8pPtfUe99ai92N8JLNJkGqSKcDPwvy4h8ufy8K1ze3Y3tVpLF9rh4k/iXUfnp86wOg9d8kk9a2/s/2J7NZxgjDyftH8ckaD5LgfWsRifDKcA4IODyODnB8jW27E3+tZ0BLiJuqOcY6aHkRQde3d6La3BWVgxxqgAY/POg+dVyx352azgGFYzkYYxJgeeQMiobtOs7ZmE8MiGQnEiqwIIxo2mgPIHxqgUGjb4do7cZjtWwo5uObeh6D6Gvh2cbbmku272c8CxMSrPodVA+I9OefKqDXquRyJFBonaZvVHKgt4iH94MzDUacgD8zrWdohJwBknoNfyr9wQNI6qoLO5AAHMk6AVuO6G6yWcAXAMrayP4nwB+6OQ+tBH7B29w2Fn3qnikZYCGypxkpxYxk6AfWuDs1j7h7+Bz+5kB+XvDP0Ar8do+0StzYRg8pFfGv3wozX43g2iLW8v1UHjuoIu7AB1Y8UZx4nr+VBGdnsJn2nNPrwp3jf3zwqM+mfpWsCs9s4/9E2IXT2q4I00JBOgHmFGnqa0FeVB7SlKBSlKBSlKBSlKBSlMUClKUHhrL9+raawuhd2zFFmPv41Xj8GHIhuevXPLStRrg23sdLmCSKTk45+B6MPMHWgr+xN5bbacJhlUByPeiPXT4kPM68uoqgb5bkPZtxpl4CdH6qT9lsfkevrUJtHZ8lrM0b5V425jTzDKfA8wa0DdXtBSdPZr7BLgr3jY4WB04X8D0zy9KCR3FiFzskwk8+9jPXGSSNPLiFULcfaxtb6IsSFY9248mONfRsH5GtZ3Z3ZWyEqRuWR34lU810AIz9rlzrKt/tjm2vXKjCyHvEwNNTkj1DZ/Kg281ge99h3N7cIBgcZKjyb3h+taLvDvDPFBaX0J4o2VRLHrwniGQfwkNkZ9OdffZlrYbTk9p4eORVVWjY6LjOMpyb15GgxzFeV/SSQKAAFAA5AAY+lQW19xLS41aII2fij9wn1xofmKDCya9RCSABkk4AGpJ8AOtao/Y/BnSaUDwwpP1x/SrBu/uTbWmqJxP/vHwW+XRfkKCpbK7Jw9sDM7RztqMYIUY0Vl6nxwdOVcw7Hps/v48Z58LZx6ePzrVsUoK3uxuNBZ4YZeXH7xuY8Qq8lH5+dWSlDQZRvXmTbcCc8NAMdOYc/1NW/eNYYJvbZsM0cfBEn4ssS30OM9BnxFUm325Cu2J7iU+6necGNcsAIwNfLPlURvPvHJfzjhViOSRjJPyA1JP/fIUEjsa9k2jtOFnOitxka4Cp7w9BnA+fia2MVUez7c82cbPLjvpQMj7i8+HPU51Py8Kt9ApSlApSlApSlApSlApSlApSlApSlBW98tzUvY8jCzKPcf/ACt4r+lYxtPZUtvIY5kKMNcHqPEHqPOv6LqP2xsGG6ThnQOByPIjzDDUUGX7ndorW3DFcZeEaBubIOmPvL5fSrfvzspL6z72ArI0eXRlOcjHvqMdSOniBUHtXsgOSbaYY6JIP86/9Ncmxt3Nq2RLQqCvVO8Rlbz4SefnzoJns8uI7uwktJRngypHXgYllI8CGz9BVCuEuNmXbBW4ZI+TfZZTyOOqkdPH0qW2bNdbPvDPJbukbEiQBSV4WOTgjTQ6jXpWh707rx38AIIDgZik9RkAnqpoP1ujvfHex6YWVQONP8w8VP5cjVhr+fsXGz7kaGOWM/Ij/MhH1rZ9196I72LjTRh8aE6qf6g9DQTVKV4TQe0rhn23AnxzRr6uv/OoPeDf+CBMxssrnkAdBpzJ6+g/KgslzdpGpZ2CqOZJwKrV52k2cbY4mbzVdPzIP5Vnjm/2kWdFd1BxoQFB8BkgDQ9Kh7/YFxB+9hkQeJU4/vDT86DSY9rbIuieKONWznLR8BPzXn86mLO+2dbLmIwpgH4BljjzALH+tYcKtO6W48t24Zw0cA+JjkFvJM8/XkKDW9hbYFzGZVUqhYhCebAacWOgzn6VJV8ra3WNVRAFVQAoHIADAH0r60ClKUClKUClKUClKUClKUClKUClKUCqlvhsC5YmazmdZBjijDEK+ORGTgHy5GrbXmKDG4+0u9iYrIVJXIIZAGB8+VSCdr0umYo/PRv+qrrvNuXBeAlhwS40lUe9p0P3h6/UVmW2+zm6t9VXvk+9GCT805/TNBYU7YBqGt8+j6fMEHNSdp2r2pADI6egBH9KyqbZ8iHDxupzjBRhr4aiuvZ27VzOcRQSHzKlVHqzYAoLxvbvlYXcDJwuX+wxTBVvHiznHiOtRHZxu5PJOk6s0USHVhpx6/APvDoT09am92uyoKQ94Q3/AAl+H+ZuvoPrUjvzvgLRO5gwJCOg+BemPA/oPUUHTvXv9Ha5RMPJr6KfPHM+VZjtbfG5nJ45GAP2QcD6cqh5ZSxJY5Jq9dm25omb2mdcxof2ankzDmxHVR+Z9KCv3e6s6Wq3MpChiAqNnjYHrjGg64NXvdrswhECtdKWlfBI4mXg0+H3TqfE+NfS4Ptu1Vj5xWY4m56uDoP73+GryBQUWfcWa0Jl2bMynmYZCCrfPl9fqKkN2d90uGMEy9zcKSDGc4JHPhz1/CdfWrXVL7Qtz/aE7+EYniGfd5uo1x/EOY+lBaE2TCG4xFGG+8EUH64rrAri2Gsgt4e+OZO7XjP4sDOfOu6gUpSgUpSgUpSgUpSgUpSgUpXlB7SlKBSlKBSlKBXmK9pQeFa5bracUX7yRF8mYA/IczXXVZ2r2fWs7FiJEZiSxRyMk+IbI5+GKCJ3n7S441K23vuftEaD0B5/P86yu7u2kcu5JZjkk/XnWqDsht85MsxGeXufrw1K7M7OrOBlYRl2XkZG4tfHh0GflQZ7uduDJdMskoaODnnkX8l8vxfTNa1cultbsVAVIozgcgABoK7gK4NvbK9pt5IeIpxjHEBnGoPLqKCqdlcZeO5uG1aWXGT4AZ5+rGr3UBuTsR7S0WKTh4w7k8JyDljg5/hxU/QK8r2lB5ivaUoFKUoFKUoFKUoFKUoFKUoFKUoFKUoFKUoFKUoFKV5Qe0rw17QKUpQKV5XtApSlApSlApSlApSlApSlApSlApSlApSlApSlB//Z"/>
          <p:cNvSpPr>
            <a:spLocks noChangeAspect="1" noChangeArrowheads="1"/>
          </p:cNvSpPr>
          <p:nvPr/>
        </p:nvSpPr>
        <p:spPr bwMode="auto">
          <a:xfrm>
            <a:off x="190500" y="-2127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th-TH" dirty="0">
              <a:latin typeface="Angsana New" panose="02020603050405020304" pitchFamily="18" charset="-34"/>
              <a:cs typeface="Angsana New" panose="02020603050405020304" pitchFamily="18" charset="-34"/>
            </a:endParaRPr>
          </a:p>
        </p:txBody>
      </p:sp>
      <p:sp>
        <p:nvSpPr>
          <p:cNvPr id="120846" name="AutoShape 14" descr="data:image/jpg;base64,/9j/4AAQSkZJRgABAQAAAQABAAD/2wCEAAkGBhQSERIUEhQVFRUUFxgaGBcYFhcYGRwaHxgZFRwYHBYYGyYeFxwmGR8aIC8gIycpLCwsGx8xNTAqNSYsLSkBCQoKBQUFDQUFDSkYEhgpKSkpKSkpKSkpKSkpKSkpKSkpKSkpKSkpKSkpKSkpKSkpKSkpKSkpKSkpKSkpKSkpKf/AABEIAMsA+QMBIgACEQEDEQH/xAAcAAEAAwEBAQEBAAAAAAAAAAAABQYHBAEDAgj/xABHEAACAQMBBQUFBQUECQQDAAABAgMABBEhBQYSMUEHE1FhcRQiMoGRQlJiobEjM3KCwXOSssIVJENTY9HS8PE0orPhFhcl/8QAFAEBAAAAAAAAAAAAAAAAAAAAAP/EABQRAQAAAAAAAAAAAAAAAAAAAAD/2gAMAwEAAhEDEQA/ANxpSlApSlApSvlLcKuAzAcRwMkDJ8B4mg+tK8Fe0ClKUClKUClKUClKUClKUClKUClKUClKUClKUClKUClKUClKUClKUCue5v0jaNWODI3Co8Tgt8tBXRWYb47ZP+lrZM4WJ4vqzAn8jQXneTeBLSEyPqeSr4n/AJVQNzZJdobQ7+UkpB73kGOQigdNctjyr5dolw91fLbQgvwAKAPvHVs+GOp8vKr7unsaOziW3DKZcccmDqSdOLHPh6DyoJ0Urj2ntaK3XilcIDyz166AV8dl7wwXOe5lVyOYB19eE6486CRJr8pKDyIPTQ518Ko2z7j2u6nt7meUsjuBFH7kfAMYZnXXXPImue5t57K9RIHiiiunCKvvPwkcnKNyY8tDg0FwuN57aORo3lCsvxAg6aZ1OMCuiw2vDOCYpEkxz4WBx6jpVShtZLK9klmaaaOdBlo4srxjTDoueQ5EeJrmNyx2ikln3nFMpSVZYGVFUDiU6BSBpzPXrrig0HNe1Rpdo3pvzF7ye4v7vEkWp+NlYBgpOQSMEedTljt5xOtvcoqyMpKOjcSPjUjB95Gxg4P1oJS/v1hQu+eFfiIGcD7xA1wOp6V9YJ1dQykMrDIIIII8QRzr9OoIIPI1n1zJLsi4BXiexlY5XGe6YnXH6gdRpzFBodKj7fbMby92CMsgkQ5BDodMqeuDz9QeukhQKUpmgUpmlApSmaBSma8zQe0r5e1J99f7wr9pICMggjxBzQfqlKUCvMV7SgUpSggb/eQRX0Fs3KZGwccmz7oz4HBHris23qj4tslWyMywjpy9zUV3dqNy0V/BIvxJGjL6h2I/SuTtFP8ArNvdR6CaJHBH3l/qBw/Sgn95tpxbOknMWXurglmc49xTqFXTTT+hOdBUl2cbLkET3MxJkuMEZySEGcc/Hn6Yqp7n7rSbQm9oucmIHJJz+0bPIfhzzPy9NeVQBgCgpe8dusm1bJJhmIxuVVh7pkGTjz6HHkK+W/u6rMoubcpE0EbluEFWYaHGV8AG51Yt5t3Fu41HEUkjPFFIOaN4+nLPoPCq1teTapgkiaGN9CDJGwyy41wuc5Phig+2y91Emit7i1mkti8QEhXUv1PESfi4s61L7I2HaxSsFPeTpgs8h45Bnkcn4fkKyrdvfW4sgyLhkP2HyQD1I5EHxFSu5Cz3m0e/42UIeKRgeYJ0Tz4j08AfCg18CmK/LyhQSxAA5knA+tQ8m+dmG4TcJn1JH1AxQdO1dhRzlWbiSRM8EiMVdc+fUeRyKgLndaeWeF/aFzCWHfIvDN8OArAZR9fTQnxqzWW1Ipl4opEcfhYH8ulZ5tR7rZNy8wYy287HPEftHJwfBvAjmKDu2XBd3Vxdcc8sTwNwRsgHckjQgxtqcjhOPA86mxeSXVpIO7jMqM0c0LaqzLoyBs+7kYZW6ZFUDdzfG49ukaJO99pbWLOMnBIIJ+HGvPoK0fdiwlXv5Z1CPPJxlAQeEBQgGRodBQUBA0cPe2zE+xuZFR9JYgTwywSLnJXkwbljj5Vp2zNrRzJGyH94gcDy5H6HQ1B7z7rsz+02uFuFGGXksycijjqcaZ/+iKRsfbT28SsUZTZ3J44znIilUhl11ADL9StBsNUftZmZbWIqSMyj/A1XSGUMAwOQwBB8QdQapHa9/wCki/th/gagh+yOZmuLjiYn9mvM/iqo7XvpDcTAO37xuv4jVr7H/wB/cf2a/wCOqhf/APq3/tj/AI6C5dk+1WFxPC5JLqGGfFDgj6H8qrm8+15Jru4dC3CCeXRQQudOnKujeHisdpzMgx7zMvQcMin9Cx+lNhbOzYbRuCPspGvzkV2/y0En2UXDNeycTE/sG5n/AIkdcm+W+8s0skaMViUlQBpnBxk+J9a+/ZKP9ck/sH/+SKqffRFZZFIIKswIPPIJFBctmdm91NEJWlWMuAVVuInB11I+HT1qAmuLrZ9w6CRkkQ64OVI0IOD8QI8a2jYm2Yp4I5EdcFRkZGQcaqR0INZR2k36S3pMeDwqFJHUjOvnzx8qDU909ve2WscuAGOQ4HIMNDjyPP51MVT+yy2ZbAEjHHI7D00XP5GrhQKUpQKUqI3l28LOISsvEvGitjmATgkeJHPHWgzvtdQ+1QnGhiwD6O2f1H1qQ3Q3ejv7W1ackratKnB0bJVwCegAOMfpXX2p2izWkNxGQyow1HVHAGc+oH1qo7tb2+zWl1EM8cmCh8Mjhb0OMYoNBsN7lkv1tIFXulV8kD7o04cHAX9attZT2RWxa4nlOvDGFyfFmz+imtWFArwiva+dxDxqynIDAjQ4OoxoehoMK30dHv5zFqGbp1bQHGPE6/OuPYm25bSUSRHBGjKeTDOqsP8AsitL3a7OfZrx5nYSIn7nPxZPVvNRoPXNfjbu6NvcbSiXhI4o3kmCnGQCFU6agljrjnQd8ezzOntG0sIgwyQFiEQeL4+Nj4fLWuXam2leESW9o5jgdZQ/CiLhfiIU6kFcjI5Zz0r4Q3Ja77m7Yvb27cMcjABGlwrASkaFlXI1wCfXWXF5cXobuOCG31XvHXiaToeFNAF6ZNBEXFvAJXlu4ZbVnCqkiH3EwDqssWNST9odMYxUXv3JcPaRkSJcW4b98uAx6ASKNARyyNMnUCp/ZlrdPa8MhhuQOKN4ZF4TlGK4EgyM6AgsOo1qkXXDazlE75rYlWuLdsgphscD9COWGz73jQROwbiW3kS7RCyROAxx7uoI4SehKk/UVuWxttRXUQkhbiU8/EHqpHQ1AbBSCP8AYooa1uwzwnGhJHvwtnrgZGegI+zU1sDd6KzjZIQcMxY8RycnAxnHIAUEmaoe3Y0klntJ1AnkjPs83LvFzxKjeLqwx59MZwb7Va332MlxHGpYRy8Y7lzy7zBIUnpxY08x40HN2abVMlkqto0DGM5540K8+Wh4ceVSG927Ht0SR953fC/Fnh4s6EYxkeNZtu/PNHFtONuJZVjWUhs5DRuCT66j10rW9j7QE8EUo/2iK3zI1H1zQQG6G43sEkj993nGoXHBw4wc5zxHNQ8/ZNxStJ7TzctjuvxcWM8daHSgqW924QvpUk73uyq8J9zizrkfaGMZNfWDclV2e9mJPjyTJw9eINnh4vAAc6tFKCn7p7gewztL33ecSFMd3w82Vs54j92vd6uzuK7YyqxilPNgOJW0xquRry1H51b6UGU//qW5GQs8WP5x+QFd2zOyMcQa5m4h1VARnyLtr+VaRSg+dvbqiqiAKqgAAcgBoAK+lKUClKUCoDfqz7ywuABkhOIeqkN+gNT9fiaIMrKeTAg+hGDQZf2ebUFxDNs+Y+6yN3Z54HUfIkMPnVDvLNopHjYe8jFSPMHFdsvHZXjcGjwSnHXODpnHMFefrV/bYS3O0bO7RcwzJ3jYGVDougJ9cepU0HTap/ojZnFgd+/vEHlxkcvRVH1HnVzsrjvI43++qt9QDWXdrW0+KeOEco14j6tr+gFaBuhLxWNof+DGPooFBMUpUBvxto21nI6nDnCqfAnr9AaCfqv2i/8A9G6Y/ZghA9CXJ/SuTcLe32yHhc/togA34hyD/wDPz9RX0k2ikG05BK6xrLbxkMxABKuwIDHTkeVBGC3Vtlop0N5Kudc6yTZznHRR+VQ//wCT9xKbESsLdWKiVfek7sA/sww/FlQ2M4xzo+3oBYW8XejvIrjJA+IKJHPEvTkQR/TpQxA8jnhDOxyfdUkkdTgdKCUi289vLKYnlVuP3SW6AnKOp0bpnTp51YthbfW4kaU+7fM5wuD3csYQDuTkkDIBx+LFWfYllZy2UEBEZZ7fi1A4vB24jrkSc9eYrIoGeOVeA4dHHCR94HQj50GtJaRMojiJSG7HeW5GR3U6+8QB9nOOLHirjrVj2BtT2iBXIw2quv3XU8LD6j6YqjSpeJHcoVhVoCl2PeY8JJZmCYGMZV8g6aka5GLJuy0qTzLMyN3ypOpQEDUd2wAOvRTnz86CR2FvHFdd53Z1icqynGdDgNpzB8a83o2P7TbSxj4iMoeodfeUjw10+dY1sTbzWd4ZVzw8ZDr95OLUevUedbtbTq6K6HKsAQR1BGQfpQZ3sVxfxSs2Fu4oZIZcjV1KkKxH3gwwfn5VMdld3x2AB/2cjr8jh/8ANUPvEvsO0FvYtYnfguAPssQCdPxLhh5jzr5bobSFmt4Mgot1EoPPKsWXIx+AA0GnUpSgUpSgUpSgUpSgUpSgUpSgUNK/LjQ0GXdrWw+GSO5UaOOB/wCIZKn5rkfyiu/sk2wWjltz/szxr6McEfJtf5q7dk7WS/jmsbsBZ0yrY04uE47xfAg9P6GqHsed9m7QUSjHA3BJjkUbTiHjoQw9KD5793JfaFyT9luH5AAVsW68XDZ2qnORDHz5/CNKxvacXtW0pFj1E0+AR4E89fLWtL2nvGYNo2luD+ydOErpzYkIfHTAHzNBbqz3tgusQwJn4pC2P4Vxn860IVmvbGmlqfOQf4TyoKHsHbDWtxHMn2TqPFToy/Mf0rWt5e7L2F2QrRK/C2RkcEy8IbXTRsfWsWrW9xSt5strd/s8UZPgD7ysPTIx6UHLvPZJCm0IcIqzqk0WgA4wQrqPPKggeZqM3JvpGhEiDiksjggaF7eTJZBjmysOIZqQvNhnaFswcsL20XumXPusQcg4PRxrnx9KpWwNpXNqztCrftA0TDhJ97GcDwdedBdoAwW/u7VYmgk4wVfIbAXLMpxoCSTwcs1R9o7Ca29nZ3QiUBjwnIUcXIkc9NavcG7UU9kRYTOjFAJIixwzgDIdDqj5HP0rM7uF0YxyBlZDgq3MGg2Z5lkvLgoVZDZDLDBBy0hXXrpn6iufY4PFsp8/FauhPU+5G4z5aE/Sqru4strs+W6VgyTBo2T7S4JRHU9feJyvgRrpVoh2lCkmyUV1K906q3TPAqAHwycjXqMUGbb5WJivrlSMZkLDH3W98fka0Dsn233lu0DH3oTlf4G1/Jsj5iuvefcoXd0smAFMEis34+UZx5ZJ/lqi9nF73O0EVjgSBoyNRrzA/vAD50Fs3ndYdoBZtba+jEcg6Bl91Wz0Iyuvn5VWNobKe0tr+JiSVng4WIPvDhlII+VXftM2P31kzqMtCeMePDyf8tf5agNs7X9q2Kkh1dXVJD5qGUE+oIPzoND2Rdd7BDJ9+NG+qg111BbjHOz7X+zH6kVO0ClKUClKUClKUClKUClKUClKUGQ9o1o9rfpcR+73gDqwHJ1wrevQ+fFXft20Xatmt3AP9YiAWRB4AEkDx55U9Rkc+Vk7R9h+0WbFRl4T3g8cAe8B8tfkKyzdXeFrO4WQfCfdkXnlMjPzHMUE12VWAkveM/7KNmHqcIPyJrm7Q7s/6SlZScx8AHkVUH9a03YuwYVne8gb3biMe6AOHUhuMeGfDxzWVb/LjaNz/ED/AOxaDbrK4EkaONQ6q2nLUA1S+1yz4rWN8fu5OfgGGP1Aqc3ClLbPtifuEfIMyj8hXXvNsj2m1mh0yy+7n7w1U/UCgwSxhDyxqxwGdVJ8iwBrVNxtiS2V3dQPkxsquj40YBuHnyDYbBFZM6EEg6EHB8j/AOa33dXa/tNpDL1K4b+Ie635jPzoIPfS+FjNBdp8TN3cqf7yPGc+HEp5HzxUdHGbm89r2eqMsQUurEp3kjBgce77rhOp64qtdpG2+/uyqnKRe6PXr+dOz21uzJK9oyjgUF1fPA51CoQOvM56UF4L2NzLxScVtcrzBYwy55akHDjz1qr73brQI8x78mQxCSMyOp4irESIWwASRwkddDVpn3igf9ntG27lh/vE44z/AAyAVFbSl2ZG9vNEITiTDqMn3CrDPAdMg8JoPNwLCaWKASoUggZnXOneOSSCQfsrk68s4qqb9HjuXljQrAzEIwXCM40cqep4smtCm2jLf5it1aO3Okk7DBYdVjU+PLP/AIqem2DC8Hs7IDEFChfDHIg8wfPnQUPcPtB+G3um8BHI35K5/Q/Lwqu4EW2BjGBdjkNMF+g+dfLe/c+Sxkz8UTH3H6/wtjk3649cQlvdFJEk5lGVtfIg/wBKDfdvbQEEDSMAUUrxg/cLBWPyBrLNtwCzW+tPsSmKWE9CoOcZ9NP5fOtJ3sTvdn3GBnihLDGvTiHLnyqhewG/srBxkvDMIHP4CRg/IcP1NBb9jXptmsLI82t2LeOQAflrxVaqziO/7zeADORGHQfKM5H97NaPQKUpQKUpQKUpQKUpQKUpQKUpQeMKw/frdf2O490HupMsnl4p8unlitwJqK2hZ299C8bFXXJGQclWGmfJgaCkdle8+ptJDpq0RJ+bJ/mH81Q3anbcN+W6PGh+mV/pUXt7YE+z51yToQ0cq5AOPA9GHUfrXZvdvGl7DbSHSdAySDp0II9Tn0zQaBuntRLfZNvLKSEUakAnGZWXOB01q2BsjTXNZ+sIbd7XpEW/uyE13dmO3+/tu6c5kg015lD8J+Wq/KgqXafu93NwJkHuT5J8pPtfUe99ai92N8JLNJkGqSKcDPwvy4h8ufy8K1ze3Y3tVpLF9rh4k/iXUfnp86wOg9d8kk9a2/s/2J7NZxgjDyftH8ckaD5LgfWsRifDKcA4IODyODnB8jW27E3+tZ0BLiJuqOcY6aHkRQde3d6La3BWVgxxqgAY/POg+dVyx352azgGFYzkYYxJgeeQMiobtOs7ZmE8MiGQnEiqwIIxo2mgPIHxqgUGjb4do7cZjtWwo5uObeh6D6Gvh2cbbmku272c8CxMSrPodVA+I9OefKqDXquRyJFBonaZvVHKgt4iH94MzDUacgD8zrWdohJwBknoNfyr9wQNI6qoLO5AAHMk6AVuO6G6yWcAXAMrayP4nwB+6OQ+tBH7B29w2Fn3qnikZYCGypxkpxYxk6AfWuDs1j7h7+Bz+5kB+XvDP0Ar8do+0StzYRg8pFfGv3wozX43g2iLW8v1UHjuoIu7AB1Y8UZx4nr+VBGdnsJn2nNPrwp3jf3zwqM+mfpWsCs9s4/9E2IXT2q4I00JBOgHmFGnqa0FeVB7SlKBSlKBSlKBSlKBSlMUClKUHhrL9+raawuhd2zFFmPv41Xj8GHIhuevXPLStRrg23sdLmCSKTk45+B6MPMHWgr+xN5bbacJhlUByPeiPXT4kPM68uoqgb5bkPZtxpl4CdH6qT9lsfkevrUJtHZ8lrM0b5V425jTzDKfA8wa0DdXtBSdPZr7BLgr3jY4WB04X8D0zy9KCR3FiFzskwk8+9jPXGSSNPLiFULcfaxtb6IsSFY9248mONfRsH5GtZ3Z3ZWyEqRuWR34lU810AIz9rlzrKt/tjm2vXKjCyHvEwNNTkj1DZ/Kg281ge99h3N7cIBgcZKjyb3h+taLvDvDPFBaX0J4o2VRLHrwniGQfwkNkZ9OdffZlrYbTk9p4eORVVWjY6LjOMpyb15GgxzFeV/SSQKAAFAA5AAY+lQW19xLS41aII2fij9wn1xofmKDCya9RCSABkk4AGpJ8AOtao/Y/BnSaUDwwpP1x/SrBu/uTbWmqJxP/vHwW+XRfkKCpbK7Jw9sDM7RztqMYIUY0Vl6nxwdOVcw7Hps/v48Z58LZx6ePzrVsUoK3uxuNBZ4YZeXH7xuY8Qq8lH5+dWSlDQZRvXmTbcCc8NAMdOYc/1NW/eNYYJvbZsM0cfBEn4ssS30OM9BnxFUm325Cu2J7iU+6necGNcsAIwNfLPlURvPvHJfzjhViOSRjJPyA1JP/fIUEjsa9k2jtOFnOitxka4Cp7w9BnA+fia2MVUez7c82cbPLjvpQMj7i8+HPU51Py8Kt9ApSlApSlApSlApSlApSlApSlApSlBW98tzUvY8jCzKPcf/ACt4r+lYxtPZUtvIY5kKMNcHqPEHqPOv6LqP2xsGG6ThnQOByPIjzDDUUGX7ndorW3DFcZeEaBubIOmPvL5fSrfvzspL6z72ArI0eXRlOcjHvqMdSOniBUHtXsgOSbaYY6JIP86/9Ncmxt3Nq2RLQqCvVO8Rlbz4SefnzoJns8uI7uwktJRngypHXgYllI8CGz9BVCuEuNmXbBW4ZI+TfZZTyOOqkdPH0qW2bNdbPvDPJbukbEiQBSV4WOTgjTQ6jXpWh707rx38AIIDgZik9RkAnqpoP1ujvfHex6YWVQONP8w8VP5cjVhr+fsXGz7kaGOWM/Ij/MhH1rZ9196I72LjTRh8aE6qf6g9DQTVKV4TQe0rhn23AnxzRr6uv/OoPeDf+CBMxssrnkAdBpzJ6+g/KgslzdpGpZ2CqOZJwKrV52k2cbY4mbzVdPzIP5Vnjm/2kWdFd1BxoQFB8BkgDQ9Kh7/YFxB+9hkQeJU4/vDT86DSY9rbIuieKONWznLR8BPzXn86mLO+2dbLmIwpgH4BljjzALH+tYcKtO6W48t24Zw0cA+JjkFvJM8/XkKDW9hbYFzGZVUqhYhCebAacWOgzn6VJV8ra3WNVRAFVQAoHIADAH0r60ClKUClKUClKUClKUClKUClKUClKUCqlvhsC5YmazmdZBjijDEK+ORGTgHy5GrbXmKDG4+0u9iYrIVJXIIZAGB8+VSCdr0umYo/PRv+qrrvNuXBeAlhwS40lUe9p0P3h6/UVmW2+zm6t9VXvk+9GCT805/TNBYU7YBqGt8+j6fMEHNSdp2r2pADI6egBH9KyqbZ8iHDxupzjBRhr4aiuvZ27VzOcRQSHzKlVHqzYAoLxvbvlYXcDJwuX+wxTBVvHiznHiOtRHZxu5PJOk6s0USHVhpx6/APvDoT09am92uyoKQ94Q3/AAl+H+ZuvoPrUjvzvgLRO5gwJCOg+BemPA/oPUUHTvXv9Ha5RMPJr6KfPHM+VZjtbfG5nJ45GAP2QcD6cqh5ZSxJY5Jq9dm25omb2mdcxof2ankzDmxHVR+Z9KCv3e6s6Wq3MpChiAqNnjYHrjGg64NXvdrswhECtdKWlfBI4mXg0+H3TqfE+NfS4Ptu1Vj5xWY4m56uDoP73+GryBQUWfcWa0Jl2bMynmYZCCrfPl9fqKkN2d90uGMEy9zcKSDGc4JHPhz1/CdfWrXVL7Qtz/aE7+EYniGfd5uo1x/EOY+lBaE2TCG4xFGG+8EUH64rrAri2Gsgt4e+OZO7XjP4sDOfOu6gUpSgUpSgUpSgUpSgUpSgUpXlB7SlKBSlKBSlKBXmK9pQeFa5bracUX7yRF8mYA/IczXXVZ2r2fWs7FiJEZiSxRyMk+IbI5+GKCJ3n7S441K23vuftEaD0B5/P86yu7u2kcu5JZjkk/XnWqDsht85MsxGeXufrw1K7M7OrOBlYRl2XkZG4tfHh0GflQZ7uduDJdMskoaODnnkX8l8vxfTNa1cultbsVAVIozgcgABoK7gK4NvbK9pt5IeIpxjHEBnGoPLqKCqdlcZeO5uG1aWXGT4AZ5+rGr3UBuTsR7S0WKTh4w7k8JyDljg5/hxU/QK8r2lB5ivaUoFKUoFKUoFKUoFKUoFKUoFKUoFKUoFKUoFKUoFKV5Qe0rw17QKUpQKV5XtApSlApSlApSlApSlApSlApSlApSlApSlApSlB//Z"/>
          <p:cNvSpPr>
            <a:spLocks noChangeAspect="1" noChangeArrowheads="1"/>
          </p:cNvSpPr>
          <p:nvPr/>
        </p:nvSpPr>
        <p:spPr bwMode="auto">
          <a:xfrm>
            <a:off x="190500" y="-2127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th-TH" dirty="0">
              <a:latin typeface="Angsana New" panose="02020603050405020304" pitchFamily="18" charset="-34"/>
              <a:cs typeface="Angsana New" panose="02020603050405020304" pitchFamily="18" charset="-34"/>
            </a:endParaRPr>
          </a:p>
        </p:txBody>
      </p:sp>
      <p:pic>
        <p:nvPicPr>
          <p:cNvPr id="120848" name="Picture 16" descr="http://t1.gstatic.com/images?q=tbn:ANd9GcQGzZLgnJr0_E9_iT2flgOlFKe9gUKGegdBUuaPwN0Tni24F6xV"/>
          <p:cNvPicPr>
            <a:picLocks noChangeAspect="1" noChangeArrowheads="1"/>
          </p:cNvPicPr>
          <p:nvPr/>
        </p:nvPicPr>
        <p:blipFill>
          <a:blip r:embed="rId3" cstate="print"/>
          <a:srcRect l="12195" t="21739" r="4878" b="12264"/>
          <a:stretch>
            <a:fillRect/>
          </a:stretch>
        </p:blipFill>
        <p:spPr bwMode="auto">
          <a:xfrm>
            <a:off x="5105400" y="4419600"/>
            <a:ext cx="3293166" cy="2227730"/>
          </a:xfrm>
          <a:prstGeom prst="rect">
            <a:avLst/>
          </a:prstGeom>
          <a:noFill/>
        </p:spPr>
      </p:pic>
    </p:spTree>
    <p:extLst>
      <p:ext uri="{BB962C8B-B14F-4D97-AF65-F5344CB8AC3E}">
        <p14:creationId xmlns:p14="http://schemas.microsoft.com/office/powerpoint/2010/main" val="2774121360"/>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14400" y="1143000"/>
            <a:ext cx="8229600" cy="584775"/>
          </a:xfrm>
          <a:prstGeom prst="rect">
            <a:avLst/>
          </a:prstGeom>
        </p:spPr>
        <p:txBody>
          <a:bodyPr wrap="square">
            <a:spAutoFit/>
          </a:bodyPr>
          <a:lstStyle/>
          <a:p>
            <a:pPr algn="ctr"/>
            <a:r>
              <a:rPr lang="th-TH" sz="3200" b="1" dirty="0">
                <a:solidFill>
                  <a:schemeClr val="tx1">
                    <a:lumMod val="60000"/>
                    <a:lumOff val="40000"/>
                  </a:schemeClr>
                </a:solidFill>
                <a:latin typeface="Angsana New" panose="02020603050405020304" pitchFamily="18" charset="-34"/>
                <a:cs typeface="Angsana New" panose="02020603050405020304" pitchFamily="18" charset="-34"/>
              </a:rPr>
              <a:t>ให้แก้ไข (</a:t>
            </a:r>
            <a:r>
              <a:rPr lang="en-US" sz="3200" b="1" dirty="0">
                <a:solidFill>
                  <a:schemeClr val="tx1">
                    <a:lumMod val="60000"/>
                    <a:lumOff val="40000"/>
                  </a:schemeClr>
                </a:solidFill>
                <a:latin typeface="Angsana New" panose="02020603050405020304" pitchFamily="18" charset="-34"/>
                <a:cs typeface="Angsana New" panose="02020603050405020304" pitchFamily="18" charset="-34"/>
              </a:rPr>
              <a:t>Amend)</a:t>
            </a:r>
          </a:p>
        </p:txBody>
      </p:sp>
      <p:pic>
        <p:nvPicPr>
          <p:cNvPr id="3077" name="Picture 5"/>
          <p:cNvPicPr>
            <a:picLocks noChangeAspect="1" noChangeArrowheads="1"/>
          </p:cNvPicPr>
          <p:nvPr/>
        </p:nvPicPr>
        <p:blipFill>
          <a:blip r:embed="rId3" cstate="print"/>
          <a:srcRect b="2646"/>
          <a:stretch>
            <a:fillRect/>
          </a:stretch>
        </p:blipFill>
        <p:spPr bwMode="auto">
          <a:xfrm>
            <a:off x="457200" y="2819400"/>
            <a:ext cx="4303713" cy="3505200"/>
          </a:xfrm>
          <a:prstGeom prst="rect">
            <a:avLst/>
          </a:prstGeom>
          <a:ln>
            <a:noFill/>
          </a:ln>
          <a:effectLst>
            <a:outerShdw blurRad="190500" algn="tl" rotWithShape="0">
              <a:srgbClr val="000000">
                <a:alpha val="70000"/>
              </a:srgbClr>
            </a:outerShdw>
          </a:effectLst>
        </p:spPr>
      </p:pic>
      <p:pic>
        <p:nvPicPr>
          <p:cNvPr id="3078" name="Picture 6"/>
          <p:cNvPicPr>
            <a:picLocks noChangeAspect="1" noChangeArrowheads="1"/>
          </p:cNvPicPr>
          <p:nvPr/>
        </p:nvPicPr>
        <p:blipFill>
          <a:blip r:embed="rId4" cstate="print"/>
          <a:srcRect r="48123"/>
          <a:stretch>
            <a:fillRect/>
          </a:stretch>
        </p:blipFill>
        <p:spPr bwMode="auto">
          <a:xfrm>
            <a:off x="76200" y="1752600"/>
            <a:ext cx="4811030" cy="762000"/>
          </a:xfrm>
          <a:prstGeom prst="rect">
            <a:avLst/>
          </a:prstGeom>
          <a:ln>
            <a:noFill/>
          </a:ln>
          <a:effectLst>
            <a:outerShdw blurRad="190500" algn="tl" rotWithShape="0">
              <a:srgbClr val="000000">
                <a:alpha val="70000"/>
              </a:srgbClr>
            </a:outerShdw>
          </a:effectLst>
        </p:spPr>
      </p:pic>
      <p:pic>
        <p:nvPicPr>
          <p:cNvPr id="1026" name="Picture 2"/>
          <p:cNvPicPr>
            <a:picLocks noChangeAspect="1" noChangeArrowheads="1"/>
          </p:cNvPicPr>
          <p:nvPr/>
        </p:nvPicPr>
        <p:blipFill>
          <a:blip r:embed="rId5" cstate="print"/>
          <a:srcRect/>
          <a:stretch>
            <a:fillRect/>
          </a:stretch>
        </p:blipFill>
        <p:spPr bwMode="auto">
          <a:xfrm>
            <a:off x="5029200" y="1905000"/>
            <a:ext cx="3962400" cy="468923"/>
          </a:xfrm>
          <a:prstGeom prst="rect">
            <a:avLst/>
          </a:prstGeom>
          <a:ln>
            <a:noFill/>
          </a:ln>
          <a:effectLst>
            <a:outerShdw blurRad="190500" algn="tl" rotWithShape="0">
              <a:srgbClr val="000000">
                <a:alpha val="70000"/>
              </a:srgbClr>
            </a:outerShdw>
          </a:effectLst>
        </p:spPr>
      </p:pic>
      <p:pic>
        <p:nvPicPr>
          <p:cNvPr id="1027" name="Picture 3"/>
          <p:cNvPicPr>
            <a:picLocks noChangeAspect="1" noChangeArrowheads="1"/>
          </p:cNvPicPr>
          <p:nvPr/>
        </p:nvPicPr>
        <p:blipFill>
          <a:blip r:embed="rId6" cstate="print"/>
          <a:srcRect/>
          <a:stretch>
            <a:fillRect/>
          </a:stretch>
        </p:blipFill>
        <p:spPr bwMode="auto">
          <a:xfrm>
            <a:off x="5029200" y="2819400"/>
            <a:ext cx="3905795" cy="3505200"/>
          </a:xfrm>
          <a:prstGeom prst="rect">
            <a:avLst/>
          </a:prstGeom>
          <a:ln>
            <a:noFill/>
          </a:ln>
          <a:effectLst>
            <a:outerShdw blurRad="190500" algn="tl" rotWithShape="0">
              <a:srgbClr val="000000">
                <a:alpha val="70000"/>
              </a:srgbClr>
            </a:outerShdw>
          </a:effectLst>
        </p:spPr>
      </p:pic>
      <p:sp>
        <p:nvSpPr>
          <p:cNvPr id="8"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4000" b="1" dirty="0">
                <a:solidFill>
                  <a:schemeClr val="bg1"/>
                </a:solidFill>
                <a:latin typeface="Angsana New" panose="02020603050405020304" pitchFamily="18" charset="-34"/>
                <a:cs typeface="Angsana New" panose="02020603050405020304" pitchFamily="18" charset="-34"/>
              </a:rPr>
              <a:t>ตัวอย่างการ </a:t>
            </a:r>
            <a:r>
              <a:rPr lang="en-US" sz="4000" b="1" dirty="0">
                <a:solidFill>
                  <a:schemeClr val="bg1"/>
                </a:solidFill>
                <a:latin typeface="Angsana New" panose="02020603050405020304" pitchFamily="18" charset="-34"/>
                <a:cs typeface="Angsana New" panose="02020603050405020304" pitchFamily="18" charset="-34"/>
              </a:rPr>
              <a:t>update </a:t>
            </a:r>
            <a:r>
              <a:rPr lang="th-TH" sz="4000" b="1" dirty="0">
                <a:solidFill>
                  <a:schemeClr val="bg1"/>
                </a:solidFill>
                <a:latin typeface="Angsana New" panose="02020603050405020304" pitchFamily="18" charset="-34"/>
                <a:cs typeface="Angsana New" panose="02020603050405020304" pitchFamily="18" charset="-34"/>
              </a:rPr>
              <a:t>ตาม ปชร.</a:t>
            </a:r>
            <a:endParaRPr lang="pt-BR" sz="4000" b="1" dirty="0">
              <a:solidFill>
                <a:schemeClr val="bg1"/>
              </a:solidFill>
              <a:latin typeface="Angsana New" panose="02020603050405020304" pitchFamily="18" charset="-34"/>
              <a:cs typeface="Angsana New" panose="02020603050405020304" pitchFamily="18" charset="-34"/>
            </a:endParaRPr>
          </a:p>
        </p:txBody>
      </p:sp>
    </p:spTree>
  </p:cSld>
  <p:clrMapOvr>
    <a:masterClrMapping/>
  </p:clrMapOvr>
  <p:transition spd="med">
    <p:random/>
  </p:transition>
</p:sld>
</file>

<file path=ppt/slides/slide51.xml><?xml version="1.0" encoding="utf-8"?>
<p:sld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6" name="Rectangle 5"/>
          <p:cNvSpPr/>
          <p:nvPr/>
        </p:nvSpPr>
        <p:spPr>
          <a:xfrm>
            <a:off x="457200" y="762000"/>
            <a:ext cx="8229600" cy="523220"/>
          </a:xfrm>
          <a:prstGeom prst="rect">
            <a:avLst/>
          </a:prstGeom>
        </p:spPr>
        <p:txBody>
          <a:bodyPr wrap="square">
            <a:spAutoFit/>
          </a:bodyPr>
          <a:lstStyle/>
          <a:p>
            <a:pPr algn="ctr"/>
            <a:r>
              <a:rPr lang="th-TH" sz="2800" b="1" dirty="0">
                <a:solidFill>
                  <a:schemeClr val="tx1">
                    <a:lumMod val="60000"/>
                    <a:lumOff val="40000"/>
                  </a:schemeClr>
                </a:solidFill>
                <a:latin typeface="Angsana New" panose="02020603050405020304" pitchFamily="18" charset="-34"/>
                <a:cs typeface="Angsana New" panose="02020603050405020304" pitchFamily="18" charset="-34"/>
              </a:rPr>
              <a:t>ให้แทนที่ (</a:t>
            </a:r>
            <a:r>
              <a:rPr lang="en-US" sz="2800" b="1" dirty="0">
                <a:solidFill>
                  <a:schemeClr val="tx1">
                    <a:lumMod val="60000"/>
                    <a:lumOff val="40000"/>
                  </a:schemeClr>
                </a:solidFill>
                <a:latin typeface="Angsana New" panose="02020603050405020304" pitchFamily="18" charset="-34"/>
                <a:cs typeface="Angsana New" panose="02020603050405020304" pitchFamily="18" charset="-34"/>
              </a:rPr>
              <a:t>Replace)</a:t>
            </a:r>
          </a:p>
        </p:txBody>
      </p:sp>
      <p:pic>
        <p:nvPicPr>
          <p:cNvPr id="2050" name="Picture 2"/>
          <p:cNvPicPr>
            <a:picLocks noChangeAspect="1" noChangeArrowheads="1"/>
          </p:cNvPicPr>
          <p:nvPr/>
        </p:nvPicPr>
        <p:blipFill>
          <a:blip r:embed="rId4" cstate="print"/>
          <a:srcRect/>
          <a:stretch>
            <a:fillRect/>
          </a:stretch>
        </p:blipFill>
        <p:spPr bwMode="auto">
          <a:xfrm>
            <a:off x="1371600" y="1219200"/>
            <a:ext cx="6520048" cy="838200"/>
          </a:xfrm>
          <a:prstGeom prst="rect">
            <a:avLst/>
          </a:prstGeom>
          <a:ln>
            <a:noFill/>
          </a:ln>
          <a:effectLst>
            <a:outerShdw blurRad="190500" algn="tl" rotWithShape="0">
              <a:srgbClr val="000000">
                <a:alpha val="70000"/>
              </a:srgbClr>
            </a:outerShdw>
          </a:effectLst>
        </p:spPr>
      </p:pic>
      <p:pic>
        <p:nvPicPr>
          <p:cNvPr id="2051" name="Picture 3"/>
          <p:cNvPicPr>
            <a:picLocks noChangeAspect="1" noChangeArrowheads="1"/>
          </p:cNvPicPr>
          <p:nvPr/>
        </p:nvPicPr>
        <p:blipFill>
          <a:blip r:embed="rId5" cstate="print"/>
          <a:srcRect/>
          <a:stretch>
            <a:fillRect/>
          </a:stretch>
        </p:blipFill>
        <p:spPr bwMode="auto">
          <a:xfrm>
            <a:off x="1524000" y="2133600"/>
            <a:ext cx="6227738" cy="4495800"/>
          </a:xfrm>
          <a:prstGeom prst="rect">
            <a:avLst/>
          </a:prstGeom>
          <a:ln>
            <a:noFill/>
          </a:ln>
          <a:effectLst>
            <a:outerShdw blurRad="190500" algn="tl" rotWithShape="0">
              <a:srgbClr val="000000">
                <a:alpha val="70000"/>
              </a:srgbClr>
            </a:outerShdw>
          </a:effectLst>
        </p:spPr>
      </p:pic>
      <p:sp>
        <p:nvSpPr>
          <p:cNvPr id="7"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3600" b="1" dirty="0">
                <a:solidFill>
                  <a:schemeClr val="bg1"/>
                </a:solidFill>
                <a:latin typeface="Angsana New" panose="02020603050405020304" pitchFamily="18" charset="-34"/>
                <a:cs typeface="Angsana New" panose="02020603050405020304" pitchFamily="18" charset="-34"/>
              </a:rPr>
              <a:t>ตัวอย่างการ </a:t>
            </a:r>
            <a:r>
              <a:rPr lang="en-US" sz="3600" b="1" dirty="0">
                <a:solidFill>
                  <a:schemeClr val="bg1"/>
                </a:solidFill>
                <a:latin typeface="Angsana New" panose="02020603050405020304" pitchFamily="18" charset="-34"/>
                <a:cs typeface="Angsana New" panose="02020603050405020304" pitchFamily="18" charset="-34"/>
              </a:rPr>
              <a:t>update </a:t>
            </a:r>
            <a:r>
              <a:rPr lang="th-TH" sz="3600" b="1" dirty="0">
                <a:solidFill>
                  <a:schemeClr val="bg1"/>
                </a:solidFill>
                <a:latin typeface="Angsana New" panose="02020603050405020304" pitchFamily="18" charset="-34"/>
                <a:cs typeface="Angsana New" panose="02020603050405020304" pitchFamily="18" charset="-34"/>
              </a:rPr>
              <a:t>ตาม ปชร.</a:t>
            </a:r>
            <a:endParaRPr lang="pt-BR" sz="3600" b="1" dirty="0">
              <a:solidFill>
                <a:schemeClr val="bg1"/>
              </a:solidFill>
              <a:latin typeface="Angsana New" panose="02020603050405020304" pitchFamily="18" charset="-34"/>
              <a:cs typeface="Angsana New" panose="02020603050405020304" pitchFamily="18" charset="-34"/>
            </a:endParaRPr>
          </a:p>
        </p:txBody>
      </p:sp>
    </p:spTree>
  </p:cSld>
  <p:clrMapOvr>
    <a:overrideClrMapping bg1="lt1" tx1="dk1" bg2="lt2" tx2="dk2" accent1="accent1" accent2="accent2" accent3="accent3" accent4="accent4" accent5="accent5" accent6="accent6" hlink="hlink" folHlink="folHlink"/>
  </p:clrMapOvr>
  <p:transition spd="med">
    <p:random/>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990600"/>
            <a:ext cx="8229600" cy="954107"/>
          </a:xfrm>
          <a:prstGeom prst="rect">
            <a:avLst/>
          </a:prstGeom>
        </p:spPr>
        <p:txBody>
          <a:bodyPr wrap="square">
            <a:spAutoFit/>
          </a:bodyPr>
          <a:lstStyle/>
          <a:p>
            <a:pPr algn="ctr"/>
            <a:r>
              <a:rPr lang="th-TH" sz="2800" b="1" dirty="0">
                <a:solidFill>
                  <a:schemeClr val="tx1">
                    <a:lumMod val="60000"/>
                    <a:lumOff val="40000"/>
                  </a:schemeClr>
                </a:solidFill>
                <a:latin typeface="Angsana New" panose="02020603050405020304" pitchFamily="18" charset="-34"/>
                <a:cs typeface="Angsana New" panose="02020603050405020304" pitchFamily="18" charset="-34"/>
              </a:rPr>
              <a:t>ให้ย้าย (</a:t>
            </a:r>
            <a:r>
              <a:rPr lang="en-US" sz="2800" b="1" dirty="0">
                <a:solidFill>
                  <a:schemeClr val="tx1">
                    <a:lumMod val="60000"/>
                    <a:lumOff val="40000"/>
                  </a:schemeClr>
                </a:solidFill>
                <a:latin typeface="Angsana New" panose="02020603050405020304" pitchFamily="18" charset="-34"/>
                <a:cs typeface="Angsana New" panose="02020603050405020304" pitchFamily="18" charset="-34"/>
              </a:rPr>
              <a:t>Move)</a:t>
            </a:r>
          </a:p>
          <a:p>
            <a:pPr algn="ctr"/>
            <a:r>
              <a:rPr lang="th-TH" sz="2800" b="1" dirty="0">
                <a:solidFill>
                  <a:schemeClr val="tx1">
                    <a:lumMod val="60000"/>
                    <a:lumOff val="40000"/>
                  </a:schemeClr>
                </a:solidFill>
                <a:latin typeface="Angsana New" panose="02020603050405020304" pitchFamily="18" charset="-34"/>
                <a:cs typeface="Angsana New" panose="02020603050405020304" pitchFamily="18" charset="-34"/>
              </a:rPr>
              <a:t>ใส่วงกลมเล็กแทนพิกัดใหม่ ใช้เส้นมีหัวลูกศรโยงไปพิกัดใหม่</a:t>
            </a:r>
            <a:endParaRPr lang="en-US" sz="2800" b="1" dirty="0">
              <a:solidFill>
                <a:schemeClr val="tx1">
                  <a:lumMod val="60000"/>
                  <a:lumOff val="40000"/>
                </a:schemeClr>
              </a:solidFill>
              <a:latin typeface="Angsana New" panose="02020603050405020304" pitchFamily="18" charset="-34"/>
              <a:cs typeface="Angsana New" panose="02020603050405020304" pitchFamily="18" charset="-34"/>
            </a:endParaRPr>
          </a:p>
        </p:txBody>
      </p:sp>
      <p:pic>
        <p:nvPicPr>
          <p:cNvPr id="2" name="Picture 2"/>
          <p:cNvPicPr>
            <a:picLocks noChangeAspect="1" noChangeArrowheads="1"/>
          </p:cNvPicPr>
          <p:nvPr/>
        </p:nvPicPr>
        <p:blipFill>
          <a:blip r:embed="rId3" cstate="print"/>
          <a:srcRect/>
          <a:stretch>
            <a:fillRect/>
          </a:stretch>
        </p:blipFill>
        <p:spPr bwMode="auto">
          <a:xfrm>
            <a:off x="1143000" y="1905000"/>
            <a:ext cx="7015163" cy="914400"/>
          </a:xfrm>
          <a:prstGeom prst="rect">
            <a:avLst/>
          </a:prstGeom>
          <a:ln>
            <a:noFill/>
          </a:ln>
          <a:effectLst>
            <a:outerShdw blurRad="190500" algn="tl" rotWithShape="0">
              <a:srgbClr val="000000">
                <a:alpha val="70000"/>
              </a:srgbClr>
            </a:outerShdw>
          </a:effectLst>
        </p:spPr>
      </p:pic>
      <p:pic>
        <p:nvPicPr>
          <p:cNvPr id="3" name="Picture 3"/>
          <p:cNvPicPr>
            <a:picLocks noChangeAspect="1" noChangeArrowheads="1"/>
          </p:cNvPicPr>
          <p:nvPr/>
        </p:nvPicPr>
        <p:blipFill>
          <a:blip r:embed="rId4" cstate="print"/>
          <a:srcRect/>
          <a:stretch>
            <a:fillRect/>
          </a:stretch>
        </p:blipFill>
        <p:spPr bwMode="auto">
          <a:xfrm>
            <a:off x="1143000" y="2895600"/>
            <a:ext cx="7010400" cy="3745694"/>
          </a:xfrm>
          <a:prstGeom prst="rect">
            <a:avLst/>
          </a:prstGeom>
          <a:ln>
            <a:noFill/>
          </a:ln>
          <a:effectLst>
            <a:outerShdw blurRad="190500" algn="tl" rotWithShape="0">
              <a:srgbClr val="000000">
                <a:alpha val="70000"/>
              </a:srgbClr>
            </a:outerShdw>
          </a:effectLst>
        </p:spPr>
      </p:pic>
      <p:sp>
        <p:nvSpPr>
          <p:cNvPr id="7"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3600" b="1" dirty="0">
                <a:solidFill>
                  <a:schemeClr val="bg1"/>
                </a:solidFill>
                <a:latin typeface="Angsana New" panose="02020603050405020304" pitchFamily="18" charset="-34"/>
                <a:cs typeface="Angsana New" panose="02020603050405020304" pitchFamily="18" charset="-34"/>
              </a:rPr>
              <a:t>ตัวอย่างการ </a:t>
            </a:r>
            <a:r>
              <a:rPr lang="en-US" sz="3600" b="1" dirty="0">
                <a:solidFill>
                  <a:schemeClr val="bg1"/>
                </a:solidFill>
                <a:latin typeface="Angsana New" panose="02020603050405020304" pitchFamily="18" charset="-34"/>
                <a:cs typeface="Angsana New" panose="02020603050405020304" pitchFamily="18" charset="-34"/>
              </a:rPr>
              <a:t>update </a:t>
            </a:r>
            <a:r>
              <a:rPr lang="th-TH" sz="3600" b="1" dirty="0">
                <a:solidFill>
                  <a:schemeClr val="bg1"/>
                </a:solidFill>
                <a:latin typeface="Angsana New" panose="02020603050405020304" pitchFamily="18" charset="-34"/>
                <a:cs typeface="Angsana New" panose="02020603050405020304" pitchFamily="18" charset="-34"/>
              </a:rPr>
              <a:t>ตาม ปชร.</a:t>
            </a:r>
            <a:endParaRPr lang="pt-BR" sz="3600" b="1" dirty="0">
              <a:solidFill>
                <a:schemeClr val="bg1"/>
              </a:solidFill>
              <a:latin typeface="Angsana New" panose="02020603050405020304" pitchFamily="18" charset="-34"/>
              <a:cs typeface="Angsana New" panose="02020603050405020304" pitchFamily="18" charset="-34"/>
            </a:endParaRPr>
          </a:p>
        </p:txBody>
      </p:sp>
    </p:spTree>
  </p:cSld>
  <p:clrMapOvr>
    <a:masterClrMapping/>
  </p:clrMapOvr>
  <p:transition spd="med">
    <p:random/>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914400" y="1752600"/>
            <a:ext cx="7315200" cy="3810000"/>
          </a:xfrm>
          <a:prstGeom prst="rect">
            <a:avLst/>
          </a:prstGeom>
        </p:spPr>
        <p:txBody>
          <a:bodyPr/>
          <a:lstStyle/>
          <a:p>
            <a:pPr>
              <a:spcBef>
                <a:spcPct val="20000"/>
              </a:spcBef>
              <a:buClr>
                <a:schemeClr val="bg1"/>
              </a:buClr>
              <a:buSzPct val="95000"/>
              <a:tabLst>
                <a:tab pos="2063750" algn="l"/>
                <a:tab pos="6642100" algn="l"/>
              </a:tabLst>
            </a:pPr>
            <a:r>
              <a:rPr lang="th-TH" sz="3600" b="1" dirty="0">
                <a:solidFill>
                  <a:srgbClr val="FF4040"/>
                </a:solidFill>
                <a:latin typeface="Angsana New" panose="02020603050405020304" pitchFamily="18" charset="-34"/>
                <a:cs typeface="Angsana New" panose="02020603050405020304" pitchFamily="18" charset="-34"/>
              </a:rPr>
              <a:t>* ตำบลที่ต้องถูกต้อง </a:t>
            </a:r>
            <a:r>
              <a:rPr lang="en-US" sz="3600" b="1" dirty="0">
                <a:solidFill>
                  <a:srgbClr val="FF4040"/>
                </a:solidFill>
                <a:latin typeface="Angsana New" panose="02020603050405020304" pitchFamily="18" charset="-34"/>
                <a:cs typeface="Angsana New" panose="02020603050405020304" pitchFamily="18" charset="-34"/>
              </a:rPr>
              <a:t>(position must be exact)</a:t>
            </a:r>
          </a:p>
          <a:p>
            <a:pPr>
              <a:spcBef>
                <a:spcPct val="20000"/>
              </a:spcBef>
              <a:buClr>
                <a:schemeClr val="bg1"/>
              </a:buClr>
              <a:buSzPct val="95000"/>
              <a:tabLst>
                <a:tab pos="2063750" algn="l"/>
                <a:tab pos="6642100" algn="l"/>
              </a:tabLst>
            </a:pPr>
            <a:r>
              <a:rPr lang="th-TH" sz="3600" b="1" dirty="0">
                <a:solidFill>
                  <a:srgbClr val="FF4040"/>
                </a:solidFill>
                <a:latin typeface="Angsana New" panose="02020603050405020304" pitchFamily="18" charset="-34"/>
                <a:cs typeface="Angsana New" panose="02020603050405020304" pitchFamily="18" charset="-34"/>
              </a:rPr>
              <a:t>* เลขน้ำและสัญลักษณ์ต้องชัดเจน (</a:t>
            </a:r>
            <a:r>
              <a:rPr lang="en-US" sz="3600" b="1" dirty="0">
                <a:solidFill>
                  <a:srgbClr val="FF4040"/>
                </a:solidFill>
                <a:latin typeface="Angsana New" panose="02020603050405020304" pitchFamily="18" charset="-34"/>
                <a:cs typeface="Angsana New" panose="02020603050405020304" pitchFamily="18" charset="-34"/>
              </a:rPr>
              <a:t>depths and symbols must be clear)</a:t>
            </a:r>
          </a:p>
          <a:p>
            <a:pPr>
              <a:spcBef>
                <a:spcPct val="20000"/>
              </a:spcBef>
              <a:buClr>
                <a:schemeClr val="bg1"/>
              </a:buClr>
              <a:buSzPct val="95000"/>
              <a:tabLst>
                <a:tab pos="2063750" algn="l"/>
                <a:tab pos="6642100" algn="l"/>
              </a:tabLst>
            </a:pPr>
            <a:r>
              <a:rPr lang="th-TH" sz="3600" b="1" dirty="0">
                <a:solidFill>
                  <a:srgbClr val="FF4040"/>
                </a:solidFill>
                <a:latin typeface="Angsana New" panose="02020603050405020304" pitchFamily="18" charset="-34"/>
                <a:cs typeface="Angsana New" panose="02020603050405020304" pitchFamily="18" charset="-34"/>
              </a:rPr>
              <a:t>* คำอธิบายต้องอ่านได้ง่าย (</a:t>
            </a:r>
            <a:r>
              <a:rPr lang="en-US" sz="3600" b="1" dirty="0">
                <a:solidFill>
                  <a:srgbClr val="FF4040"/>
                </a:solidFill>
                <a:latin typeface="Angsana New" panose="02020603050405020304" pitchFamily="18" charset="-34"/>
                <a:cs typeface="Angsana New" panose="02020603050405020304" pitchFamily="18" charset="-34"/>
              </a:rPr>
              <a:t>legend and descriptions must be legible</a:t>
            </a:r>
            <a:r>
              <a:rPr lang="en-US" sz="3200" b="1" dirty="0">
                <a:solidFill>
                  <a:srgbClr val="FF4040"/>
                </a:solidFill>
                <a:latin typeface="Angsana New" panose="02020603050405020304" pitchFamily="18" charset="-34"/>
                <a:cs typeface="Angsana New" panose="02020603050405020304" pitchFamily="18" charset="-34"/>
              </a:rPr>
              <a:t>)</a:t>
            </a:r>
            <a:endParaRPr lang="th-TH" sz="3200" b="1" dirty="0">
              <a:solidFill>
                <a:srgbClr val="FF4040"/>
              </a:solidFill>
              <a:latin typeface="Angsana New" panose="02020603050405020304" pitchFamily="18" charset="-34"/>
              <a:cs typeface="Angsana New" panose="02020603050405020304" pitchFamily="18" charset="-34"/>
            </a:endParaRPr>
          </a:p>
          <a:p>
            <a:pPr marL="457200" marR="0" lvl="0" indent="-457200" defTabSz="914400" rtl="0" eaLnBrk="1" fontAlgn="auto" latinLnBrk="0" hangingPunct="1">
              <a:lnSpc>
                <a:spcPct val="100000"/>
              </a:lnSpc>
              <a:spcBef>
                <a:spcPct val="20000"/>
              </a:spcBef>
              <a:spcAft>
                <a:spcPts val="0"/>
              </a:spcAft>
              <a:buClr>
                <a:schemeClr val="accent3"/>
              </a:buClr>
              <a:buSzPct val="95000"/>
              <a:buFont typeface="Wingdings" panose="05000000000000000000" pitchFamily="2" charset="2"/>
              <a:buChar char="§"/>
              <a:tabLst>
                <a:tab pos="2063750" algn="l"/>
                <a:tab pos="6642100" algn="l"/>
              </a:tabLst>
              <a:defRPr/>
            </a:pPr>
            <a:endParaRPr kumimoji="0" lang="pt-BR" sz="3200" b="1" i="0" u="none" strike="noStrike" kern="1200" cap="none" spc="0" normalizeH="0" baseline="0" noProof="0" dirty="0">
              <a:ln>
                <a:noFill/>
              </a:ln>
              <a:solidFill>
                <a:srgbClr val="FF4040"/>
              </a:solidFill>
              <a:effectLst/>
              <a:uLnTx/>
              <a:uFillTx/>
              <a:latin typeface="Angsana New" panose="02020603050405020304" pitchFamily="18" charset="-34"/>
              <a:ea typeface="+mn-ea"/>
              <a:cs typeface="Angsana New" panose="02020603050405020304" pitchFamily="18" charset="-34"/>
            </a:endParaRPr>
          </a:p>
        </p:txBody>
      </p:sp>
      <p:sp>
        <p:nvSpPr>
          <p:cNvPr id="6"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3600" b="1" dirty="0">
                <a:solidFill>
                  <a:schemeClr val="bg1"/>
                </a:solidFill>
                <a:latin typeface="Angsana New" panose="02020603050405020304" pitchFamily="18" charset="-34"/>
                <a:cs typeface="Angsana New" panose="02020603050405020304" pitchFamily="18" charset="-34"/>
              </a:rPr>
              <a:t>ข้อควรคำนึงในการ </a:t>
            </a:r>
            <a:r>
              <a:rPr lang="en-US" sz="3600" b="1" dirty="0">
                <a:solidFill>
                  <a:schemeClr val="bg1"/>
                </a:solidFill>
                <a:latin typeface="Angsana New" panose="02020603050405020304" pitchFamily="18" charset="-34"/>
                <a:cs typeface="Angsana New" panose="02020603050405020304" pitchFamily="18" charset="-34"/>
              </a:rPr>
              <a:t>Update </a:t>
            </a:r>
            <a:r>
              <a:rPr lang="th-TH" sz="3600" b="1" dirty="0">
                <a:solidFill>
                  <a:schemeClr val="bg1"/>
                </a:solidFill>
                <a:latin typeface="Angsana New" panose="02020603050405020304" pitchFamily="18" charset="-34"/>
                <a:cs typeface="Angsana New" panose="02020603050405020304" pitchFamily="18" charset="-34"/>
              </a:rPr>
              <a:t>แผนที่เดินเรือ</a:t>
            </a:r>
            <a:endParaRPr lang="pt-BR" sz="3600" b="1" dirty="0">
              <a:solidFill>
                <a:schemeClr val="bg1"/>
              </a:solidFill>
              <a:latin typeface="Angsana New" panose="02020603050405020304" pitchFamily="18" charset="-34"/>
              <a:cs typeface="Angsana New" panose="02020603050405020304" pitchFamily="18" charset="-34"/>
            </a:endParaRPr>
          </a:p>
        </p:txBody>
      </p:sp>
    </p:spTree>
  </p:cSld>
  <p:clrMapOvr>
    <a:masterClrMapping/>
  </p:clrMapOvr>
  <p:transition spd="med">
    <p:random/>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533400" y="816675"/>
            <a:ext cx="8153400" cy="3048000"/>
          </a:xfrm>
          <a:prstGeom prst="rect">
            <a:avLst/>
          </a:prstGeom>
        </p:spPr>
        <p:txBody>
          <a:bodyPr/>
          <a:lstStyle/>
          <a:p>
            <a:pPr marL="355600" indent="-355600" algn="thaiDist">
              <a:spcBef>
                <a:spcPct val="20000"/>
              </a:spcBef>
              <a:buClr>
                <a:schemeClr val="bg1"/>
              </a:buClr>
              <a:buSzPct val="95000"/>
              <a:buFont typeface="Arial" pitchFamily="34" charset="0"/>
              <a:buChar char="•"/>
              <a:tabLst>
                <a:tab pos="2063750" algn="l"/>
                <a:tab pos="6642100" algn="l"/>
              </a:tabLst>
            </a:pPr>
            <a:r>
              <a:rPr lang="th-TH" sz="2800" b="1" dirty="0">
                <a:solidFill>
                  <a:srgbClr val="FF4040"/>
                </a:solidFill>
                <a:latin typeface="Angsana New" panose="02020603050405020304" pitchFamily="18" charset="-34"/>
                <a:cs typeface="Angsana New" panose="02020603050405020304" pitchFamily="18" charset="-34"/>
              </a:rPr>
              <a:t>เมื่อได้พบสิ่งอันตรายใหม่ หรือสิ่งซึ่งสงสัยว่าจะเป็นอันตรายต่อการเดินเรือ ตลอดจนเครื่องหมายทางเรือซึ่งเปลี่ยนแปลงไป หรือไม่ทำงานตามปกติ</a:t>
            </a:r>
          </a:p>
          <a:p>
            <a:pPr marL="355600" indent="-355600" algn="thaiDist">
              <a:spcBef>
                <a:spcPct val="20000"/>
              </a:spcBef>
              <a:buClr>
                <a:schemeClr val="bg1"/>
              </a:buClr>
              <a:buSzPct val="95000"/>
              <a:buFont typeface="Arial" pitchFamily="34" charset="0"/>
              <a:buChar char="•"/>
              <a:tabLst>
                <a:tab pos="2063750" algn="l"/>
                <a:tab pos="6642100" algn="l"/>
              </a:tabLst>
            </a:pPr>
            <a:r>
              <a:rPr lang="th-TH" sz="2800" b="1" dirty="0">
                <a:solidFill>
                  <a:srgbClr val="FF4040"/>
                </a:solidFill>
                <a:latin typeface="Angsana New" panose="02020603050405020304" pitchFamily="18" charset="-34"/>
                <a:cs typeface="Angsana New" panose="02020603050405020304" pitchFamily="18" charset="-34"/>
              </a:rPr>
              <a:t>ให้ส่งข่าวไปที่ กรมอุทกศาสตร์</a:t>
            </a:r>
          </a:p>
          <a:p>
            <a:pPr marL="812800" lvl="1" indent="-355600" algn="thaiDist">
              <a:spcBef>
                <a:spcPct val="20000"/>
              </a:spcBef>
              <a:buClr>
                <a:schemeClr val="bg1"/>
              </a:buClr>
              <a:buSzPct val="95000"/>
              <a:buFont typeface="Arial" pitchFamily="34" charset="0"/>
              <a:buChar char="•"/>
              <a:tabLst>
                <a:tab pos="2063750" algn="l"/>
                <a:tab pos="6642100" algn="l"/>
              </a:tabLst>
            </a:pPr>
            <a:r>
              <a:rPr lang="th-TH" sz="2800" b="1" dirty="0">
                <a:solidFill>
                  <a:srgbClr val="FF4040"/>
                </a:solidFill>
                <a:latin typeface="Angsana New" panose="02020603050405020304" pitchFamily="18" charset="-34"/>
                <a:cs typeface="Angsana New" panose="02020603050405020304" pitchFamily="18" charset="-34"/>
              </a:rPr>
              <a:t>ระบุสิ่งอันตรายใหม่ สิ่งสงสัยว่าจะเป็นอันตราย หรือเครื่องหมายทางเรือที่เปลี่ยนแปลงไป</a:t>
            </a:r>
          </a:p>
          <a:p>
            <a:pPr marL="812800" lvl="1" indent="-355600" algn="thaiDist">
              <a:spcBef>
                <a:spcPct val="20000"/>
              </a:spcBef>
              <a:buClr>
                <a:schemeClr val="bg1"/>
              </a:buClr>
              <a:buSzPct val="95000"/>
              <a:buFont typeface="Arial" pitchFamily="34" charset="0"/>
              <a:buChar char="•"/>
              <a:tabLst>
                <a:tab pos="2063750" algn="l"/>
                <a:tab pos="6642100" algn="l"/>
              </a:tabLst>
            </a:pPr>
            <a:r>
              <a:rPr lang="th-TH" sz="2800" b="1" dirty="0">
                <a:solidFill>
                  <a:srgbClr val="FF4040"/>
                </a:solidFill>
                <a:latin typeface="Angsana New" panose="02020603050405020304" pitchFamily="18" charset="-34"/>
                <a:cs typeface="Angsana New" panose="02020603050405020304" pitchFamily="18" charset="-34"/>
              </a:rPr>
              <a:t>ระบุ พิกัดโดยประมาณพร้อมมูลฐาน </a:t>
            </a:r>
            <a:r>
              <a:rPr lang="en-US" sz="2800" b="1" dirty="0">
                <a:solidFill>
                  <a:srgbClr val="FF4040"/>
                </a:solidFill>
                <a:latin typeface="Angsana New" panose="02020603050405020304" pitchFamily="18" charset="-34"/>
                <a:cs typeface="Angsana New" panose="02020603050405020304" pitchFamily="18" charset="-34"/>
              </a:rPr>
              <a:t>(Datum) </a:t>
            </a:r>
            <a:r>
              <a:rPr lang="th-TH" sz="2800" b="1" dirty="0">
                <a:solidFill>
                  <a:srgbClr val="FF4040"/>
                </a:solidFill>
                <a:latin typeface="Angsana New" panose="02020603050405020304" pitchFamily="18" charset="-34"/>
                <a:cs typeface="Angsana New" panose="02020603050405020304" pitchFamily="18" charset="-34"/>
              </a:rPr>
              <a:t>หรือระบุที่ตั้งสัมพันธ์</a:t>
            </a:r>
          </a:p>
          <a:p>
            <a:pPr marL="514350" marR="0" lvl="0" indent="-514350" algn="thaiDist" defTabSz="914400" rtl="0" eaLnBrk="1" fontAlgn="auto" latinLnBrk="0" hangingPunct="1">
              <a:lnSpc>
                <a:spcPct val="100000"/>
              </a:lnSpc>
              <a:spcBef>
                <a:spcPct val="20000"/>
              </a:spcBef>
              <a:spcAft>
                <a:spcPts val="0"/>
              </a:spcAft>
              <a:buClr>
                <a:schemeClr val="accent3"/>
              </a:buClr>
              <a:buSzPct val="95000"/>
              <a:buAutoNum type="arabicPeriod"/>
              <a:tabLst>
                <a:tab pos="2063750" algn="l"/>
                <a:tab pos="6642100" algn="l"/>
              </a:tabLst>
              <a:defRPr/>
            </a:pPr>
            <a:endParaRPr kumimoji="0" lang="pt-BR" sz="2800" b="1" i="0" u="none" strike="noStrike" kern="1200" cap="none" spc="0" normalizeH="0" baseline="0" noProof="0" dirty="0">
              <a:ln>
                <a:noFill/>
              </a:ln>
              <a:solidFill>
                <a:srgbClr val="FF4040"/>
              </a:solidFill>
              <a:effectLst/>
              <a:uLnTx/>
              <a:uFillTx/>
              <a:latin typeface="Angsana New" panose="02020603050405020304" pitchFamily="18" charset="-34"/>
              <a:ea typeface="+mn-ea"/>
              <a:cs typeface="Angsana New" panose="02020603050405020304" pitchFamily="18" charset="-34"/>
            </a:endParaRPr>
          </a:p>
        </p:txBody>
      </p:sp>
      <p:sp>
        <p:nvSpPr>
          <p:cNvPr id="8"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3600" b="1" dirty="0">
                <a:solidFill>
                  <a:schemeClr val="bg1"/>
                </a:solidFill>
                <a:latin typeface="Angsana New" panose="02020603050405020304" pitchFamily="18" charset="-34"/>
                <a:cs typeface="Angsana New" panose="02020603050405020304" pitchFamily="18" charset="-34"/>
              </a:rPr>
              <a:t>ขอความร่วมมือ</a:t>
            </a:r>
            <a:endParaRPr lang="pt-BR" sz="3600" b="1" dirty="0">
              <a:solidFill>
                <a:schemeClr val="bg1"/>
              </a:solidFill>
              <a:latin typeface="Angsana New" panose="02020603050405020304" pitchFamily="18" charset="-34"/>
              <a:cs typeface="Angsana New" panose="02020603050405020304" pitchFamily="18" charset="-34"/>
            </a:endParaRPr>
          </a:p>
        </p:txBody>
      </p:sp>
      <p:sp>
        <p:nvSpPr>
          <p:cNvPr id="6" name="Rectangle 3"/>
          <p:cNvSpPr txBox="1">
            <a:spLocks noChangeArrowheads="1"/>
          </p:cNvSpPr>
          <p:nvPr/>
        </p:nvSpPr>
        <p:spPr>
          <a:xfrm>
            <a:off x="304800" y="3810000"/>
            <a:ext cx="7977231" cy="1676400"/>
          </a:xfrm>
          <a:prstGeom prst="rect">
            <a:avLst/>
          </a:prstGeom>
        </p:spPr>
        <p:txBody>
          <a:bodyPr/>
          <a:lstStyle/>
          <a:p>
            <a:pPr marL="355600" indent="-355600" algn="ctr">
              <a:spcBef>
                <a:spcPct val="20000"/>
              </a:spcBef>
              <a:buClr>
                <a:schemeClr val="bg1"/>
              </a:buClr>
              <a:buSzPct val="95000"/>
              <a:buFont typeface="Arial" pitchFamily="34" charset="0"/>
              <a:buChar char="•"/>
              <a:tabLst>
                <a:tab pos="2063750" algn="l"/>
                <a:tab pos="6642100" algn="l"/>
              </a:tabLst>
            </a:pPr>
            <a:r>
              <a:rPr lang="th-TH" sz="2400" b="1" dirty="0">
                <a:solidFill>
                  <a:srgbClr val="FF4040"/>
                </a:solidFill>
                <a:latin typeface="Angsana New" panose="02020603050405020304" pitchFamily="18" charset="-34"/>
                <a:cs typeface="Angsana New" panose="02020603050405020304" pitchFamily="18" charset="-34"/>
              </a:rPr>
              <a:t>ถ้ามีภาพประกอบให้ ส่ง </a:t>
            </a:r>
            <a:r>
              <a:rPr lang="en-US" sz="2400" b="1" dirty="0">
                <a:solidFill>
                  <a:srgbClr val="FF4040"/>
                </a:solidFill>
                <a:latin typeface="Angsana New" panose="02020603050405020304" pitchFamily="18" charset="-34"/>
                <a:cs typeface="Angsana New" panose="02020603050405020304" pitchFamily="18" charset="-34"/>
              </a:rPr>
              <a:t>mail </a:t>
            </a:r>
            <a:r>
              <a:rPr lang="th-TH" sz="2400" b="1" dirty="0">
                <a:solidFill>
                  <a:srgbClr val="FF4040"/>
                </a:solidFill>
                <a:latin typeface="Angsana New" panose="02020603050405020304" pitchFamily="18" charset="-34"/>
                <a:cs typeface="Angsana New" panose="02020603050405020304" pitchFamily="18" charset="-34"/>
              </a:rPr>
              <a:t>ไปที่ </a:t>
            </a:r>
            <a:r>
              <a:rPr lang="en-US" sz="2400" b="1" dirty="0">
                <a:solidFill>
                  <a:schemeClr val="tx1">
                    <a:lumMod val="60000"/>
                    <a:lumOff val="40000"/>
                  </a:schemeClr>
                </a:solidFill>
                <a:latin typeface="Angsana New" panose="02020603050405020304" pitchFamily="18" charset="-34"/>
                <a:cs typeface="Angsana New" panose="02020603050405020304" pitchFamily="18" charset="-34"/>
              </a:rPr>
              <a:t>hydrotech@navy.mi.th</a:t>
            </a:r>
          </a:p>
          <a:p>
            <a:pPr marL="355600" indent="-355600" algn="ctr">
              <a:spcBef>
                <a:spcPct val="20000"/>
              </a:spcBef>
              <a:buClr>
                <a:schemeClr val="bg1"/>
              </a:buClr>
              <a:buSzPct val="95000"/>
              <a:buFont typeface="Arial" pitchFamily="34" charset="0"/>
              <a:buChar char="•"/>
              <a:tabLst>
                <a:tab pos="2063750" algn="l"/>
                <a:tab pos="6642100" algn="l"/>
              </a:tabLst>
            </a:pPr>
            <a:r>
              <a:rPr lang="th-TH" sz="2400" b="1" dirty="0">
                <a:solidFill>
                  <a:srgbClr val="FF4040"/>
                </a:solidFill>
                <a:latin typeface="Angsana New" panose="02020603050405020304" pitchFamily="18" charset="-34"/>
                <a:cs typeface="Angsana New" panose="02020603050405020304" pitchFamily="18" charset="-34"/>
              </a:rPr>
              <a:t>หรือโทร. 024752278 ติดต่อ หน.ข่าวสารและบริการการเดินเรือ </a:t>
            </a:r>
          </a:p>
          <a:p>
            <a:pPr marL="355600" indent="-355600" algn="ctr">
              <a:spcBef>
                <a:spcPct val="20000"/>
              </a:spcBef>
              <a:buClr>
                <a:schemeClr val="bg1"/>
              </a:buClr>
              <a:buSzPct val="95000"/>
              <a:buFont typeface="Arial" pitchFamily="34" charset="0"/>
              <a:buChar char="•"/>
              <a:tabLst>
                <a:tab pos="2063750" algn="l"/>
                <a:tab pos="6642100" algn="l"/>
              </a:tabLst>
            </a:pPr>
            <a:r>
              <a:rPr lang="th-TH" sz="2400" b="1" dirty="0">
                <a:solidFill>
                  <a:srgbClr val="FF4040"/>
                </a:solidFill>
                <a:latin typeface="Angsana New" panose="02020603050405020304" pitchFamily="18" charset="-34"/>
                <a:cs typeface="Angsana New" panose="02020603050405020304" pitchFamily="18" charset="-34"/>
              </a:rPr>
              <a:t>ศูนย์สนับสนุนการเดินเรือ กรมอุทกศาสตร์</a:t>
            </a:r>
          </a:p>
          <a:p>
            <a:pPr marL="355600" indent="-355600" algn="ctr">
              <a:spcBef>
                <a:spcPct val="20000"/>
              </a:spcBef>
              <a:buClr>
                <a:schemeClr val="bg1"/>
              </a:buClr>
              <a:buSzPct val="95000"/>
              <a:tabLst>
                <a:tab pos="2063750" algn="l"/>
                <a:tab pos="6642100" algn="l"/>
              </a:tabLst>
            </a:pPr>
            <a:endParaRPr lang="th-TH" sz="2400" b="1" dirty="0">
              <a:solidFill>
                <a:srgbClr val="FF4040"/>
              </a:solidFill>
              <a:latin typeface="Angsana New" panose="02020603050405020304" pitchFamily="18" charset="-34"/>
              <a:cs typeface="Angsana New" panose="02020603050405020304" pitchFamily="18" charset="-34"/>
            </a:endParaRPr>
          </a:p>
          <a:p>
            <a:pPr marL="514350" marR="0" lvl="0" indent="-514350" algn="ctr" defTabSz="914400" rtl="0" eaLnBrk="1" fontAlgn="auto" latinLnBrk="0" hangingPunct="1">
              <a:lnSpc>
                <a:spcPct val="100000"/>
              </a:lnSpc>
              <a:spcBef>
                <a:spcPct val="20000"/>
              </a:spcBef>
              <a:spcAft>
                <a:spcPts val="0"/>
              </a:spcAft>
              <a:buClr>
                <a:schemeClr val="accent3"/>
              </a:buClr>
              <a:buSzPct val="95000"/>
              <a:buAutoNum type="arabicPeriod"/>
              <a:tabLst>
                <a:tab pos="2063750" algn="l"/>
                <a:tab pos="6642100" algn="l"/>
              </a:tabLst>
              <a:defRPr/>
            </a:pPr>
            <a:endParaRPr kumimoji="0" lang="pt-BR" sz="2400" b="1" i="0" u="none" strike="noStrike" kern="1200" cap="none" spc="0" normalizeH="0" baseline="0" noProof="0" dirty="0">
              <a:ln>
                <a:noFill/>
              </a:ln>
              <a:solidFill>
                <a:srgbClr val="FF4040"/>
              </a:solidFill>
              <a:effectLst/>
              <a:uLnTx/>
              <a:uFillTx/>
              <a:latin typeface="Angsana New" panose="02020603050405020304" pitchFamily="18" charset="-34"/>
              <a:ea typeface="+mn-ea"/>
              <a:cs typeface="Angsana New" panose="02020603050405020304" pitchFamily="18" charset="-34"/>
            </a:endParaRPr>
          </a:p>
        </p:txBody>
      </p:sp>
      <p:pic>
        <p:nvPicPr>
          <p:cNvPr id="3" name="Picture 2">
            <a:extLst>
              <a:ext uri="{FF2B5EF4-FFF2-40B4-BE49-F238E27FC236}">
                <a16:creationId xmlns:a16="http://schemas.microsoft.com/office/drawing/2014/main" id="{1355B07A-5EEA-43F2-B9F4-A8FAEA23E4A5}"/>
              </a:ext>
            </a:extLst>
          </p:cNvPr>
          <p:cNvPicPr>
            <a:picLocks noChangeAspect="1"/>
          </p:cNvPicPr>
          <p:nvPr/>
        </p:nvPicPr>
        <p:blipFill>
          <a:blip r:embed="rId3"/>
          <a:stretch>
            <a:fillRect/>
          </a:stretch>
        </p:blipFill>
        <p:spPr>
          <a:xfrm>
            <a:off x="727744" y="5181600"/>
            <a:ext cx="7959056" cy="1503600"/>
          </a:xfrm>
          <a:prstGeom prst="rect">
            <a:avLst/>
          </a:prstGeom>
          <a:ln>
            <a:noFill/>
          </a:ln>
          <a:effectLst>
            <a:outerShdw blurRad="190500" algn="tl" rotWithShape="0">
              <a:srgbClr val="000000">
                <a:alpha val="70000"/>
              </a:srgbClr>
            </a:outerShdw>
          </a:effectLst>
        </p:spPr>
      </p:pic>
    </p:spTree>
  </p:cSld>
  <p:clrMapOvr>
    <a:masterClrMapping/>
  </p:clrMapOvr>
  <p:transition spd="med">
    <p:random/>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609600" y="1752600"/>
            <a:ext cx="8153400" cy="4114800"/>
          </a:xfrm>
          <a:prstGeom prst="rect">
            <a:avLst/>
          </a:prstGeom>
        </p:spPr>
        <p:txBody>
          <a:bodyPr/>
          <a:lstStyle/>
          <a:p>
            <a:pPr marL="514350" marR="0" lvl="0" indent="-514350" algn="thaiDist" defTabSz="914400" rtl="0" eaLnBrk="1" fontAlgn="auto" latinLnBrk="0" hangingPunct="1">
              <a:lnSpc>
                <a:spcPct val="100000"/>
              </a:lnSpc>
              <a:spcBef>
                <a:spcPct val="20000"/>
              </a:spcBef>
              <a:spcAft>
                <a:spcPts val="0"/>
              </a:spcAft>
              <a:buClr>
                <a:schemeClr val="accent3"/>
              </a:buClr>
              <a:buSzPct val="95000"/>
              <a:tabLst>
                <a:tab pos="2063750" algn="l"/>
                <a:tab pos="6642100" algn="l"/>
              </a:tabLst>
              <a:defRPr/>
            </a:pPr>
            <a:endParaRPr kumimoji="0" lang="pt-BR" sz="2800" b="1" i="0" u="none" strike="noStrike" kern="1200" cap="none" spc="0" normalizeH="0" baseline="0" noProof="0" dirty="0">
              <a:ln>
                <a:noFill/>
              </a:ln>
              <a:solidFill>
                <a:srgbClr val="000099"/>
              </a:solidFill>
              <a:effectLst/>
              <a:uLnTx/>
              <a:uFillTx/>
              <a:latin typeface="Angsana New" panose="02020603050405020304" pitchFamily="18" charset="-34"/>
              <a:ea typeface="+mn-ea"/>
              <a:cs typeface="Angsana New" panose="02020603050405020304" pitchFamily="18" charset="-34"/>
            </a:endParaRPr>
          </a:p>
        </p:txBody>
      </p:sp>
      <p:sp>
        <p:nvSpPr>
          <p:cNvPr id="6" name="Rectangle 5"/>
          <p:cNvSpPr/>
          <p:nvPr/>
        </p:nvSpPr>
        <p:spPr>
          <a:xfrm>
            <a:off x="671119" y="1774971"/>
            <a:ext cx="8001000" cy="2092881"/>
          </a:xfrm>
          <a:prstGeom prst="rect">
            <a:avLst/>
          </a:prstGeom>
        </p:spPr>
        <p:txBody>
          <a:bodyPr wrap="square">
            <a:spAutoFit/>
          </a:bodyPr>
          <a:lstStyle/>
          <a:p>
            <a:pPr marL="361950" indent="-361950">
              <a:buFont typeface="Arial" pitchFamily="34" charset="0"/>
              <a:buChar char="•"/>
            </a:pPr>
            <a:r>
              <a:rPr lang="th-TH" sz="2800" b="1" dirty="0">
                <a:solidFill>
                  <a:schemeClr val="tx1">
                    <a:lumMod val="60000"/>
                    <a:lumOff val="40000"/>
                  </a:schemeClr>
                </a:solidFill>
                <a:latin typeface="Angsana New" panose="02020603050405020304" pitchFamily="18" charset="-34"/>
                <a:cs typeface="Angsana New" panose="02020603050405020304" pitchFamily="18" charset="-34"/>
              </a:rPr>
              <a:t>แผนที่เดินเรือที่ใช้นำเรือ ต้อง </a:t>
            </a:r>
            <a:r>
              <a:rPr lang="en-US" sz="2800" b="1" dirty="0">
                <a:solidFill>
                  <a:schemeClr val="tx1">
                    <a:lumMod val="60000"/>
                    <a:lumOff val="40000"/>
                  </a:schemeClr>
                </a:solidFill>
                <a:latin typeface="Angsana New" panose="02020603050405020304" pitchFamily="18" charset="-34"/>
                <a:cs typeface="Angsana New" panose="02020603050405020304" pitchFamily="18" charset="-34"/>
              </a:rPr>
              <a:t>update </a:t>
            </a:r>
            <a:r>
              <a:rPr lang="th-TH" sz="2800" b="1" dirty="0">
                <a:solidFill>
                  <a:schemeClr val="tx1">
                    <a:lumMod val="60000"/>
                    <a:lumOff val="40000"/>
                  </a:schemeClr>
                </a:solidFill>
                <a:latin typeface="Angsana New" panose="02020603050405020304" pitchFamily="18" charset="-34"/>
                <a:cs typeface="Angsana New" panose="02020603050405020304" pitchFamily="18" charset="-34"/>
              </a:rPr>
              <a:t>ให้ทันสมัย เพื่อความปลอดภัยในการเดินเรือ ตาม </a:t>
            </a:r>
            <a:r>
              <a:rPr lang="en-US" sz="2800" b="1" dirty="0">
                <a:solidFill>
                  <a:schemeClr val="tx1">
                    <a:lumMod val="60000"/>
                    <a:lumOff val="40000"/>
                  </a:schemeClr>
                </a:solidFill>
                <a:latin typeface="Angsana New" panose="02020603050405020304" pitchFamily="18" charset="-34"/>
                <a:cs typeface="Angsana New" panose="02020603050405020304" pitchFamily="18" charset="-34"/>
              </a:rPr>
              <a:t>SOLAS V/27</a:t>
            </a:r>
          </a:p>
          <a:p>
            <a:pPr marL="361950" indent="-361950">
              <a:buFont typeface="Arial" pitchFamily="34" charset="0"/>
              <a:buChar char="•"/>
            </a:pPr>
            <a:r>
              <a:rPr lang="th-TH" sz="2800" b="1" dirty="0">
                <a:solidFill>
                  <a:schemeClr val="tx1">
                    <a:lumMod val="60000"/>
                    <a:lumOff val="40000"/>
                  </a:schemeClr>
                </a:solidFill>
                <a:latin typeface="Angsana New" panose="02020603050405020304" pitchFamily="18" charset="-34"/>
                <a:cs typeface="Angsana New" panose="02020603050405020304" pitchFamily="18" charset="-34"/>
              </a:rPr>
              <a:t>การ </a:t>
            </a:r>
            <a:r>
              <a:rPr lang="en-US" sz="2800" b="1" dirty="0">
                <a:solidFill>
                  <a:schemeClr val="tx1">
                    <a:lumMod val="60000"/>
                    <a:lumOff val="40000"/>
                  </a:schemeClr>
                </a:solidFill>
                <a:latin typeface="Angsana New" panose="02020603050405020304" pitchFamily="18" charset="-34"/>
                <a:cs typeface="Angsana New" panose="02020603050405020304" pitchFamily="18" charset="-34"/>
              </a:rPr>
              <a:t>update </a:t>
            </a:r>
            <a:r>
              <a:rPr lang="th-TH" sz="2800" b="1" dirty="0">
                <a:solidFill>
                  <a:schemeClr val="tx1">
                    <a:lumMod val="60000"/>
                    <a:lumOff val="40000"/>
                  </a:schemeClr>
                </a:solidFill>
                <a:latin typeface="Angsana New" panose="02020603050405020304" pitchFamily="18" charset="-34"/>
                <a:cs typeface="Angsana New" panose="02020603050405020304" pitchFamily="18" charset="-34"/>
              </a:rPr>
              <a:t>แผนที่เดินเรือต้องคำนึงถึง พิกัดต้องถูกต้อง (</a:t>
            </a:r>
            <a:r>
              <a:rPr lang="en-US" sz="2800" b="1" dirty="0">
                <a:solidFill>
                  <a:schemeClr val="tx1">
                    <a:lumMod val="60000"/>
                    <a:lumOff val="40000"/>
                  </a:schemeClr>
                </a:solidFill>
                <a:latin typeface="Angsana New" panose="02020603050405020304" pitchFamily="18" charset="-34"/>
                <a:cs typeface="Angsana New" panose="02020603050405020304" pitchFamily="18" charset="-34"/>
              </a:rPr>
              <a:t>exact)</a:t>
            </a:r>
            <a:r>
              <a:rPr lang="th-TH" sz="2800" b="1" dirty="0">
                <a:solidFill>
                  <a:schemeClr val="tx1">
                    <a:lumMod val="60000"/>
                    <a:lumOff val="40000"/>
                  </a:schemeClr>
                </a:solidFill>
                <a:latin typeface="Angsana New" panose="02020603050405020304" pitchFamily="18" charset="-34"/>
                <a:cs typeface="Angsana New" panose="02020603050405020304" pitchFamily="18" charset="-34"/>
              </a:rPr>
              <a:t> เลขน้ำและสัญลักษณ์ต้องชัดเจน (</a:t>
            </a:r>
            <a:r>
              <a:rPr lang="en-US" sz="2800" b="1" dirty="0">
                <a:solidFill>
                  <a:schemeClr val="tx1">
                    <a:lumMod val="60000"/>
                    <a:lumOff val="40000"/>
                  </a:schemeClr>
                </a:solidFill>
                <a:latin typeface="Angsana New" panose="02020603050405020304" pitchFamily="18" charset="-34"/>
                <a:cs typeface="Angsana New" panose="02020603050405020304" pitchFamily="18" charset="-34"/>
              </a:rPr>
              <a:t>clear)</a:t>
            </a:r>
            <a:r>
              <a:rPr lang="th-TH" sz="2800" b="1" dirty="0">
                <a:solidFill>
                  <a:schemeClr val="tx1">
                    <a:lumMod val="60000"/>
                    <a:lumOff val="40000"/>
                  </a:schemeClr>
                </a:solidFill>
                <a:latin typeface="Angsana New" panose="02020603050405020304" pitchFamily="18" charset="-34"/>
                <a:cs typeface="Angsana New" panose="02020603050405020304" pitchFamily="18" charset="-34"/>
              </a:rPr>
              <a:t> คำอธิบายสัญลักษณ์ต้องอ่านได้ง่าย (</a:t>
            </a:r>
            <a:r>
              <a:rPr lang="en-US" sz="2800" b="1" dirty="0">
                <a:solidFill>
                  <a:schemeClr val="tx1">
                    <a:lumMod val="60000"/>
                    <a:lumOff val="40000"/>
                  </a:schemeClr>
                </a:solidFill>
                <a:latin typeface="Angsana New" panose="02020603050405020304" pitchFamily="18" charset="-34"/>
                <a:cs typeface="Angsana New" panose="02020603050405020304" pitchFamily="18" charset="-34"/>
              </a:rPr>
              <a:t>legible)</a:t>
            </a:r>
            <a:endParaRPr lang="en-US" sz="2000" b="1" dirty="0">
              <a:solidFill>
                <a:schemeClr val="tx1">
                  <a:lumMod val="60000"/>
                  <a:lumOff val="40000"/>
                </a:schemeClr>
              </a:solidFill>
              <a:latin typeface="Angsana New" panose="02020603050405020304" pitchFamily="18" charset="-34"/>
              <a:cs typeface="Angsana New" panose="02020603050405020304" pitchFamily="18" charset="-34"/>
            </a:endParaRPr>
          </a:p>
          <a:p>
            <a:r>
              <a:rPr lang="en-US" b="1" dirty="0">
                <a:solidFill>
                  <a:schemeClr val="tx1">
                    <a:lumMod val="60000"/>
                    <a:lumOff val="40000"/>
                  </a:schemeClr>
                </a:solidFill>
                <a:latin typeface="Angsana New" panose="02020603050405020304" pitchFamily="18" charset="-34"/>
                <a:cs typeface="Angsana New" panose="02020603050405020304" pitchFamily="18" charset="-34"/>
              </a:rPr>
              <a:t> </a:t>
            </a:r>
          </a:p>
        </p:txBody>
      </p:sp>
      <p:sp>
        <p:nvSpPr>
          <p:cNvPr id="7" name="Rectangle 2"/>
          <p:cNvSpPr txBox="1">
            <a:spLocks noChangeArrowheads="1"/>
          </p:cNvSpPr>
          <p:nvPr/>
        </p:nvSpPr>
        <p:spPr>
          <a:xfrm>
            <a:off x="0" y="0"/>
            <a:ext cx="9144000" cy="720000"/>
          </a:xfrm>
          <a:prstGeom prst="rect">
            <a:avLst/>
          </a:prstGeom>
          <a:solidFill>
            <a:srgbClr val="0070C0"/>
          </a:solidFill>
        </p:spPr>
        <p:txBody>
          <a:bodyPr>
            <a:normAutofit/>
          </a:bodyPr>
          <a:lstStyle/>
          <a:p>
            <a:pPr marL="274320" lvl="0" indent="-274320" algn="ctr">
              <a:spcBef>
                <a:spcPct val="20000"/>
              </a:spcBef>
              <a:buClr>
                <a:schemeClr val="accent3"/>
              </a:buClr>
              <a:buSzPct val="95000"/>
              <a:tabLst>
                <a:tab pos="6642100" algn="l"/>
              </a:tabLst>
              <a:defRPr/>
            </a:pPr>
            <a:r>
              <a:rPr lang="th-TH" sz="3600" b="1" dirty="0">
                <a:solidFill>
                  <a:schemeClr val="bg1"/>
                </a:solidFill>
                <a:latin typeface="Angsana New" panose="02020603050405020304" pitchFamily="18" charset="-34"/>
                <a:cs typeface="Angsana New" panose="02020603050405020304" pitchFamily="18" charset="-34"/>
              </a:rPr>
              <a:t>สรุป</a:t>
            </a:r>
            <a:endParaRPr lang="pt-BR" sz="3600" b="1" dirty="0">
              <a:solidFill>
                <a:schemeClr val="bg1"/>
              </a:solidFill>
              <a:latin typeface="Angsana New" panose="02020603050405020304" pitchFamily="18" charset="-34"/>
              <a:cs typeface="Angsana New" panose="02020603050405020304" pitchFamily="18" charset="-34"/>
            </a:endParaRPr>
          </a:p>
        </p:txBody>
      </p:sp>
    </p:spTree>
  </p:cSld>
  <p:clrMapOvr>
    <a:masterClrMapping/>
  </p:clrMapOvr>
  <p:transition spd="med">
    <p:random/>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a:xfrm>
            <a:off x="0" y="0"/>
            <a:ext cx="9144000" cy="720000"/>
          </a:xfrm>
          <a:prstGeom prst="rect">
            <a:avLst/>
          </a:prstGeom>
          <a:solidFill>
            <a:srgbClr val="0070C0"/>
          </a:solidFill>
        </p:spPr>
        <p:txBody>
          <a:bodyPr>
            <a:normAutofit/>
          </a:bodyPr>
          <a:lstStyle/>
          <a:p>
            <a:pPr algn="ctr">
              <a:lnSpc>
                <a:spcPct val="107000"/>
              </a:lnSpc>
              <a:spcAft>
                <a:spcPts val="800"/>
              </a:spcAft>
            </a:pPr>
            <a:r>
              <a:rPr lang="th-TH" sz="3600" b="1" dirty="0">
                <a:solidFill>
                  <a:schemeClr val="bg1"/>
                </a:solidFill>
                <a:latin typeface="Calibri" panose="020F0502020204030204" pitchFamily="34" charset="0"/>
                <a:ea typeface="Calibri" panose="020F0502020204030204" pitchFamily="34" charset="0"/>
                <a:cs typeface="Angsana New" panose="02020603050405020304" pitchFamily="18" charset="-34"/>
              </a:rPr>
              <a:t>หาซื้อแผนที่เดินเรือได้ที่ไหน</a:t>
            </a:r>
            <a:endParaRPr lang="en-US" sz="2400" dirty="0">
              <a:solidFill>
                <a:schemeClr val="bg1"/>
              </a:solidFill>
              <a:latin typeface="Calibri" panose="020F0502020204030204" pitchFamily="34" charset="0"/>
              <a:ea typeface="Calibri" panose="020F0502020204030204" pitchFamily="34" charset="0"/>
              <a:cs typeface="Cordia New" panose="020B0304020202020204" pitchFamily="34" charset="-34"/>
            </a:endParaRPr>
          </a:p>
        </p:txBody>
      </p:sp>
      <p:sp>
        <p:nvSpPr>
          <p:cNvPr id="2" name="Rectangle 1">
            <a:extLst>
              <a:ext uri="{FF2B5EF4-FFF2-40B4-BE49-F238E27FC236}">
                <a16:creationId xmlns:a16="http://schemas.microsoft.com/office/drawing/2014/main" id="{A8BDA0AD-0C4C-4D37-90B4-03D4D23B434B}"/>
              </a:ext>
            </a:extLst>
          </p:cNvPr>
          <p:cNvSpPr/>
          <p:nvPr/>
        </p:nvSpPr>
        <p:spPr>
          <a:xfrm>
            <a:off x="457198" y="2767668"/>
            <a:ext cx="8229600" cy="3956852"/>
          </a:xfrm>
          <a:prstGeom prst="rect">
            <a:avLst/>
          </a:prstGeom>
        </p:spPr>
        <p:txBody>
          <a:bodyPr wrap="square">
            <a:spAutoFit/>
          </a:bodyPr>
          <a:lstStyle/>
          <a:p>
            <a:pPr algn="ctr">
              <a:lnSpc>
                <a:spcPct val="107000"/>
              </a:lnSpc>
              <a:spcAft>
                <a:spcPts val="800"/>
              </a:spcAft>
            </a:pPr>
            <a:r>
              <a:rPr lang="th-TH" sz="3600" b="1" dirty="0">
                <a:latin typeface="Calibri" panose="020F0502020204030204" pitchFamily="34" charset="0"/>
                <a:ea typeface="Calibri" panose="020F0502020204030204" pitchFamily="34" charset="0"/>
                <a:cs typeface="Angsana New" panose="02020603050405020304" pitchFamily="18" charset="-34"/>
              </a:rPr>
              <a:t>กองบริการการเดินเรือ ศูนย์สนับสนุนการเดินเรือ กรมอุทกศาสตร์ กองทัพเรือ ถ.ริมทางรถไฟเก่า แขวงบางนาใต้ เขตบางนา กรุงเทพฯ ๑๐๒๖๐</a:t>
            </a:r>
            <a:endParaRPr lang="en-US" sz="2400" b="1" dirty="0">
              <a:latin typeface="Calibri" panose="020F0502020204030204" pitchFamily="34" charset="0"/>
              <a:ea typeface="Calibri" panose="020F0502020204030204" pitchFamily="34" charset="0"/>
              <a:cs typeface="Angsana New" panose="02020603050405020304" pitchFamily="18" charset="-34"/>
            </a:endParaRPr>
          </a:p>
          <a:p>
            <a:pPr algn="ctr">
              <a:lnSpc>
                <a:spcPct val="107000"/>
              </a:lnSpc>
              <a:spcAft>
                <a:spcPts val="800"/>
              </a:spcAft>
            </a:pPr>
            <a:r>
              <a:rPr lang="th-TH" sz="3600" b="1" dirty="0">
                <a:latin typeface="Calibri" panose="020F0502020204030204" pitchFamily="34" charset="0"/>
                <a:ea typeface="Calibri" panose="020F0502020204030204" pitchFamily="34" charset="0"/>
                <a:cs typeface="Angsana New" panose="02020603050405020304" pitchFamily="18" charset="-34"/>
              </a:rPr>
              <a:t>โทร ๐๒-๔๗๕๒๒๗๘ ๐๒-๔๗๕๗๐๗๗</a:t>
            </a:r>
            <a:endParaRPr lang="en-US" sz="2400" b="1" dirty="0">
              <a:latin typeface="Calibri" panose="020F0502020204030204" pitchFamily="34" charset="0"/>
              <a:ea typeface="Calibri" panose="020F0502020204030204" pitchFamily="34" charset="0"/>
              <a:cs typeface="Angsana New" panose="02020603050405020304" pitchFamily="18" charset="-34"/>
            </a:endParaRPr>
          </a:p>
          <a:p>
            <a:pPr algn="ctr">
              <a:lnSpc>
                <a:spcPct val="107000"/>
              </a:lnSpc>
              <a:spcAft>
                <a:spcPts val="800"/>
              </a:spcAft>
            </a:pPr>
            <a:r>
              <a:rPr lang="en-US" sz="3600" b="1" dirty="0">
                <a:latin typeface="Angsana New" panose="02020603050405020304" pitchFamily="18" charset="-34"/>
                <a:ea typeface="Calibri" panose="020F0502020204030204" pitchFamily="34" charset="0"/>
                <a:cs typeface="Angsana New" panose="02020603050405020304" pitchFamily="18" charset="-34"/>
              </a:rPr>
              <a:t>e-mail : navifo.hydro@gmail.com</a:t>
            </a:r>
            <a:endParaRPr lang="en-US" sz="2400" b="1" dirty="0">
              <a:latin typeface="Calibri" panose="020F0502020204030204" pitchFamily="34" charset="0"/>
              <a:ea typeface="Calibri" panose="020F0502020204030204" pitchFamily="34" charset="0"/>
              <a:cs typeface="Angsana New" panose="02020603050405020304" pitchFamily="18" charset="-34"/>
            </a:endParaRPr>
          </a:p>
          <a:p>
            <a:pPr algn="ctr">
              <a:lnSpc>
                <a:spcPct val="107000"/>
              </a:lnSpc>
              <a:spcAft>
                <a:spcPts val="800"/>
              </a:spcAft>
            </a:pPr>
            <a:r>
              <a:rPr lang="en-US" sz="3600" b="1" dirty="0">
                <a:solidFill>
                  <a:srgbClr val="0563C1"/>
                </a:solidFill>
                <a:latin typeface="Angsana New" panose="02020603050405020304" pitchFamily="18" charset="-34"/>
                <a:ea typeface="Calibri" panose="020F0502020204030204" pitchFamily="34" charset="0"/>
                <a:cs typeface="Angsana New" panose="02020603050405020304" pitchFamily="18" charset="-34"/>
                <a:hlinkClick r:id="rId3"/>
              </a:rPr>
              <a:t>http://www.navigationsupport.com</a:t>
            </a:r>
            <a:endParaRPr lang="en-US" sz="2400" b="1" dirty="0">
              <a:effectLst/>
              <a:latin typeface="Calibri" panose="020F0502020204030204" pitchFamily="34" charset="0"/>
              <a:ea typeface="Calibri" panose="020F0502020204030204" pitchFamily="34" charset="0"/>
              <a:cs typeface="Angsana New" panose="02020603050405020304" pitchFamily="18" charset="-34"/>
            </a:endParaRPr>
          </a:p>
        </p:txBody>
      </p:sp>
      <p:pic>
        <p:nvPicPr>
          <p:cNvPr id="4" name="Picture 3">
            <a:extLst>
              <a:ext uri="{FF2B5EF4-FFF2-40B4-BE49-F238E27FC236}">
                <a16:creationId xmlns:a16="http://schemas.microsoft.com/office/drawing/2014/main" id="{692AC732-EA69-427D-A30C-89AA6DE56CD2}"/>
              </a:ext>
            </a:extLst>
          </p:cNvPr>
          <p:cNvPicPr/>
          <p:nvPr/>
        </p:nvPicPr>
        <p:blipFill>
          <a:blip r:embed="rId4">
            <a:extLst>
              <a:ext uri="{28A0092B-C50C-407E-A947-70E740481C1C}">
                <a14:useLocalDpi xmlns:a14="http://schemas.microsoft.com/office/drawing/2010/main" val="0"/>
              </a:ext>
            </a:extLst>
          </a:blip>
          <a:stretch>
            <a:fillRect/>
          </a:stretch>
        </p:blipFill>
        <p:spPr>
          <a:xfrm>
            <a:off x="1315242" y="989147"/>
            <a:ext cx="6513513" cy="150937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72234678"/>
      </p:ext>
    </p:extLst>
  </p:cSld>
  <p:clrMapOvr>
    <a:masterClrMapping/>
  </p:clrMapOvr>
  <p:transition spd="med">
    <p:random/>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609600" y="1752600"/>
            <a:ext cx="8153400" cy="4114800"/>
          </a:xfrm>
          <a:prstGeom prst="rect">
            <a:avLst/>
          </a:prstGeom>
        </p:spPr>
        <p:txBody>
          <a:bodyPr/>
          <a:lstStyle/>
          <a:p>
            <a:pPr marL="514350" marR="0" lvl="0" indent="-514350" algn="thaiDist" defTabSz="914400" rtl="0" eaLnBrk="1" fontAlgn="auto" latinLnBrk="0" hangingPunct="1">
              <a:lnSpc>
                <a:spcPct val="100000"/>
              </a:lnSpc>
              <a:spcBef>
                <a:spcPct val="20000"/>
              </a:spcBef>
              <a:spcAft>
                <a:spcPts val="0"/>
              </a:spcAft>
              <a:buClr>
                <a:schemeClr val="accent3"/>
              </a:buClr>
              <a:buSzPct val="95000"/>
              <a:tabLst>
                <a:tab pos="2063750" algn="l"/>
                <a:tab pos="6642100" algn="l"/>
              </a:tabLst>
              <a:defRPr/>
            </a:pPr>
            <a:endParaRPr kumimoji="0" lang="pt-BR" sz="2800" b="1" i="0" u="none" strike="noStrike" kern="1200" cap="none" spc="0" normalizeH="0" baseline="0" noProof="0" dirty="0">
              <a:ln>
                <a:noFill/>
              </a:ln>
              <a:solidFill>
                <a:srgbClr val="000099"/>
              </a:solidFill>
              <a:effectLst/>
              <a:uLnTx/>
              <a:uFillTx/>
              <a:latin typeface="Angsana New" panose="02020603050405020304" pitchFamily="18" charset="-34"/>
              <a:ea typeface="+mn-ea"/>
              <a:cs typeface="Angsana New" panose="02020603050405020304" pitchFamily="18" charset="-34"/>
            </a:endParaRPr>
          </a:p>
        </p:txBody>
      </p:sp>
      <p:sp>
        <p:nvSpPr>
          <p:cNvPr id="5" name="Rectangle 3"/>
          <p:cNvSpPr txBox="1">
            <a:spLocks noChangeArrowheads="1"/>
          </p:cNvSpPr>
          <p:nvPr/>
        </p:nvSpPr>
        <p:spPr>
          <a:xfrm>
            <a:off x="228600" y="609600"/>
            <a:ext cx="8763000" cy="609600"/>
          </a:xfrm>
          <a:prstGeom prst="rect">
            <a:avLst/>
          </a:prstGeom>
        </p:spPr>
        <p:txBody>
          <a:bodyPr/>
          <a:lstStyle/>
          <a:p>
            <a:pPr marL="274320" marR="0" lvl="0" indent="-274320" algn="ctr" defTabSz="914400" rtl="0" eaLnBrk="1" fontAlgn="auto" latinLnBrk="0" hangingPunct="1">
              <a:lnSpc>
                <a:spcPct val="100000"/>
              </a:lnSpc>
              <a:spcBef>
                <a:spcPct val="20000"/>
              </a:spcBef>
              <a:spcAft>
                <a:spcPts val="0"/>
              </a:spcAft>
              <a:buClr>
                <a:schemeClr val="accent3"/>
              </a:buClr>
              <a:buSzPct val="95000"/>
              <a:tabLst>
                <a:tab pos="6642100" algn="l"/>
              </a:tabLst>
              <a:defRPr/>
            </a:pPr>
            <a:r>
              <a:rPr kumimoji="0" lang="th-TH" sz="4400" b="1" i="0" u="none" strike="noStrike" kern="1200" cap="none" spc="0" normalizeH="0" baseline="0" noProof="0" dirty="0">
                <a:ln>
                  <a:noFill/>
                </a:ln>
                <a:solidFill>
                  <a:schemeClr val="tx1">
                    <a:lumMod val="60000"/>
                    <a:lumOff val="40000"/>
                  </a:schemeClr>
                </a:solidFill>
                <a:effectLst/>
                <a:uLnTx/>
                <a:uFillTx/>
                <a:latin typeface="Angsana New" panose="02020603050405020304" pitchFamily="18" charset="-34"/>
                <a:ea typeface="+mn-ea"/>
                <a:cs typeface="Angsana New" panose="02020603050405020304" pitchFamily="18" charset="-34"/>
              </a:rPr>
              <a:t>บรรณานุกรม</a:t>
            </a:r>
            <a:endParaRPr kumimoji="0" lang="pt-BR" sz="4400" b="1" i="0" u="none" strike="noStrike" kern="1200" cap="none" spc="0" normalizeH="0" baseline="0" noProof="0" dirty="0">
              <a:ln>
                <a:noFill/>
              </a:ln>
              <a:solidFill>
                <a:schemeClr val="tx1">
                  <a:lumMod val="60000"/>
                  <a:lumOff val="40000"/>
                </a:schemeClr>
              </a:solidFill>
              <a:effectLst/>
              <a:uLnTx/>
              <a:uFillTx/>
              <a:latin typeface="Angsana New" panose="02020603050405020304" pitchFamily="18" charset="-34"/>
              <a:ea typeface="+mn-ea"/>
              <a:cs typeface="Angsana New" panose="02020603050405020304" pitchFamily="18" charset="-34"/>
            </a:endParaRPr>
          </a:p>
        </p:txBody>
      </p:sp>
      <p:sp>
        <p:nvSpPr>
          <p:cNvPr id="6" name="Rectangle 5"/>
          <p:cNvSpPr/>
          <p:nvPr/>
        </p:nvSpPr>
        <p:spPr>
          <a:xfrm>
            <a:off x="457200" y="1676400"/>
            <a:ext cx="8305800" cy="2492990"/>
          </a:xfrm>
          <a:prstGeom prst="rect">
            <a:avLst/>
          </a:prstGeom>
        </p:spPr>
        <p:txBody>
          <a:bodyPr wrap="square">
            <a:spAutoFit/>
          </a:bodyPr>
          <a:lstStyle/>
          <a:p>
            <a:pPr marL="361950" indent="-361950"/>
            <a:r>
              <a:rPr lang="en-US" sz="2400" b="1" dirty="0">
                <a:solidFill>
                  <a:schemeClr val="tx1">
                    <a:lumMod val="60000"/>
                    <a:lumOff val="40000"/>
                  </a:schemeClr>
                </a:solidFill>
                <a:latin typeface="Angsana New" panose="02020603050405020304" pitchFamily="18" charset="-34"/>
                <a:cs typeface="Angsana New" panose="02020603050405020304" pitchFamily="18" charset="-34"/>
              </a:rPr>
              <a:t>IHO S-66 Edition 1.0.0 - Facts about Electronic Charts and Carriage Requirements</a:t>
            </a:r>
          </a:p>
          <a:p>
            <a:pPr marL="361950" indent="-361950"/>
            <a:r>
              <a:rPr lang="en-US" sz="2400" b="1" dirty="0">
                <a:solidFill>
                  <a:schemeClr val="tx1">
                    <a:lumMod val="60000"/>
                    <a:lumOff val="40000"/>
                  </a:schemeClr>
                </a:solidFill>
                <a:latin typeface="Angsana New" panose="02020603050405020304" pitchFamily="18" charset="-34"/>
                <a:cs typeface="Angsana New" panose="02020603050405020304" pitchFamily="18" charset="-34"/>
              </a:rPr>
              <a:t>IHO S-4 Edition 4.3.0 - REGULATIONS OF THE IHO FOR INTERNATIONAL (INT) CHARTS AND CHART SPECIFICATIONS OF THE IHO</a:t>
            </a:r>
          </a:p>
          <a:p>
            <a:pPr marL="361950" indent="-361950"/>
            <a:r>
              <a:rPr lang="en-US" sz="2400" b="1" dirty="0">
                <a:solidFill>
                  <a:schemeClr val="tx1">
                    <a:lumMod val="60000"/>
                    <a:lumOff val="40000"/>
                  </a:schemeClr>
                </a:solidFill>
                <a:latin typeface="Angsana New" panose="02020603050405020304" pitchFamily="18" charset="-34"/>
                <a:cs typeface="Angsana New" panose="02020603050405020304" pitchFamily="18" charset="-34"/>
              </a:rPr>
              <a:t>How to Keep Your Admiralty Products Up-to-Date, NP294 7</a:t>
            </a:r>
            <a:r>
              <a:rPr lang="en-US" sz="2400" b="1" baseline="30000" dirty="0">
                <a:solidFill>
                  <a:schemeClr val="tx1">
                    <a:lumMod val="60000"/>
                    <a:lumOff val="40000"/>
                  </a:schemeClr>
                </a:solidFill>
                <a:latin typeface="Angsana New" panose="02020603050405020304" pitchFamily="18" charset="-34"/>
                <a:cs typeface="Angsana New" panose="02020603050405020304" pitchFamily="18" charset="-34"/>
              </a:rPr>
              <a:t>th</a:t>
            </a:r>
            <a:r>
              <a:rPr lang="en-US" sz="2400" b="1" dirty="0">
                <a:solidFill>
                  <a:schemeClr val="tx1">
                    <a:lumMod val="60000"/>
                    <a:lumOff val="40000"/>
                  </a:schemeClr>
                </a:solidFill>
                <a:latin typeface="Angsana New" panose="02020603050405020304" pitchFamily="18" charset="-34"/>
                <a:cs typeface="Angsana New" panose="02020603050405020304" pitchFamily="18" charset="-34"/>
              </a:rPr>
              <a:t> Edition 2013, United Kingdom Hydrographic Office</a:t>
            </a:r>
          </a:p>
          <a:p>
            <a:endParaRPr lang="en-US" b="1" dirty="0">
              <a:solidFill>
                <a:schemeClr val="tx1">
                  <a:lumMod val="60000"/>
                  <a:lumOff val="40000"/>
                </a:schemeClr>
              </a:solidFill>
              <a:latin typeface="Angsana New" panose="02020603050405020304" pitchFamily="18" charset="-34"/>
              <a:cs typeface="Angsana New" panose="02020603050405020304" pitchFamily="18" charset="-34"/>
            </a:endParaRPr>
          </a:p>
          <a:p>
            <a:r>
              <a:rPr lang="en-US" b="1" dirty="0">
                <a:solidFill>
                  <a:schemeClr val="tx1">
                    <a:lumMod val="60000"/>
                    <a:lumOff val="40000"/>
                  </a:schemeClr>
                </a:solidFill>
                <a:latin typeface="Angsana New" panose="02020603050405020304" pitchFamily="18" charset="-34"/>
                <a:cs typeface="Angsana New" panose="02020603050405020304" pitchFamily="18" charset="-34"/>
              </a:rPr>
              <a:t> </a:t>
            </a:r>
          </a:p>
        </p:txBody>
      </p:sp>
    </p:spTree>
  </p:cSld>
  <p:clrMapOvr>
    <a:masterClrMapping/>
  </p:clrMapOvr>
  <p:transition spd="med">
    <p:random/>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09600" y="2362200"/>
            <a:ext cx="8229600" cy="1295400"/>
          </a:xfrm>
          <a:prstGeom prst="rect">
            <a:avLst/>
          </a:prstGeom>
        </p:spPr>
        <p:txBody>
          <a:bodyPr/>
          <a:lstStyle/>
          <a:p>
            <a:pPr marL="274320" marR="0" lvl="0" indent="-274320" algn="ctr" defTabSz="914400" rtl="0" eaLnBrk="1" fontAlgn="auto" latinLnBrk="0" hangingPunct="1">
              <a:lnSpc>
                <a:spcPct val="100000"/>
              </a:lnSpc>
              <a:spcBef>
                <a:spcPct val="20000"/>
              </a:spcBef>
              <a:spcAft>
                <a:spcPts val="0"/>
              </a:spcAft>
              <a:buClr>
                <a:schemeClr val="accent3"/>
              </a:buClr>
              <a:buSzPct val="95000"/>
              <a:tabLst>
                <a:tab pos="6642100" algn="l"/>
              </a:tabLst>
              <a:defRPr/>
            </a:pPr>
            <a:r>
              <a:rPr kumimoji="0" lang="th-TH" sz="8000" b="1" i="0" u="none" strike="noStrike" kern="1200" cap="none" spc="0" normalizeH="0" baseline="0" noProof="0" dirty="0">
                <a:ln>
                  <a:noFill/>
                </a:ln>
                <a:solidFill>
                  <a:schemeClr val="tx1">
                    <a:lumMod val="60000"/>
                    <a:lumOff val="40000"/>
                  </a:schemeClr>
                </a:solidFill>
                <a:effectLst/>
                <a:uLnTx/>
                <a:uFillTx/>
                <a:latin typeface="Angsana New" panose="02020603050405020304" pitchFamily="18" charset="-34"/>
                <a:ea typeface="+mn-ea"/>
                <a:cs typeface="Angsana New" panose="02020603050405020304" pitchFamily="18" charset="-34"/>
              </a:rPr>
              <a:t>คำถาม..?</a:t>
            </a:r>
            <a:endParaRPr kumimoji="0" lang="pt-BR" sz="8000" b="1" i="0" u="none" strike="noStrike" kern="1200" cap="none" spc="0" normalizeH="0" baseline="0" noProof="0" dirty="0">
              <a:ln>
                <a:noFill/>
              </a:ln>
              <a:solidFill>
                <a:schemeClr val="tx1">
                  <a:lumMod val="60000"/>
                  <a:lumOff val="40000"/>
                </a:schemeClr>
              </a:solidFill>
              <a:effectLst/>
              <a:uLnTx/>
              <a:uFillTx/>
              <a:latin typeface="Angsana New" panose="02020603050405020304" pitchFamily="18" charset="-34"/>
              <a:ea typeface="+mn-ea"/>
              <a:cs typeface="Angsana New" panose="02020603050405020304" pitchFamily="18" charset="-34"/>
            </a:endParaRPr>
          </a:p>
        </p:txBody>
      </p:sp>
    </p:spTree>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499200"/>
            <a:ext cx="9115425" cy="796200"/>
          </a:xfrm>
        </p:spPr>
        <p:txBody>
          <a:bodyPr>
            <a:noAutofit/>
          </a:bodyPr>
          <a:lstStyle/>
          <a:p>
            <a:pPr indent="361950" eaLnBrk="1" hangingPunct="1"/>
            <a:r>
              <a:rPr lang="th-TH" sz="3200" b="1" dirty="0">
                <a:solidFill>
                  <a:srgbClr val="FF4040"/>
                </a:solidFill>
              </a:rPr>
              <a:t>มีข้อบังคับ (</a:t>
            </a:r>
            <a:r>
              <a:rPr lang="en-US" sz="3200" b="1" dirty="0">
                <a:solidFill>
                  <a:srgbClr val="FF4040"/>
                </a:solidFill>
              </a:rPr>
              <a:t>regulation) </a:t>
            </a:r>
            <a:r>
              <a:rPr lang="th-TH" sz="3200" b="1" dirty="0">
                <a:solidFill>
                  <a:srgbClr val="FF4040"/>
                </a:solidFill>
              </a:rPr>
              <a:t>ใดบ้าง ในการใช้แผนที่เดินเรือตามที่ </a:t>
            </a:r>
            <a:r>
              <a:rPr lang="en-US" sz="3200" b="1" dirty="0">
                <a:solidFill>
                  <a:srgbClr val="FF4040"/>
                </a:solidFill>
              </a:rPr>
              <a:t>IMO </a:t>
            </a:r>
            <a:r>
              <a:rPr lang="th-TH" sz="3200" b="1" dirty="0">
                <a:solidFill>
                  <a:srgbClr val="FF4040"/>
                </a:solidFill>
              </a:rPr>
              <a:t>กำหนด </a:t>
            </a:r>
            <a:r>
              <a:rPr lang="en-US" sz="3200" b="1" dirty="0">
                <a:solidFill>
                  <a:srgbClr val="FF4040"/>
                </a:solidFill>
              </a:rPr>
              <a:t>?</a:t>
            </a:r>
            <a:endParaRPr lang="th-TH" sz="3200" b="1" dirty="0">
              <a:solidFill>
                <a:srgbClr val="FF4040"/>
              </a:solidFill>
            </a:endParaRPr>
          </a:p>
        </p:txBody>
      </p:sp>
      <p:sp>
        <p:nvSpPr>
          <p:cNvPr id="10243" name="Rectangle 3"/>
          <p:cNvSpPr>
            <a:spLocks noGrp="1" noChangeArrowheads="1"/>
          </p:cNvSpPr>
          <p:nvPr>
            <p:ph type="body" idx="1"/>
          </p:nvPr>
        </p:nvSpPr>
        <p:spPr>
          <a:xfrm>
            <a:off x="533400" y="1295400"/>
            <a:ext cx="8382000" cy="4081462"/>
          </a:xfrm>
        </p:spPr>
        <p:txBody>
          <a:bodyPr>
            <a:normAutofit/>
          </a:bodyPr>
          <a:lstStyle/>
          <a:p>
            <a:pPr marL="0" indent="542925">
              <a:buNone/>
            </a:pPr>
            <a:r>
              <a:rPr lang="th-TH" sz="2800" b="1" dirty="0"/>
              <a:t>ตาม </a:t>
            </a:r>
            <a:r>
              <a:rPr lang="en-US" sz="2800" b="1" dirty="0"/>
              <a:t>SOLAS Chapter V </a:t>
            </a:r>
            <a:r>
              <a:rPr lang="th-TH" sz="2800" b="1" dirty="0"/>
              <a:t>มี ข้อบังคับที่เกี่ยวข้อง 3 ข้อบังคับ</a:t>
            </a:r>
            <a:endParaRPr lang="en-US" sz="2800" b="1" dirty="0"/>
          </a:p>
          <a:p>
            <a:pPr marL="0" indent="542925" algn="thaiDist">
              <a:buNone/>
            </a:pPr>
            <a:r>
              <a:rPr lang="en-US" sz="2800" b="1" dirty="0"/>
              <a:t>- </a:t>
            </a:r>
            <a:r>
              <a:rPr lang="th-TH" sz="2800" b="1" dirty="0"/>
              <a:t> </a:t>
            </a:r>
            <a:r>
              <a:rPr lang="th-TH" sz="2800" b="1" dirty="0">
                <a:solidFill>
                  <a:srgbClr val="FF0000"/>
                </a:solidFill>
              </a:rPr>
              <a:t>ข้อบังคับ ข้อ</a:t>
            </a:r>
            <a:r>
              <a:rPr lang="en-US" sz="2800" b="1" dirty="0">
                <a:solidFill>
                  <a:srgbClr val="FF0000"/>
                </a:solidFill>
              </a:rPr>
              <a:t> 2 </a:t>
            </a:r>
            <a:r>
              <a:rPr lang="th-TH" sz="2800" b="1" dirty="0"/>
              <a:t>กำหนดนิยามของแผนที่เดินเรือ</a:t>
            </a:r>
            <a:endParaRPr lang="en-US" sz="2800" b="1" dirty="0"/>
          </a:p>
          <a:p>
            <a:pPr marL="0" indent="542925" algn="thaiDist">
              <a:buNone/>
            </a:pPr>
            <a:r>
              <a:rPr lang="en-US" sz="2800" b="1" dirty="0"/>
              <a:t>-  </a:t>
            </a:r>
            <a:r>
              <a:rPr lang="th-TH" sz="2800" b="1" dirty="0">
                <a:solidFill>
                  <a:srgbClr val="FF0000"/>
                </a:solidFill>
              </a:rPr>
              <a:t>ข้อบังคับ ข้อ </a:t>
            </a:r>
            <a:r>
              <a:rPr lang="en-US" sz="2800" b="1" dirty="0">
                <a:solidFill>
                  <a:srgbClr val="FF0000"/>
                </a:solidFill>
              </a:rPr>
              <a:t>19</a:t>
            </a:r>
            <a:r>
              <a:rPr lang="en-US" sz="2800" b="1" dirty="0">
                <a:solidFill>
                  <a:srgbClr val="FFFF00"/>
                </a:solidFill>
              </a:rPr>
              <a:t> </a:t>
            </a:r>
            <a:r>
              <a:rPr lang="th-TH" sz="2800" b="1" dirty="0"/>
              <a:t>กำหนดเกี่ยวกับอุปกรณ์การเดินเรือ </a:t>
            </a:r>
            <a:r>
              <a:rPr lang="th-TH" sz="2800" b="1" dirty="0">
                <a:solidFill>
                  <a:srgbClr val="FF0000"/>
                </a:solidFill>
              </a:rPr>
              <a:t>(รวมถึงแผนที่เดินเรือ)</a:t>
            </a:r>
            <a:r>
              <a:rPr lang="th-TH" sz="2800" b="1" dirty="0"/>
              <a:t>   ที่ต้องใช้บนเรือตามเรือประเภทต่างๆ</a:t>
            </a:r>
            <a:endParaRPr lang="en-US" sz="2800" b="1" dirty="0"/>
          </a:p>
          <a:p>
            <a:pPr marL="0" indent="542925">
              <a:buNone/>
            </a:pPr>
            <a:r>
              <a:rPr lang="en-US" sz="2800" b="1" dirty="0"/>
              <a:t>- </a:t>
            </a:r>
            <a:r>
              <a:rPr lang="th-TH" sz="2800" b="1" dirty="0">
                <a:solidFill>
                  <a:srgbClr val="FF0000"/>
                </a:solidFill>
              </a:rPr>
              <a:t>ข้อบังคับ ข้อ </a:t>
            </a:r>
            <a:r>
              <a:rPr lang="en-US" sz="2800" b="1" dirty="0">
                <a:solidFill>
                  <a:srgbClr val="FF0000"/>
                </a:solidFill>
              </a:rPr>
              <a:t>27 </a:t>
            </a:r>
            <a:r>
              <a:rPr lang="th-TH" sz="2800" b="1" dirty="0"/>
              <a:t>กำหนดให้</a:t>
            </a:r>
            <a:r>
              <a:rPr lang="th-TH" sz="2800" b="1" dirty="0">
                <a:solidFill>
                  <a:srgbClr val="FF0000"/>
                </a:solidFill>
              </a:rPr>
              <a:t>ปรับปรุงแผนที่เดินเรือ</a:t>
            </a:r>
            <a:r>
              <a:rPr lang="th-TH" sz="2800" b="1" dirty="0"/>
              <a:t>และบรรณสารการเดินเรือ </a:t>
            </a:r>
            <a:r>
              <a:rPr lang="th-TH" sz="2800" b="1" dirty="0">
                <a:solidFill>
                  <a:srgbClr val="FF0000"/>
                </a:solidFill>
              </a:rPr>
              <a:t>ให้ทันสมัยอยู่เสมอ</a:t>
            </a:r>
            <a:endParaRPr lang="en-US" sz="2800" b="1" dirty="0">
              <a:solidFill>
                <a:srgbClr val="FF0000"/>
              </a:solidFill>
            </a:endParaRPr>
          </a:p>
          <a:p>
            <a:pPr marL="0" indent="542925" algn="thaiDist">
              <a:buFontTx/>
              <a:buChar char="-"/>
            </a:pPr>
            <a:endParaRPr lang="en-US" sz="2800" b="1" dirty="0"/>
          </a:p>
          <a:p>
            <a:pPr marL="0" indent="542925" algn="thaiDist">
              <a:buFontTx/>
              <a:buChar char="-"/>
            </a:pPr>
            <a:endParaRPr lang="th-TH" sz="2800" b="1" dirty="0"/>
          </a:p>
        </p:txBody>
      </p:sp>
      <p:pic>
        <p:nvPicPr>
          <p:cNvPr id="5" name="Picture 11" descr="public5"/>
          <p:cNvPicPr>
            <a:picLocks noChangeAspect="1" noChangeArrowheads="1"/>
          </p:cNvPicPr>
          <p:nvPr/>
        </p:nvPicPr>
        <p:blipFill>
          <a:blip r:embed="rId2" cstate="print"/>
          <a:srcRect/>
          <a:stretch>
            <a:fillRect/>
          </a:stretch>
        </p:blipFill>
        <p:spPr bwMode="auto">
          <a:xfrm rot="1000975">
            <a:off x="7398174" y="4508181"/>
            <a:ext cx="1274910" cy="1826737"/>
          </a:xfrm>
          <a:prstGeom prst="rect">
            <a:avLst/>
          </a:prstGeom>
          <a:noFill/>
        </p:spPr>
      </p:pic>
      <p:pic>
        <p:nvPicPr>
          <p:cNvPr id="6" name="Picture 13" descr="public1"/>
          <p:cNvPicPr>
            <a:picLocks noChangeAspect="1" noChangeArrowheads="1"/>
          </p:cNvPicPr>
          <p:nvPr/>
        </p:nvPicPr>
        <p:blipFill>
          <a:blip r:embed="rId3" cstate="print"/>
          <a:srcRect/>
          <a:stretch>
            <a:fillRect/>
          </a:stretch>
        </p:blipFill>
        <p:spPr bwMode="auto">
          <a:xfrm>
            <a:off x="6096000" y="4343400"/>
            <a:ext cx="1224620" cy="1696254"/>
          </a:xfrm>
          <a:prstGeom prst="rect">
            <a:avLst/>
          </a:prstGeom>
          <a:ln>
            <a:noFill/>
          </a:ln>
          <a:effectLst>
            <a:outerShdw blurRad="190500" algn="tl" rotWithShape="0">
              <a:srgbClr val="000000">
                <a:alpha val="70000"/>
              </a:srgbClr>
            </a:outerShdw>
          </a:effectLst>
        </p:spPr>
      </p:pic>
      <p:pic>
        <p:nvPicPr>
          <p:cNvPr id="7" name="Picture 15" descr="public4"/>
          <p:cNvPicPr>
            <a:picLocks noChangeAspect="1" noChangeArrowheads="1"/>
          </p:cNvPicPr>
          <p:nvPr/>
        </p:nvPicPr>
        <p:blipFill>
          <a:blip r:embed="rId4" cstate="print"/>
          <a:srcRect/>
          <a:stretch>
            <a:fillRect/>
          </a:stretch>
        </p:blipFill>
        <p:spPr bwMode="auto">
          <a:xfrm rot="-1554532">
            <a:off x="4930632" y="4751507"/>
            <a:ext cx="1255882" cy="1696257"/>
          </a:xfrm>
          <a:prstGeom prst="rect">
            <a:avLst/>
          </a:prstGeom>
          <a:ln>
            <a:noFill/>
          </a:ln>
          <a:effectLst>
            <a:outerShdw blurRad="190500" algn="tl" rotWithShape="0">
              <a:srgbClr val="000000">
                <a:alpha val="70000"/>
              </a:srgbClr>
            </a:outerShdw>
          </a:effectLst>
        </p:spPr>
      </p:pic>
      <p:pic>
        <p:nvPicPr>
          <p:cNvPr id="9" name="Picture 2" descr="http://t2.gstatic.com/images?q=tbn:ANd9GcRaZsWBa1KsgTOBYcl-D8HaW1CUW_9fkCJ2gwjPifIX4KtwTZXXVA"/>
          <p:cNvPicPr>
            <a:picLocks noChangeAspect="1" noChangeArrowheads="1"/>
          </p:cNvPicPr>
          <p:nvPr/>
        </p:nvPicPr>
        <p:blipFill>
          <a:blip r:embed="rId5" cstate="print"/>
          <a:srcRect/>
          <a:stretch>
            <a:fillRect/>
          </a:stretch>
        </p:blipFill>
        <p:spPr bwMode="auto">
          <a:xfrm>
            <a:off x="1219200" y="4419600"/>
            <a:ext cx="2718785" cy="2286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699534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3" name="Rectangle 3"/>
          <p:cNvSpPr>
            <a:spLocks noGrp="1" noChangeArrowheads="1"/>
          </p:cNvSpPr>
          <p:nvPr>
            <p:ph type="body" idx="1"/>
          </p:nvPr>
        </p:nvSpPr>
        <p:spPr>
          <a:xfrm>
            <a:off x="304800" y="1219200"/>
            <a:ext cx="8643966" cy="3981464"/>
          </a:xfrm>
        </p:spPr>
        <p:txBody>
          <a:bodyPr/>
          <a:lstStyle/>
          <a:p>
            <a:pPr>
              <a:lnSpc>
                <a:spcPct val="90000"/>
              </a:lnSpc>
              <a:buFontTx/>
              <a:buNone/>
              <a:tabLst>
                <a:tab pos="6642100" algn="l"/>
              </a:tabLst>
            </a:pPr>
            <a:r>
              <a:rPr lang="pt-BR" sz="2800" b="1" dirty="0">
                <a:ea typeface="Arial Unicode MS" pitchFamily="34" charset="-128"/>
              </a:rPr>
              <a:t>IMO SOLAS V/2 1974</a:t>
            </a:r>
            <a:endParaRPr lang="pt-BR" sz="2000" b="1" dirty="0">
              <a:ea typeface="Arial Unicode MS" pitchFamily="34" charset="-128"/>
            </a:endParaRPr>
          </a:p>
          <a:p>
            <a:pPr>
              <a:buNone/>
            </a:pPr>
            <a:r>
              <a:rPr lang="en-US" sz="3200" dirty="0">
                <a:solidFill>
                  <a:srgbClr val="7030A0"/>
                </a:solidFill>
              </a:rPr>
              <a:t>2.2 </a:t>
            </a:r>
            <a:r>
              <a:rPr lang="en-US" sz="3200" b="1" dirty="0">
                <a:solidFill>
                  <a:srgbClr val="7030A0"/>
                </a:solidFill>
              </a:rPr>
              <a:t>Nautical chart </a:t>
            </a:r>
            <a:r>
              <a:rPr lang="en-US" sz="3200" dirty="0">
                <a:solidFill>
                  <a:srgbClr val="7030A0"/>
                </a:solidFill>
              </a:rPr>
              <a:t>or nautical publication is a </a:t>
            </a:r>
            <a:r>
              <a:rPr lang="en-US" sz="3200" b="1" dirty="0">
                <a:solidFill>
                  <a:srgbClr val="7030A0"/>
                </a:solidFill>
              </a:rPr>
              <a:t>special-purpose map or book</a:t>
            </a:r>
            <a:r>
              <a:rPr lang="en-US" sz="3200" dirty="0">
                <a:solidFill>
                  <a:srgbClr val="7030A0"/>
                </a:solidFill>
              </a:rPr>
              <a:t>, or a </a:t>
            </a:r>
            <a:r>
              <a:rPr lang="en-US" sz="3200" b="1" dirty="0">
                <a:solidFill>
                  <a:srgbClr val="7030A0"/>
                </a:solidFill>
              </a:rPr>
              <a:t>specially compiled database </a:t>
            </a:r>
            <a:r>
              <a:rPr lang="en-US" sz="3200" dirty="0">
                <a:solidFill>
                  <a:srgbClr val="7030A0"/>
                </a:solidFill>
              </a:rPr>
              <a:t>from which such a map or book is derived, </a:t>
            </a:r>
            <a:r>
              <a:rPr lang="en-US" sz="3200" b="1" dirty="0">
                <a:solidFill>
                  <a:srgbClr val="7030A0"/>
                </a:solidFill>
              </a:rPr>
              <a:t>that is issued officially by or on the authority of a Government, authorized Hydrographic Office or other relevant government institution</a:t>
            </a:r>
            <a:r>
              <a:rPr lang="en-US" sz="3200" dirty="0">
                <a:solidFill>
                  <a:srgbClr val="7030A0"/>
                </a:solidFill>
              </a:rPr>
              <a:t> and is designed to meet the requirements of marine navigation. </a:t>
            </a: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schemeClr val="bg1"/>
                </a:solidFill>
              </a:rPr>
              <a:pPr/>
              <a:t>7</a:t>
            </a:fld>
            <a:endParaRPr lang="en-US" dirty="0">
              <a:solidFill>
                <a:schemeClr val="bg1"/>
              </a:solidFill>
            </a:endParaRPr>
          </a:p>
        </p:txBody>
      </p:sp>
      <p:pic>
        <p:nvPicPr>
          <p:cNvPr id="1026" name="Picture 2"/>
          <p:cNvPicPr>
            <a:picLocks noChangeAspect="1" noChangeArrowheads="1"/>
          </p:cNvPicPr>
          <p:nvPr/>
        </p:nvPicPr>
        <p:blipFill>
          <a:blip r:embed="rId2" cstate="print"/>
          <a:srcRect/>
          <a:stretch>
            <a:fillRect/>
          </a:stretch>
        </p:blipFill>
        <p:spPr bwMode="auto">
          <a:xfrm>
            <a:off x="2590800" y="4659869"/>
            <a:ext cx="4514850" cy="1957861"/>
          </a:xfrm>
          <a:prstGeom prst="rect">
            <a:avLst/>
          </a:prstGeom>
          <a:ln>
            <a:noFill/>
          </a:ln>
          <a:effectLst>
            <a:outerShdw blurRad="292100" dist="139700" dir="2700000" algn="tl" rotWithShape="0">
              <a:srgbClr val="333333">
                <a:alpha val="65000"/>
              </a:srgbClr>
            </a:outerShdw>
          </a:effectLst>
        </p:spPr>
      </p:pic>
      <p:sp>
        <p:nvSpPr>
          <p:cNvPr id="8" name="Rectangle 2">
            <a:extLst>
              <a:ext uri="{FF2B5EF4-FFF2-40B4-BE49-F238E27FC236}">
                <a16:creationId xmlns:a16="http://schemas.microsoft.com/office/drawing/2014/main" id="{483A97D8-39E7-4FEC-81F9-198B810819CF}"/>
              </a:ext>
            </a:extLst>
          </p:cNvPr>
          <p:cNvSpPr>
            <a:spLocks noGrp="1" noChangeArrowheads="1"/>
          </p:cNvSpPr>
          <p:nvPr>
            <p:ph type="title"/>
          </p:nvPr>
        </p:nvSpPr>
        <p:spPr>
          <a:xfrm>
            <a:off x="0" y="499200"/>
            <a:ext cx="9115425" cy="796200"/>
          </a:xfrm>
        </p:spPr>
        <p:txBody>
          <a:bodyPr>
            <a:noAutofit/>
          </a:bodyPr>
          <a:lstStyle/>
          <a:p>
            <a:pPr indent="361950" eaLnBrk="1" hangingPunct="1"/>
            <a:r>
              <a:rPr lang="th-TH" sz="3200" b="1" dirty="0">
                <a:solidFill>
                  <a:srgbClr val="FF4040"/>
                </a:solidFill>
              </a:rPr>
              <a:t>มีข้อบังคับ (</a:t>
            </a:r>
            <a:r>
              <a:rPr lang="en-US" sz="3200" b="1" dirty="0">
                <a:solidFill>
                  <a:srgbClr val="FF4040"/>
                </a:solidFill>
              </a:rPr>
              <a:t>regulation) </a:t>
            </a:r>
            <a:r>
              <a:rPr lang="th-TH" sz="3200" b="1" dirty="0">
                <a:solidFill>
                  <a:srgbClr val="FF4040"/>
                </a:solidFill>
              </a:rPr>
              <a:t>ใดบ้าง ในการใช้แผนที่เดินเรือตามที่ </a:t>
            </a:r>
            <a:r>
              <a:rPr lang="en-US" sz="3200" b="1" dirty="0">
                <a:solidFill>
                  <a:srgbClr val="FF4040"/>
                </a:solidFill>
              </a:rPr>
              <a:t>IMO </a:t>
            </a:r>
            <a:r>
              <a:rPr lang="th-TH" sz="3200" b="1" dirty="0">
                <a:solidFill>
                  <a:srgbClr val="FF4040"/>
                </a:solidFill>
              </a:rPr>
              <a:t>กำหนด </a:t>
            </a:r>
            <a:r>
              <a:rPr lang="en-US" sz="3200" b="1" dirty="0">
                <a:solidFill>
                  <a:srgbClr val="FF4040"/>
                </a:solidFill>
              </a:rPr>
              <a:t>?</a:t>
            </a:r>
            <a:endParaRPr lang="th-TH" sz="3200" b="1" dirty="0">
              <a:solidFill>
                <a:srgbClr val="FF4040"/>
              </a:solidFill>
            </a:endParaRPr>
          </a:p>
        </p:txBody>
      </p:sp>
    </p:spTree>
    <p:extLst>
      <p:ext uri="{BB962C8B-B14F-4D97-AF65-F5344CB8AC3E}">
        <p14:creationId xmlns:p14="http://schemas.microsoft.com/office/powerpoint/2010/main" val="1139865172"/>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3" name="Rectangle 3"/>
          <p:cNvSpPr>
            <a:spLocks noGrp="1" noChangeArrowheads="1"/>
          </p:cNvSpPr>
          <p:nvPr>
            <p:ph type="body" idx="1"/>
          </p:nvPr>
        </p:nvSpPr>
        <p:spPr>
          <a:xfrm>
            <a:off x="500034" y="1428736"/>
            <a:ext cx="8415366" cy="4525963"/>
          </a:xfrm>
        </p:spPr>
        <p:txBody>
          <a:bodyPr/>
          <a:lstStyle/>
          <a:p>
            <a:pPr>
              <a:lnSpc>
                <a:spcPct val="90000"/>
              </a:lnSpc>
              <a:buFontTx/>
              <a:buNone/>
              <a:tabLst>
                <a:tab pos="6642100" algn="l"/>
              </a:tabLst>
            </a:pPr>
            <a:r>
              <a:rPr lang="pt-BR" sz="2800" b="1" dirty="0">
                <a:ea typeface="Arial Unicode MS" pitchFamily="34" charset="-128"/>
              </a:rPr>
              <a:t>IMO SOLAS V/19 1974</a:t>
            </a:r>
            <a:endParaRPr lang="pt-BR" sz="2000" b="1" dirty="0">
              <a:ea typeface="Arial Unicode MS" pitchFamily="34" charset="-128"/>
            </a:endParaRPr>
          </a:p>
          <a:p>
            <a:pPr>
              <a:lnSpc>
                <a:spcPct val="90000"/>
              </a:lnSpc>
              <a:buClrTx/>
              <a:buNone/>
              <a:tabLst>
                <a:tab pos="6642100" algn="l"/>
              </a:tabLst>
            </a:pPr>
            <a:r>
              <a:rPr lang="en-US" sz="3200" b="1" dirty="0"/>
              <a:t>2.1 </a:t>
            </a:r>
            <a:r>
              <a:rPr lang="th-TH" sz="3200" b="1" dirty="0"/>
              <a:t>เรือเดินทะเลทุกลำ โดยไม่จำกัดขนาด ต้องมี</a:t>
            </a:r>
            <a:r>
              <a:rPr lang="en-US" sz="3200" b="1" dirty="0"/>
              <a:t>: </a:t>
            </a:r>
          </a:p>
          <a:p>
            <a:pPr algn="thaiDist">
              <a:lnSpc>
                <a:spcPct val="90000"/>
              </a:lnSpc>
              <a:buClrTx/>
              <a:buNone/>
              <a:tabLst>
                <a:tab pos="6642100" algn="l"/>
              </a:tabLst>
            </a:pPr>
            <a:r>
              <a:rPr lang="en-US" sz="3200" b="1" dirty="0"/>
              <a:t>     2.1.4 </a:t>
            </a:r>
            <a:r>
              <a:rPr lang="th-TH" sz="3200" b="1" dirty="0"/>
              <a:t>แผนที่เดินเรือและบรรณสารการเดินเรือเพื่อวางแผนและแสดงเส้นทางตามเส้นทางตั้งใจ เพื่อพล๊อตตำบลที่และติดตามเส้นทางตลอดการเดินทาง ระบบสารสนเทศเพื่อการเดินเรือ (</a:t>
            </a:r>
            <a:r>
              <a:rPr lang="en-US" sz="3200" b="1" dirty="0"/>
              <a:t>ECDIS) </a:t>
            </a:r>
            <a:r>
              <a:rPr lang="th-TH" sz="3200" b="1" dirty="0"/>
              <a:t>ได้รับการยอมรับว่าเป็นไปตามข้อกำหนดนี้</a:t>
            </a:r>
            <a:endParaRPr lang="en-US" sz="3200" b="1" dirty="0"/>
          </a:p>
        </p:txBody>
      </p:sp>
      <p:pic>
        <p:nvPicPr>
          <p:cNvPr id="115714" name="Picture 2" descr="http://t3.gstatic.com/images?q=tbn:ANd9GcRiCMDXObLrmMdi4s5buVT_xX4BYzULiUUveIRlzkyCCAvLgy5r6w"/>
          <p:cNvPicPr>
            <a:picLocks noChangeAspect="1" noChangeArrowheads="1"/>
          </p:cNvPicPr>
          <p:nvPr/>
        </p:nvPicPr>
        <p:blipFill>
          <a:blip r:embed="rId2" cstate="print"/>
          <a:srcRect t="21622"/>
          <a:stretch>
            <a:fillRect/>
          </a:stretch>
        </p:blipFill>
        <p:spPr bwMode="auto">
          <a:xfrm>
            <a:off x="5351354" y="4506231"/>
            <a:ext cx="3564046" cy="1828800"/>
          </a:xfrm>
          <a:prstGeom prst="rect">
            <a:avLst/>
          </a:prstGeom>
          <a:ln>
            <a:noFill/>
          </a:ln>
          <a:effectLst>
            <a:outerShdw blurRad="292100" dist="139700" dir="2700000" algn="tl" rotWithShape="0">
              <a:srgbClr val="333333">
                <a:alpha val="65000"/>
              </a:srgbClr>
            </a:outerShdw>
          </a:effectLst>
        </p:spPr>
      </p:pic>
      <p:sp>
        <p:nvSpPr>
          <p:cNvPr id="5" name="Rectangle 3"/>
          <p:cNvSpPr txBox="1">
            <a:spLocks noChangeArrowheads="1"/>
          </p:cNvSpPr>
          <p:nvPr/>
        </p:nvSpPr>
        <p:spPr>
          <a:xfrm>
            <a:off x="500034" y="4572000"/>
            <a:ext cx="4724400" cy="1905000"/>
          </a:xfrm>
          <a:prstGeom prst="rect">
            <a:avLst/>
          </a:prstGeom>
        </p:spPr>
        <p:txBody>
          <a:bodyPr vert="horz">
            <a:normAutofit fontScale="77500" lnSpcReduction="20000"/>
          </a:bodyPr>
          <a:lstStyle/>
          <a:p>
            <a:pPr marL="274320" lvl="0" indent="-274320">
              <a:lnSpc>
                <a:spcPct val="90000"/>
              </a:lnSpc>
              <a:spcBef>
                <a:spcPct val="20000"/>
              </a:spcBef>
              <a:buClr>
                <a:schemeClr val="bg1"/>
              </a:buClr>
              <a:buSzPct val="95000"/>
              <a:tabLst>
                <a:tab pos="6642100" algn="l"/>
              </a:tabLst>
            </a:pPr>
            <a:r>
              <a:rPr lang="en-US" sz="2400" b="1" dirty="0">
                <a:solidFill>
                  <a:srgbClr val="FF4040"/>
                </a:solidFill>
                <a:latin typeface="Angsana New" panose="02020603050405020304" pitchFamily="18" charset="-34"/>
                <a:ea typeface="Arial Unicode MS" pitchFamily="34" charset="-128"/>
                <a:cs typeface="Angsana New" panose="02020603050405020304" pitchFamily="18" charset="-34"/>
              </a:rPr>
              <a:t>2.1 All ships irrespective of size shall have: </a:t>
            </a:r>
          </a:p>
          <a:p>
            <a:pPr marL="274320" lvl="0" indent="-274320">
              <a:lnSpc>
                <a:spcPct val="90000"/>
              </a:lnSpc>
              <a:spcBef>
                <a:spcPct val="20000"/>
              </a:spcBef>
              <a:buClr>
                <a:schemeClr val="bg1"/>
              </a:buClr>
              <a:buSzPct val="95000"/>
              <a:tabLst>
                <a:tab pos="6642100" algn="l"/>
              </a:tabLst>
            </a:pPr>
            <a:r>
              <a:rPr lang="en-US" sz="2400" b="1" dirty="0">
                <a:solidFill>
                  <a:srgbClr val="FF4040"/>
                </a:solidFill>
                <a:latin typeface="Angsana New" panose="02020603050405020304" pitchFamily="18" charset="-34"/>
                <a:ea typeface="Arial Unicode MS" pitchFamily="34" charset="-128"/>
                <a:cs typeface="Angsana New" panose="02020603050405020304" pitchFamily="18" charset="-34"/>
              </a:rPr>
              <a:t>2.1.4 nautical charts and nautical publications to plan and display the ship’s route for the intended voyage and to plot and monitor positions throughout the voyage. An electronic chart display and information system (ECDIS) is also accepted as meeting the chart carriage requirements of this subparagraph. Ships to which paragraph [2.10] applies shall comply with the carriage requirements for ECDIS detailed there in;”</a:t>
            </a:r>
          </a:p>
        </p:txBody>
      </p:sp>
      <p:sp>
        <p:nvSpPr>
          <p:cNvPr id="9" name="Rectangle 2">
            <a:extLst>
              <a:ext uri="{FF2B5EF4-FFF2-40B4-BE49-F238E27FC236}">
                <a16:creationId xmlns:a16="http://schemas.microsoft.com/office/drawing/2014/main" id="{18D5EB53-5775-480B-AC5E-25F8051E529F}"/>
              </a:ext>
            </a:extLst>
          </p:cNvPr>
          <p:cNvSpPr>
            <a:spLocks noGrp="1" noChangeArrowheads="1"/>
          </p:cNvSpPr>
          <p:nvPr>
            <p:ph type="title"/>
          </p:nvPr>
        </p:nvSpPr>
        <p:spPr>
          <a:xfrm>
            <a:off x="0" y="499200"/>
            <a:ext cx="9115425" cy="796200"/>
          </a:xfrm>
        </p:spPr>
        <p:txBody>
          <a:bodyPr>
            <a:noAutofit/>
          </a:bodyPr>
          <a:lstStyle/>
          <a:p>
            <a:pPr indent="361950" eaLnBrk="1" hangingPunct="1"/>
            <a:r>
              <a:rPr lang="th-TH" sz="3200" b="1" dirty="0">
                <a:solidFill>
                  <a:srgbClr val="FF4040"/>
                </a:solidFill>
              </a:rPr>
              <a:t>มีข้อบังคับ (</a:t>
            </a:r>
            <a:r>
              <a:rPr lang="en-US" sz="3200" b="1" dirty="0">
                <a:solidFill>
                  <a:srgbClr val="FF4040"/>
                </a:solidFill>
              </a:rPr>
              <a:t>regulation) </a:t>
            </a:r>
            <a:r>
              <a:rPr lang="th-TH" sz="3200" b="1" dirty="0">
                <a:solidFill>
                  <a:srgbClr val="FF4040"/>
                </a:solidFill>
              </a:rPr>
              <a:t>ใดบ้าง ในการใช้แผนที่เดินเรือตามที่ </a:t>
            </a:r>
            <a:r>
              <a:rPr lang="en-US" sz="3200" b="1" dirty="0">
                <a:solidFill>
                  <a:srgbClr val="FF4040"/>
                </a:solidFill>
              </a:rPr>
              <a:t>IMO </a:t>
            </a:r>
            <a:r>
              <a:rPr lang="th-TH" sz="3200" b="1" dirty="0">
                <a:solidFill>
                  <a:srgbClr val="FF4040"/>
                </a:solidFill>
              </a:rPr>
              <a:t>กำหนด </a:t>
            </a:r>
            <a:r>
              <a:rPr lang="en-US" sz="3200" b="1" dirty="0">
                <a:solidFill>
                  <a:srgbClr val="FF4040"/>
                </a:solidFill>
              </a:rPr>
              <a:t>?</a:t>
            </a:r>
            <a:endParaRPr lang="th-TH" sz="3200" b="1" dirty="0">
              <a:solidFill>
                <a:srgbClr val="FF4040"/>
              </a:solidFill>
            </a:endParaRPr>
          </a:p>
        </p:txBody>
      </p:sp>
    </p:spTree>
    <p:extLst>
      <p:ext uri="{BB962C8B-B14F-4D97-AF65-F5344CB8AC3E}">
        <p14:creationId xmlns:p14="http://schemas.microsoft.com/office/powerpoint/2010/main" val="395248640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7" name="Rectangle 3"/>
          <p:cNvSpPr>
            <a:spLocks noGrp="1" noChangeArrowheads="1"/>
          </p:cNvSpPr>
          <p:nvPr>
            <p:ph type="body" idx="1"/>
          </p:nvPr>
        </p:nvSpPr>
        <p:spPr>
          <a:xfrm>
            <a:off x="533400" y="1219200"/>
            <a:ext cx="8229600" cy="4525963"/>
          </a:xfrm>
        </p:spPr>
        <p:txBody>
          <a:bodyPr/>
          <a:lstStyle/>
          <a:p>
            <a:pPr>
              <a:buNone/>
              <a:tabLst>
                <a:tab pos="6642100" algn="l"/>
              </a:tabLst>
            </a:pPr>
            <a:r>
              <a:rPr lang="pt-BR" sz="2800" b="1" dirty="0"/>
              <a:t>IMO SOLAS V/27</a:t>
            </a:r>
          </a:p>
          <a:p>
            <a:pPr algn="thaiDist">
              <a:buNone/>
              <a:tabLst>
                <a:tab pos="6642100" algn="l"/>
              </a:tabLst>
            </a:pPr>
            <a:r>
              <a:rPr lang="th-TH" sz="2800" b="1" dirty="0"/>
              <a:t>แผนที่เดินเรือและบรรณสารการเดินเรือ เช่น หนังสือนำร่อง ทำเนียบไฟและทุ่น ประกาศชาวเรือ มาตราน้ำ และบรรณสารการเดินเรืออื่นๆ ที่จำเป็นต่อการเดินเรือตามเส้นทางตั้งใจ จะต้องมีอย่างเพียงพอและปรับปรุงให้ทันสมัยอยู่เสมอ (</a:t>
            </a:r>
            <a:r>
              <a:rPr lang="pt-BR" sz="2800" b="1" dirty="0"/>
              <a:t>shall be adequate and up to date) </a:t>
            </a:r>
          </a:p>
        </p:txBody>
      </p:sp>
      <p:pic>
        <p:nvPicPr>
          <p:cNvPr id="4" name="Picture 11" descr="public5"/>
          <p:cNvPicPr>
            <a:picLocks noChangeAspect="1" noChangeArrowheads="1"/>
          </p:cNvPicPr>
          <p:nvPr/>
        </p:nvPicPr>
        <p:blipFill>
          <a:blip r:embed="rId2" cstate="print">
            <a:lum bright="-30000"/>
          </a:blip>
          <a:srcRect/>
          <a:stretch>
            <a:fillRect/>
          </a:stretch>
        </p:blipFill>
        <p:spPr bwMode="auto">
          <a:xfrm rot="1000975">
            <a:off x="7380087" y="5267478"/>
            <a:ext cx="946681" cy="1356438"/>
          </a:xfrm>
          <a:prstGeom prst="rect">
            <a:avLst/>
          </a:prstGeom>
          <a:noFill/>
        </p:spPr>
      </p:pic>
      <p:pic>
        <p:nvPicPr>
          <p:cNvPr id="5" name="Picture 13" descr="public1"/>
          <p:cNvPicPr>
            <a:picLocks noChangeAspect="1" noChangeArrowheads="1"/>
          </p:cNvPicPr>
          <p:nvPr/>
        </p:nvPicPr>
        <p:blipFill>
          <a:blip r:embed="rId3" cstate="print"/>
          <a:srcRect/>
          <a:stretch>
            <a:fillRect/>
          </a:stretch>
        </p:blipFill>
        <p:spPr bwMode="auto">
          <a:xfrm>
            <a:off x="6438878" y="5334000"/>
            <a:ext cx="883236" cy="1223394"/>
          </a:xfrm>
          <a:prstGeom prst="rect">
            <a:avLst/>
          </a:prstGeom>
          <a:ln>
            <a:noFill/>
          </a:ln>
          <a:effectLst>
            <a:outerShdw blurRad="292100" dist="139700" dir="2700000" algn="tl" rotWithShape="0">
              <a:srgbClr val="333333">
                <a:alpha val="65000"/>
              </a:srgbClr>
            </a:outerShdw>
          </a:effectLst>
        </p:spPr>
      </p:pic>
      <p:pic>
        <p:nvPicPr>
          <p:cNvPr id="6" name="Picture 15" descr="public4"/>
          <p:cNvPicPr>
            <a:picLocks noChangeAspect="1" noChangeArrowheads="1"/>
          </p:cNvPicPr>
          <p:nvPr/>
        </p:nvPicPr>
        <p:blipFill>
          <a:blip r:embed="rId4" cstate="print"/>
          <a:srcRect/>
          <a:stretch>
            <a:fillRect/>
          </a:stretch>
        </p:blipFill>
        <p:spPr bwMode="auto">
          <a:xfrm rot="-1554532">
            <a:off x="5610154" y="5406532"/>
            <a:ext cx="908813" cy="1227487"/>
          </a:xfrm>
          <a:prstGeom prst="rect">
            <a:avLst/>
          </a:prstGeom>
          <a:ln>
            <a:noFill/>
          </a:ln>
          <a:effectLst>
            <a:outerShdw blurRad="292100" dist="139700" dir="2700000" algn="tl" rotWithShape="0">
              <a:srgbClr val="333333">
                <a:alpha val="65000"/>
              </a:srgbClr>
            </a:outerShdw>
          </a:effectLst>
        </p:spPr>
      </p:pic>
      <p:pic>
        <p:nvPicPr>
          <p:cNvPr id="114690" name="Picture 2" descr="http://t2.gstatic.com/images?q=tbn:ANd9GcRaZsWBa1KsgTOBYcl-D8HaW1CUW_9fkCJ2gwjPifIX4KtwTZXXVA"/>
          <p:cNvPicPr>
            <a:picLocks noChangeAspect="1" noChangeArrowheads="1"/>
          </p:cNvPicPr>
          <p:nvPr/>
        </p:nvPicPr>
        <p:blipFill>
          <a:blip r:embed="rId5" cstate="print"/>
          <a:srcRect/>
          <a:stretch>
            <a:fillRect/>
          </a:stretch>
        </p:blipFill>
        <p:spPr bwMode="auto">
          <a:xfrm>
            <a:off x="685800" y="3657600"/>
            <a:ext cx="3262542" cy="2743200"/>
          </a:xfrm>
          <a:prstGeom prst="rect">
            <a:avLst/>
          </a:prstGeom>
          <a:ln>
            <a:noFill/>
          </a:ln>
          <a:effectLst>
            <a:outerShdw blurRad="292100" dist="139700" dir="2700000" algn="tl" rotWithShape="0">
              <a:srgbClr val="333333">
                <a:alpha val="65000"/>
              </a:srgbClr>
            </a:outerShdw>
          </a:effectLst>
        </p:spPr>
      </p:pic>
      <p:sp>
        <p:nvSpPr>
          <p:cNvPr id="8" name="Rectangle 3"/>
          <p:cNvSpPr txBox="1">
            <a:spLocks noChangeArrowheads="1"/>
          </p:cNvSpPr>
          <p:nvPr/>
        </p:nvSpPr>
        <p:spPr>
          <a:xfrm>
            <a:off x="3886200" y="3505200"/>
            <a:ext cx="5029200" cy="2133600"/>
          </a:xfrm>
          <a:prstGeom prst="rect">
            <a:avLst/>
          </a:prstGeom>
          <a:ln>
            <a:noFill/>
          </a:ln>
          <a:effectLst>
            <a:outerShdw blurRad="292100" dist="139700" dir="2700000" algn="tl" rotWithShape="0">
              <a:srgbClr val="333333">
                <a:alpha val="65000"/>
              </a:srgbClr>
            </a:outerShdw>
          </a:effectLst>
        </p:spPr>
        <p:txBody>
          <a:bodyPr vert="horz">
            <a:normAutofit fontScale="92500"/>
          </a:bodyPr>
          <a:lstStyle/>
          <a:p>
            <a:pPr marL="273050" lvl="0" indent="-4763">
              <a:spcBef>
                <a:spcPct val="20000"/>
              </a:spcBef>
              <a:buClr>
                <a:schemeClr val="bg1"/>
              </a:buClr>
              <a:buSzPct val="95000"/>
              <a:tabLst>
                <a:tab pos="6642100" algn="l"/>
              </a:tabLst>
            </a:pPr>
            <a:r>
              <a:rPr lang="en-US" sz="2800" b="1" dirty="0">
                <a:solidFill>
                  <a:srgbClr val="FF4040"/>
                </a:solidFill>
                <a:latin typeface="Angsana New" panose="02020603050405020304" pitchFamily="18" charset="-34"/>
                <a:cs typeface="Angsana New" panose="02020603050405020304" pitchFamily="18" charset="-34"/>
              </a:rPr>
              <a:t>Nautical charts and nautical publications, such as sailing directions, lists of lights, notices to mariners, tide tables and all other nautical publications necessary for the intended voyage, shall be adequate and up to date. </a:t>
            </a:r>
          </a:p>
        </p:txBody>
      </p:sp>
      <p:sp>
        <p:nvSpPr>
          <p:cNvPr id="12" name="Rectangle 2">
            <a:extLst>
              <a:ext uri="{FF2B5EF4-FFF2-40B4-BE49-F238E27FC236}">
                <a16:creationId xmlns:a16="http://schemas.microsoft.com/office/drawing/2014/main" id="{DE2BEF94-7073-4457-99E5-F4654C84300A}"/>
              </a:ext>
            </a:extLst>
          </p:cNvPr>
          <p:cNvSpPr>
            <a:spLocks noGrp="1" noChangeArrowheads="1"/>
          </p:cNvSpPr>
          <p:nvPr>
            <p:ph type="title"/>
          </p:nvPr>
        </p:nvSpPr>
        <p:spPr>
          <a:xfrm>
            <a:off x="0" y="499200"/>
            <a:ext cx="9115425" cy="796200"/>
          </a:xfrm>
        </p:spPr>
        <p:txBody>
          <a:bodyPr>
            <a:noAutofit/>
          </a:bodyPr>
          <a:lstStyle/>
          <a:p>
            <a:pPr indent="361950" eaLnBrk="1" hangingPunct="1"/>
            <a:r>
              <a:rPr lang="th-TH" sz="3200" b="1" dirty="0">
                <a:solidFill>
                  <a:srgbClr val="FF4040"/>
                </a:solidFill>
              </a:rPr>
              <a:t>มีข้อบังคับ (</a:t>
            </a:r>
            <a:r>
              <a:rPr lang="en-US" sz="3200" b="1" dirty="0">
                <a:solidFill>
                  <a:srgbClr val="FF4040"/>
                </a:solidFill>
              </a:rPr>
              <a:t>regulation) </a:t>
            </a:r>
            <a:r>
              <a:rPr lang="th-TH" sz="3200" b="1" dirty="0">
                <a:solidFill>
                  <a:srgbClr val="FF4040"/>
                </a:solidFill>
              </a:rPr>
              <a:t>ใดบ้าง ในการใช้แผนที่เดินเรือตามที่ </a:t>
            </a:r>
            <a:r>
              <a:rPr lang="en-US" sz="3200" b="1" dirty="0">
                <a:solidFill>
                  <a:srgbClr val="FF4040"/>
                </a:solidFill>
              </a:rPr>
              <a:t>IMO </a:t>
            </a:r>
            <a:r>
              <a:rPr lang="th-TH" sz="3200" b="1" dirty="0">
                <a:solidFill>
                  <a:srgbClr val="FF4040"/>
                </a:solidFill>
              </a:rPr>
              <a:t>กำหนด </a:t>
            </a:r>
            <a:r>
              <a:rPr lang="en-US" sz="3200" b="1" dirty="0">
                <a:solidFill>
                  <a:srgbClr val="FF4040"/>
                </a:solidFill>
              </a:rPr>
              <a:t>?</a:t>
            </a:r>
            <a:endParaRPr lang="th-TH" sz="3200" b="1" dirty="0">
              <a:solidFill>
                <a:srgbClr val="FF4040"/>
              </a:solidFill>
            </a:endParaRPr>
          </a:p>
        </p:txBody>
      </p:sp>
    </p:spTree>
    <p:extLst>
      <p:ext uri="{BB962C8B-B14F-4D97-AF65-F5344CB8AC3E}">
        <p14:creationId xmlns:p14="http://schemas.microsoft.com/office/powerpoint/2010/main" val="715679404"/>
      </p:ext>
    </p:extLst>
  </p:cSld>
  <p:clrMapOvr>
    <a:masterClrMapping/>
  </p:clrMapOvr>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01darkblue">
      <a:dk1>
        <a:srgbClr val="000099"/>
      </a:dk1>
      <a:lt1>
        <a:sysClr val="window" lastClr="FFFFFF"/>
      </a:lt1>
      <a:dk2>
        <a:srgbClr val="C00000"/>
      </a:dk2>
      <a:lt2>
        <a:srgbClr val="000099"/>
      </a:lt2>
      <a:accent1>
        <a:srgbClr val="0066FF"/>
      </a:accent1>
      <a:accent2>
        <a:srgbClr val="002060"/>
      </a:accent2>
      <a:accent3>
        <a:srgbClr val="000099"/>
      </a:accent3>
      <a:accent4>
        <a:srgbClr val="000099"/>
      </a:accent4>
      <a:accent5>
        <a:srgbClr val="000099"/>
      </a:accent5>
      <a:accent6>
        <a:srgbClr val="000099"/>
      </a:accent6>
      <a:hlink>
        <a:srgbClr val="000099"/>
      </a:hlink>
      <a:folHlink>
        <a:srgbClr val="000099"/>
      </a:folHlink>
    </a:clrScheme>
    <a:fontScheme name="TH Sarabun">
      <a:majorFont>
        <a:latin typeface="TH SarabunPSK"/>
        <a:ea typeface=""/>
        <a:cs typeface="TH SarabunPSK"/>
      </a:majorFont>
      <a:minorFont>
        <a:latin typeface="TH SarabunPSK"/>
        <a:ea typeface=""/>
        <a:cs typeface="TH SarabunPSK"/>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01darkblue">
    <a:dk1>
      <a:srgbClr val="000099"/>
    </a:dk1>
    <a:lt1>
      <a:sysClr val="window" lastClr="FFFFFF"/>
    </a:lt1>
    <a:dk2>
      <a:srgbClr val="C00000"/>
    </a:dk2>
    <a:lt2>
      <a:srgbClr val="000099"/>
    </a:lt2>
    <a:accent1>
      <a:srgbClr val="0066FF"/>
    </a:accent1>
    <a:accent2>
      <a:srgbClr val="002060"/>
    </a:accent2>
    <a:accent3>
      <a:srgbClr val="000099"/>
    </a:accent3>
    <a:accent4>
      <a:srgbClr val="000099"/>
    </a:accent4>
    <a:accent5>
      <a:srgbClr val="000099"/>
    </a:accent5>
    <a:accent6>
      <a:srgbClr val="000099"/>
    </a:accent6>
    <a:hlink>
      <a:srgbClr val="000099"/>
    </a:hlink>
    <a:folHlink>
      <a:srgbClr val="000099"/>
    </a:folHlink>
  </a:clrScheme>
</a:themeOverride>
</file>

<file path=ppt/theme/themeOverride2.xml><?xml version="1.0" encoding="utf-8"?>
<a:themeOverride xmlns:a="http://schemas.openxmlformats.org/drawingml/2006/main">
  <a:clrScheme name="01darkblue">
    <a:dk1>
      <a:srgbClr val="000099"/>
    </a:dk1>
    <a:lt1>
      <a:sysClr val="window" lastClr="FFFFFF"/>
    </a:lt1>
    <a:dk2>
      <a:srgbClr val="C00000"/>
    </a:dk2>
    <a:lt2>
      <a:srgbClr val="000099"/>
    </a:lt2>
    <a:accent1>
      <a:srgbClr val="0066FF"/>
    </a:accent1>
    <a:accent2>
      <a:srgbClr val="002060"/>
    </a:accent2>
    <a:accent3>
      <a:srgbClr val="000099"/>
    </a:accent3>
    <a:accent4>
      <a:srgbClr val="000099"/>
    </a:accent4>
    <a:accent5>
      <a:srgbClr val="000099"/>
    </a:accent5>
    <a:accent6>
      <a:srgbClr val="000099"/>
    </a:accent6>
    <a:hlink>
      <a:srgbClr val="000099"/>
    </a:hlink>
    <a:folHlink>
      <a:srgbClr val="000099"/>
    </a:folHlink>
  </a:clrScheme>
</a:themeOverride>
</file>

<file path=docProps/app.xml><?xml version="1.0" encoding="utf-8"?>
<Properties xmlns="http://schemas.openxmlformats.org/officeDocument/2006/extended-properties" xmlns:vt="http://schemas.openxmlformats.org/officeDocument/2006/docPropsVTypes">
  <Template>Clarity</Template>
  <TotalTime>1357</TotalTime>
  <Words>3033</Words>
  <Application>Microsoft Office PowerPoint</Application>
  <PresentationFormat>On-screen Show (4:3)</PresentationFormat>
  <Paragraphs>308</Paragraphs>
  <Slides>58</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58</vt:i4>
      </vt:variant>
    </vt:vector>
  </HeadingPairs>
  <TitlesOfParts>
    <vt:vector size="65" baseType="lpstr">
      <vt:lpstr>Angsana New</vt:lpstr>
      <vt:lpstr>Arial</vt:lpstr>
      <vt:lpstr>Browallia New</vt:lpstr>
      <vt:lpstr>Calibri</vt:lpstr>
      <vt:lpstr>Cordia New</vt:lpstr>
      <vt:lpstr>Wingdings</vt:lpstr>
      <vt:lpstr>Clarity</vt:lpstr>
      <vt:lpstr>แผนที่เดินเรือ</vt:lpstr>
      <vt:lpstr>PowerPoint Presentation</vt:lpstr>
      <vt:lpstr>แผนที่เดินเรือคืออะไร ?</vt:lpstr>
      <vt:lpstr>PowerPoint Presentation</vt:lpstr>
      <vt:lpstr>กฎ (rule) ที่เกี่ยวข้องกับการเดินเรือกำหนดมาจากไหน ?</vt:lpstr>
      <vt:lpstr>มีข้อบังคับ (regulation) ใดบ้าง ในการใช้แผนที่เดินเรือตามที่ IMO กำหนด ?</vt:lpstr>
      <vt:lpstr>มีข้อบังคับ (regulation) ใดบ้าง ในการใช้แผนที่เดินเรือตามที่ IMO กำหนด ?</vt:lpstr>
      <vt:lpstr>มีข้อบังคับ (regulation) ใดบ้าง ในการใช้แผนที่เดินเรือตามที่ IMO กำหนด ?</vt:lpstr>
      <vt:lpstr>มีข้อบังคับ (regulation) ใดบ้าง ในการใช้แผนที่เดินเรือตามที่ IMO กำหนด ?</vt:lpstr>
      <vt:lpstr>PowerPoint Presentation</vt:lpstr>
      <vt:lpstr>PowerPoint Presentation</vt:lpstr>
      <vt:lpstr>แผนที่เดินเรือ (Nautical Chart) คืออะไร ?</vt:lpstr>
      <vt:lpstr>รายละเอียดในแผนที่เดินเรือ</vt:lpstr>
      <vt:lpstr>รายละเอียดในแผนที่เดินเรือ</vt:lpstr>
      <vt:lpstr>รายละเอียดในแผนที่เดินเรือ</vt:lpstr>
      <vt:lpstr>รายละเอียดในแผนที่เดินเรือ</vt:lpstr>
      <vt:lpstr>รายละเอียดในแผนที่เดินเรือ</vt:lpstr>
      <vt:lpstr>รายละเอียดในแผนที่เดินเรือ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ปัจจุบันกรมอุทกศาสตร์ ผลิตแผนที่เดินเรือให้บริการ จำนวน 81 ระวาง</vt:lpstr>
      <vt:lpstr>PowerPoint Presentation</vt:lpstr>
      <vt:lpstr>PowerPoint Presentation</vt:lpstr>
      <vt:lpstr>มาตราส่วน (Scale)</vt:lpstr>
      <vt:lpstr>มาตราส่วนแผนที่เดินเรือ</vt:lpstr>
      <vt:lpstr>มาตราส่วนแผนที่เดินเรือ</vt:lpstr>
      <vt:lpstr>ประเภทของมาตราส่วน (Types of Scale)</vt:lpstr>
      <vt:lpstr>PowerPoint Presentation</vt:lpstr>
      <vt:lpstr>ข้อมูลที่ขอบระวาง (Marginal Data)</vt:lpstr>
      <vt:lpstr>PowerPoint Presentation</vt:lpstr>
      <vt:lpstr>PowerPoint Presentation</vt:lpstr>
      <vt:lpstr>สารบัญแผนที่</vt:lpstr>
      <vt:lpstr>PowerPoint Presentation</vt:lpstr>
      <vt:lpstr>PowerPoint Presentation</vt:lpstr>
      <vt:lpstr>PowerPoint Presentation</vt:lpstr>
      <vt:lpstr>การปรับปรุง (Update) แผนที่เดินเรือ</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PAIRAT</dc:creator>
  <cp:lastModifiedBy>joe jonology</cp:lastModifiedBy>
  <cp:revision>188</cp:revision>
  <dcterms:created xsi:type="dcterms:W3CDTF">2006-08-16T00:00:00Z</dcterms:created>
  <dcterms:modified xsi:type="dcterms:W3CDTF">2021-12-07T09:00:11Z</dcterms:modified>
</cp:coreProperties>
</file>