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18"/>
  </p:notesMasterIdLst>
  <p:sldIdLst>
    <p:sldId id="260" r:id="rId2"/>
    <p:sldId id="278" r:id="rId3"/>
    <p:sldId id="425" r:id="rId4"/>
    <p:sldId id="477" r:id="rId5"/>
    <p:sldId id="470" r:id="rId6"/>
    <p:sldId id="472" r:id="rId7"/>
    <p:sldId id="473" r:id="rId8"/>
    <p:sldId id="474" r:id="rId9"/>
    <p:sldId id="475" r:id="rId10"/>
    <p:sldId id="476" r:id="rId11"/>
    <p:sldId id="471" r:id="rId12"/>
    <p:sldId id="405" r:id="rId13"/>
    <p:sldId id="478" r:id="rId14"/>
    <p:sldId id="479" r:id="rId15"/>
    <p:sldId id="480" r:id="rId16"/>
    <p:sldId id="29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2" autoAdjust="0"/>
    <p:restoredTop sz="86355" autoAdjust="0"/>
  </p:normalViewPr>
  <p:slideViewPr>
    <p:cSldViewPr snapToGrid="0">
      <p:cViewPr varScale="1">
        <p:scale>
          <a:sx n="99" d="100"/>
          <a:sy n="99" d="100"/>
        </p:scale>
        <p:origin x="1134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A5AD37-62C4-4461-9114-3B9476BA0606}" type="datetimeFigureOut">
              <a:rPr lang="th-TH" smtClean="0"/>
              <a:t>25/04/64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86B256-A162-49C1-9751-842D6E569D3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03157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9751D3-7346-475E-95FD-CBB6E792B2BC}" type="slidenum">
              <a:rPr kumimoji="0" lang="th-TH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th-TH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12104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143C0-4F23-B545-9533-520B5A87CA1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92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86B256-A162-49C1-9751-842D6E569D3E}" type="slidenum">
              <a:rPr lang="th-TH" smtClean="0"/>
              <a:t>10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19209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68" y="0"/>
            <a:ext cx="1216946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8026400" cy="1735137"/>
          </a:xfrm>
        </p:spPr>
        <p:txBody>
          <a:bodyPr anchor="b"/>
          <a:lstStyle>
            <a:lvl1pPr algn="l">
              <a:defRPr sz="6000">
                <a:solidFill>
                  <a:srgbClr val="3C3C3C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th-T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429000"/>
            <a:ext cx="8026400" cy="9826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20B08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th-T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E933-11A3-400D-B14A-6F14901CF87A}" type="slidenum">
              <a:rPr lang="th-TH" smtClean="0"/>
              <a:t>‹#›</a:t>
            </a:fld>
            <a:endParaRPr lang="th-TH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8000" y="369680"/>
            <a:ext cx="1100330" cy="80539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0600" y="6438900"/>
            <a:ext cx="2743200" cy="419100"/>
          </a:xfrm>
          <a:prstGeom prst="rect">
            <a:avLst/>
          </a:prstGeom>
        </p:spPr>
      </p:pic>
      <p:sp>
        <p:nvSpPr>
          <p:cNvPr id="22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5258196"/>
            <a:ext cx="3098800" cy="376635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rgbClr val="3C3C3C"/>
                </a:solidFill>
              </a:defRPr>
            </a:lvl1pPr>
          </a:lstStyle>
          <a:p>
            <a:pPr lvl="0"/>
            <a:r>
              <a:rPr lang="en-US" dirty="0"/>
              <a:t>Date</a:t>
            </a:r>
            <a:endParaRPr lang="th-TH" dirty="0"/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634831"/>
            <a:ext cx="3098800" cy="376635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Company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825624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E933-11A3-400D-B14A-6F14901CF87A}" type="slidenum">
              <a:rPr lang="th-TH" smtClean="0"/>
              <a:t>‹#›</a:t>
            </a:fld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351650"/>
            <a:ext cx="5886450" cy="367505"/>
          </a:xfrm>
        </p:spPr>
        <p:txBody>
          <a:bodyPr>
            <a:normAutofit/>
          </a:bodyPr>
          <a:lstStyle>
            <a:lvl1pPr marL="0" indent="0">
              <a:buNone/>
              <a:defRPr sz="1600" baseline="0">
                <a:solidFill>
                  <a:srgbClr val="20B080"/>
                </a:solidFill>
              </a:defRPr>
            </a:lvl1pPr>
          </a:lstStyle>
          <a:p>
            <a:pPr lvl="0"/>
            <a:r>
              <a:rPr lang="en-US" dirty="0"/>
              <a:t>SECTION TITLE –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364178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7" y="0"/>
            <a:ext cx="12187065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E933-11A3-400D-B14A-6F14901CF87A}" type="slidenum">
              <a:rPr lang="th-TH" smtClean="0"/>
              <a:t>‹#›</a:t>
            </a:fld>
            <a:endParaRPr lang="th-TH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3276600" y="2798763"/>
            <a:ext cx="6845300" cy="963147"/>
          </a:xfrm>
        </p:spPr>
        <p:txBody>
          <a:bodyPr anchor="b"/>
          <a:lstStyle>
            <a:lvl1pPr algn="l">
              <a:defRPr sz="6000">
                <a:solidFill>
                  <a:srgbClr val="3C3C3C"/>
                </a:solidFill>
                <a:latin typeface="+mn-lt"/>
              </a:defRPr>
            </a:lvl1pPr>
          </a:lstStyle>
          <a:p>
            <a:r>
              <a:rPr lang="en-US" dirty="0"/>
              <a:t>Click to edit title</a:t>
            </a:r>
            <a:endParaRPr lang="th-TH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276600" y="3883983"/>
            <a:ext cx="6845300" cy="561017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20B08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  <a:endParaRPr lang="th-TH" dirty="0"/>
          </a:p>
        </p:txBody>
      </p:sp>
      <p:sp>
        <p:nvSpPr>
          <p:cNvPr id="11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3276600" y="5274865"/>
            <a:ext cx="3098800" cy="376635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rgbClr val="3C3C3C"/>
                </a:solidFill>
              </a:defRPr>
            </a:lvl1pPr>
          </a:lstStyle>
          <a:p>
            <a:pPr lvl="0"/>
            <a:r>
              <a:rPr lang="en-US" dirty="0"/>
              <a:t>Date</a:t>
            </a:r>
            <a:endParaRPr lang="th-TH" dirty="0"/>
          </a:p>
        </p:txBody>
      </p:sp>
      <p:sp>
        <p:nvSpPr>
          <p:cNvPr id="12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3276600" y="5651500"/>
            <a:ext cx="3098800" cy="376635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Company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235353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, Sub, Content and Tagl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682625"/>
            <a:ext cx="10826496" cy="369332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1"/>
          <p:cNvSpPr>
            <a:spLocks noGrp="1"/>
          </p:cNvSpPr>
          <p:nvPr>
            <p:ph sz="quarter" idx="18"/>
          </p:nvPr>
        </p:nvSpPr>
        <p:spPr>
          <a:xfrm>
            <a:off x="914400" y="1828800"/>
            <a:ext cx="10369296" cy="342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776409" y="1514615"/>
            <a:ext cx="1219201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algn="l" eaLnBrk="0" hangingPunct="0">
              <a:lnSpc>
                <a:spcPts val="1800"/>
              </a:lnSpc>
            </a:pPr>
            <a:endParaRPr lang="en-US" sz="1400" b="1" dirty="0">
              <a:ea typeface="+mn-ea"/>
              <a:cs typeface="+mn-cs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685800" y="1097309"/>
            <a:ext cx="10826496" cy="246221"/>
          </a:xfrm>
        </p:spPr>
        <p:txBody>
          <a:bodyPr vert="horz" wrap="square" lIns="0" tIns="0" rIns="0" bIns="0" rtlCol="0" anchor="t">
            <a:sp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 lang="en-US" sz="1600" b="1" kern="1200" dirty="0" smtClean="0">
                <a:solidFill>
                  <a:srgbClr val="94E6FF"/>
                </a:solidFill>
                <a:latin typeface="+mj-lt"/>
                <a:ea typeface="+mj-ea"/>
                <a:cs typeface="Arial"/>
              </a:defRPr>
            </a:lvl1pPr>
            <a:lvl2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b="1" kern="1200" dirty="0" smtClean="0">
                <a:solidFill>
                  <a:schemeClr val="tx1"/>
                </a:solidFill>
                <a:latin typeface="+mj-lt"/>
                <a:ea typeface="+mj-ea"/>
                <a:cs typeface="Arial"/>
              </a:defRPr>
            </a:lvl2pPr>
            <a:lvl3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b="1" kern="1200" dirty="0" smtClean="0">
                <a:solidFill>
                  <a:schemeClr val="tx1"/>
                </a:solidFill>
                <a:latin typeface="+mj-lt"/>
                <a:ea typeface="+mj-ea"/>
                <a:cs typeface="Arial"/>
              </a:defRPr>
            </a:lvl3pPr>
            <a:lvl4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b="1" kern="1200" dirty="0" smtClean="0">
                <a:solidFill>
                  <a:schemeClr val="tx1"/>
                </a:solidFill>
                <a:latin typeface="+mj-lt"/>
                <a:ea typeface="+mj-ea"/>
                <a:cs typeface="Arial"/>
              </a:defRPr>
            </a:lvl4pPr>
            <a:lvl5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400" b="1" kern="1200" dirty="0" smtClean="0">
                <a:solidFill>
                  <a:schemeClr val="tx1"/>
                </a:solidFill>
                <a:latin typeface="+mj-lt"/>
                <a:ea typeface="+mj-ea"/>
                <a:cs typeface="Arial"/>
              </a:defRPr>
            </a:lvl5pPr>
          </a:lstStyle>
          <a:p>
            <a:pPr lvl="0"/>
            <a:r>
              <a:rPr lang="en-US" dirty="0"/>
              <a:t>Click to Edit Subtitle (optional)</a:t>
            </a:r>
          </a:p>
        </p:txBody>
      </p:sp>
      <p:sp>
        <p:nvSpPr>
          <p:cNvPr id="12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0" y="6185356"/>
            <a:ext cx="10826496" cy="215444"/>
          </a:xfrm>
        </p:spPr>
        <p:txBody>
          <a:bodyPr anchor="b">
            <a:sp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1400" b="0" i="1" baseline="0">
                <a:solidFill>
                  <a:schemeClr val="tx2"/>
                </a:solidFill>
              </a:defRPr>
            </a:lvl1pPr>
            <a:lvl2pPr marL="0" indent="0" algn="r">
              <a:buNone/>
              <a:defRPr sz="1600"/>
            </a:lvl2pPr>
            <a:lvl3pPr marL="0" indent="0" algn="r">
              <a:buNone/>
              <a:defRPr sz="1600"/>
            </a:lvl3pPr>
            <a:lvl4pPr marL="0" indent="0" algn="r">
              <a:buNone/>
              <a:defRPr sz="1600"/>
            </a:lvl4pPr>
            <a:lvl5pPr marL="0" indent="0" algn="r">
              <a:buNone/>
              <a:defRPr sz="1600"/>
            </a:lvl5pPr>
          </a:lstStyle>
          <a:p>
            <a:pPr lvl="0"/>
            <a:r>
              <a:rPr lang="en-US" dirty="0"/>
              <a:t>Click to Edit Tagline (optional)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776409" y="1514615"/>
            <a:ext cx="1219201" cy="914400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noAutofit/>
          </a:bodyPr>
          <a:lstStyle/>
          <a:p>
            <a:pPr algn="l" eaLnBrk="0" hangingPunct="0">
              <a:lnSpc>
                <a:spcPts val="1800"/>
              </a:lnSpc>
            </a:pPr>
            <a:endParaRPr lang="en-US" sz="1400" b="1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8522004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คลิกเพื่อแก้ไขลักษณะชื่อเรื่องรองต้นแบบ</a:t>
            </a:r>
            <a:endParaRPr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F370B0A-07BA-44E8-A2B6-5C13E7D09BAC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0D77F-B390-4C7D-BE9C-943AD038E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976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BF370B0A-07BA-44E8-A2B6-5C13E7D09BAC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0D77F-B390-4C7D-BE9C-943AD038E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332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7" y="0"/>
            <a:ext cx="12187065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E933-11A3-400D-B14A-6F14901CF87A}" type="slidenum">
              <a:rPr lang="th-TH" smtClean="0"/>
              <a:t>‹#›</a:t>
            </a:fld>
            <a:endParaRPr lang="th-TH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0600" y="870124"/>
            <a:ext cx="1214630" cy="88905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2832100" y="2455863"/>
            <a:ext cx="6845300" cy="1735137"/>
          </a:xfrm>
        </p:spPr>
        <p:txBody>
          <a:bodyPr anchor="b"/>
          <a:lstStyle>
            <a:lvl1pPr algn="l">
              <a:defRPr sz="6000">
                <a:solidFill>
                  <a:srgbClr val="3C3C3C"/>
                </a:solidFill>
                <a:latin typeface="+mn-lt"/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th-TH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832100" y="4396349"/>
            <a:ext cx="6845300" cy="9826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20B08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th-TH" dirty="0"/>
          </a:p>
        </p:txBody>
      </p:sp>
      <p:sp>
        <p:nvSpPr>
          <p:cNvPr id="12" name="Text Placeholder 21"/>
          <p:cNvSpPr>
            <a:spLocks noGrp="1"/>
          </p:cNvSpPr>
          <p:nvPr>
            <p:ph type="body" sz="quarter" idx="13" hasCustomPrompt="1"/>
          </p:nvPr>
        </p:nvSpPr>
        <p:spPr>
          <a:xfrm>
            <a:off x="2832100" y="5830770"/>
            <a:ext cx="3098800" cy="376635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rgbClr val="3C3C3C"/>
                </a:solidFill>
              </a:defRPr>
            </a:lvl1pPr>
          </a:lstStyle>
          <a:p>
            <a:pPr lvl="0"/>
            <a:r>
              <a:rPr lang="en-US" dirty="0"/>
              <a:t>Date</a:t>
            </a:r>
            <a:endParaRPr lang="th-TH" dirty="0"/>
          </a:p>
        </p:txBody>
      </p:sp>
      <p:sp>
        <p:nvSpPr>
          <p:cNvPr id="13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2832100" y="6207405"/>
            <a:ext cx="3098800" cy="376635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Company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294819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83" y="0"/>
            <a:ext cx="1216803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2493964"/>
            <a:ext cx="10515600" cy="1227138"/>
          </a:xfrm>
        </p:spPr>
        <p:txBody>
          <a:bodyPr anchor="b">
            <a:normAutofit/>
          </a:bodyPr>
          <a:lstStyle>
            <a:lvl1pPr algn="ctr">
              <a:defRPr sz="72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SECTION TITLE</a:t>
            </a:r>
            <a:endParaRPr lang="th-T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3789363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E933-11A3-400D-B14A-6F14901CF87A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94801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005954"/>
            <a:ext cx="5020880" cy="41400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71963"/>
            <a:ext cx="10515600" cy="718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67464" y="2684582"/>
            <a:ext cx="3562351" cy="2762250"/>
          </a:xfrm>
        </p:spPr>
        <p:txBody>
          <a:bodyPr/>
          <a:lstStyle>
            <a:lvl1pPr>
              <a:defRPr>
                <a:solidFill>
                  <a:srgbClr val="3C3C3C"/>
                </a:solidFill>
              </a:defRPr>
            </a:lvl1pPr>
            <a:lvl2pPr>
              <a:defRPr>
                <a:solidFill>
                  <a:srgbClr val="3C3C3C"/>
                </a:solidFill>
              </a:defRPr>
            </a:lvl2pPr>
            <a:lvl3pPr>
              <a:defRPr>
                <a:solidFill>
                  <a:srgbClr val="3C3C3C"/>
                </a:solidFill>
              </a:defRPr>
            </a:lvl3pPr>
            <a:lvl4pPr>
              <a:defRPr>
                <a:solidFill>
                  <a:srgbClr val="3C3C3C"/>
                </a:solidFill>
              </a:defRPr>
            </a:lvl4pPr>
            <a:lvl5pPr>
              <a:defRPr>
                <a:solidFill>
                  <a:srgbClr val="3C3C3C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th-TH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E933-11A3-400D-B14A-6F14901CF87A}" type="slidenum">
              <a:rPr lang="th-TH" smtClean="0"/>
              <a:t>‹#›</a:t>
            </a:fld>
            <a:endParaRPr lang="th-TH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980" y="2005954"/>
            <a:ext cx="5024820" cy="4143272"/>
          </a:xfrm>
          <a:prstGeom prst="rect">
            <a:avLst/>
          </a:prstGeom>
        </p:spPr>
      </p:pic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351650"/>
            <a:ext cx="5886450" cy="367505"/>
          </a:xfrm>
        </p:spPr>
        <p:txBody>
          <a:bodyPr>
            <a:normAutofit/>
          </a:bodyPr>
          <a:lstStyle>
            <a:lvl1pPr marL="0" indent="0">
              <a:buNone/>
              <a:defRPr sz="1600" baseline="0">
                <a:solidFill>
                  <a:srgbClr val="20B080"/>
                </a:solidFill>
              </a:defRPr>
            </a:lvl1pPr>
          </a:lstStyle>
          <a:p>
            <a:pPr lvl="0"/>
            <a:r>
              <a:rPr lang="en-US" dirty="0"/>
              <a:t>SECTION TITLE – Subtitle goes here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half" idx="20"/>
          </p:nvPr>
        </p:nvSpPr>
        <p:spPr>
          <a:xfrm>
            <a:off x="7060214" y="2694841"/>
            <a:ext cx="3562351" cy="2762250"/>
          </a:xfrm>
        </p:spPr>
        <p:txBody>
          <a:bodyPr/>
          <a:lstStyle>
            <a:lvl1pPr>
              <a:defRPr>
                <a:solidFill>
                  <a:srgbClr val="3C3C3C"/>
                </a:solidFill>
              </a:defRPr>
            </a:lvl1pPr>
            <a:lvl2pPr>
              <a:defRPr>
                <a:solidFill>
                  <a:srgbClr val="3C3C3C"/>
                </a:solidFill>
              </a:defRPr>
            </a:lvl2pPr>
            <a:lvl3pPr>
              <a:defRPr>
                <a:solidFill>
                  <a:srgbClr val="3C3C3C"/>
                </a:solidFill>
              </a:defRPr>
            </a:lvl3pPr>
            <a:lvl4pPr>
              <a:defRPr>
                <a:solidFill>
                  <a:srgbClr val="3C3C3C"/>
                </a:solidFill>
              </a:defRPr>
            </a:lvl4pPr>
            <a:lvl5pPr>
              <a:defRPr>
                <a:solidFill>
                  <a:srgbClr val="3C3C3C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49800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132" y="2637227"/>
            <a:ext cx="5181600" cy="4084248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1083850"/>
            <a:ext cx="5997575" cy="57741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th-TH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E933-11A3-400D-B14A-6F14901CF87A}" type="slidenum">
              <a:rPr lang="th-TH" smtClean="0"/>
              <a:t>‹#›</a:t>
            </a:fld>
            <a:endParaRPr lang="th-TH"/>
          </a:p>
        </p:txBody>
      </p: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172132" y="1083850"/>
            <a:ext cx="5181600" cy="1307314"/>
          </a:xfrm>
        </p:spPr>
        <p:txBody>
          <a:bodyPr anchor="b">
            <a:normAutofit/>
          </a:bodyPr>
          <a:lstStyle>
            <a:lvl1pPr algn="l">
              <a:defRPr sz="3200" baseline="0">
                <a:solidFill>
                  <a:srgbClr val="3C3C3C"/>
                </a:solidFill>
                <a:latin typeface="+mn-lt"/>
              </a:defRPr>
            </a:lvl1pPr>
          </a:lstStyle>
          <a:p>
            <a:r>
              <a:rPr lang="en-US" dirty="0"/>
              <a:t>Click to edit Title</a:t>
            </a:r>
            <a:endParaRPr lang="th-TH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351650"/>
            <a:ext cx="5886450" cy="367505"/>
          </a:xfrm>
        </p:spPr>
        <p:txBody>
          <a:bodyPr>
            <a:normAutofit/>
          </a:bodyPr>
          <a:lstStyle>
            <a:lvl1pPr marL="0" indent="0">
              <a:buNone/>
              <a:defRPr sz="1600" baseline="0">
                <a:solidFill>
                  <a:srgbClr val="20B080"/>
                </a:solidFill>
              </a:defRPr>
            </a:lvl1pPr>
          </a:lstStyle>
          <a:p>
            <a:pPr lvl="0"/>
            <a:r>
              <a:rPr lang="en-US" dirty="0"/>
              <a:t>SECTION TITLE – Subtitle goes here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981756" y="3289689"/>
            <a:ext cx="3562351" cy="2762250"/>
          </a:xfrm>
        </p:spPr>
        <p:txBody>
          <a:bodyPr/>
          <a:lstStyle>
            <a:lvl1pPr>
              <a:defRPr>
                <a:solidFill>
                  <a:srgbClr val="3C3C3C"/>
                </a:solidFill>
              </a:defRPr>
            </a:lvl1pPr>
            <a:lvl2pPr>
              <a:defRPr>
                <a:solidFill>
                  <a:srgbClr val="3C3C3C"/>
                </a:solidFill>
              </a:defRPr>
            </a:lvl2pPr>
            <a:lvl3pPr>
              <a:defRPr>
                <a:solidFill>
                  <a:srgbClr val="3C3C3C"/>
                </a:solidFill>
              </a:defRPr>
            </a:lvl3pPr>
            <a:lvl4pPr>
              <a:defRPr>
                <a:solidFill>
                  <a:srgbClr val="3C3C3C"/>
                </a:solidFill>
              </a:defRPr>
            </a:lvl4pPr>
            <a:lvl5pPr>
              <a:defRPr>
                <a:solidFill>
                  <a:srgbClr val="3C3C3C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694385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E933-11A3-400D-B14A-6F14901CF87A}" type="slidenum">
              <a:rPr lang="th-TH" smtClean="0"/>
              <a:t>‹#›</a:t>
            </a:fld>
            <a:endParaRPr lang="th-TH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132" y="2637228"/>
            <a:ext cx="5181600" cy="4084247"/>
          </a:xfrm>
          <a:prstGeom prst="rect">
            <a:avLst/>
          </a:prstGeom>
        </p:spPr>
      </p:pic>
      <p:sp>
        <p:nvSpPr>
          <p:cNvPr id="21" name="Content Placeholder 3"/>
          <p:cNvSpPr>
            <a:spLocks noGrp="1"/>
          </p:cNvSpPr>
          <p:nvPr>
            <p:ph sz="half" idx="2"/>
          </p:nvPr>
        </p:nvSpPr>
        <p:spPr>
          <a:xfrm>
            <a:off x="0" y="1083850"/>
            <a:ext cx="5997575" cy="57741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23" name="Title 1"/>
          <p:cNvSpPr>
            <a:spLocks noGrp="1"/>
          </p:cNvSpPr>
          <p:nvPr>
            <p:ph type="ctrTitle" hasCustomPrompt="1"/>
          </p:nvPr>
        </p:nvSpPr>
        <p:spPr>
          <a:xfrm>
            <a:off x="6172132" y="1083850"/>
            <a:ext cx="5181600" cy="1307314"/>
          </a:xfrm>
        </p:spPr>
        <p:txBody>
          <a:bodyPr anchor="b">
            <a:normAutofit/>
          </a:bodyPr>
          <a:lstStyle>
            <a:lvl1pPr algn="l">
              <a:defRPr sz="3200" baseline="0">
                <a:solidFill>
                  <a:srgbClr val="3C3C3C"/>
                </a:solidFill>
                <a:latin typeface="+mn-lt"/>
              </a:defRPr>
            </a:lvl1pPr>
          </a:lstStyle>
          <a:p>
            <a:r>
              <a:rPr lang="en-US" dirty="0"/>
              <a:t>Click to edit Title</a:t>
            </a:r>
            <a:endParaRPr lang="th-TH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351650"/>
            <a:ext cx="5886450" cy="367505"/>
          </a:xfrm>
        </p:spPr>
        <p:txBody>
          <a:bodyPr>
            <a:normAutofit/>
          </a:bodyPr>
          <a:lstStyle>
            <a:lvl1pPr marL="0" indent="0">
              <a:buNone/>
              <a:defRPr sz="1600" baseline="0">
                <a:solidFill>
                  <a:srgbClr val="20B080"/>
                </a:solidFill>
              </a:defRPr>
            </a:lvl1pPr>
          </a:lstStyle>
          <a:p>
            <a:pPr lvl="0"/>
            <a:r>
              <a:rPr lang="en-US" dirty="0"/>
              <a:t>SECTION TITLE – Subtitle goes here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6981756" y="3299214"/>
            <a:ext cx="3562351" cy="2762250"/>
          </a:xfrm>
        </p:spPr>
        <p:txBody>
          <a:bodyPr/>
          <a:lstStyle>
            <a:lvl1pPr>
              <a:defRPr>
                <a:solidFill>
                  <a:srgbClr val="3C3C3C"/>
                </a:solidFill>
              </a:defRPr>
            </a:lvl1pPr>
            <a:lvl2pPr>
              <a:defRPr>
                <a:solidFill>
                  <a:srgbClr val="3C3C3C"/>
                </a:solidFill>
              </a:defRPr>
            </a:lvl2pPr>
            <a:lvl3pPr>
              <a:defRPr>
                <a:solidFill>
                  <a:srgbClr val="3C3C3C"/>
                </a:solidFill>
              </a:defRPr>
            </a:lvl3pPr>
            <a:lvl4pPr>
              <a:defRPr>
                <a:solidFill>
                  <a:srgbClr val="3C3C3C"/>
                </a:solidFill>
              </a:defRPr>
            </a:lvl4pPr>
            <a:lvl5pPr>
              <a:defRPr>
                <a:solidFill>
                  <a:srgbClr val="3C3C3C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243275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E933-11A3-400D-B14A-6F14901CF87A}" type="slidenum">
              <a:rPr lang="th-TH" smtClean="0"/>
              <a:t>‹#›</a:t>
            </a:fld>
            <a:endParaRPr lang="th-TH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0" y="1083850"/>
            <a:ext cx="12192000" cy="57741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351650"/>
            <a:ext cx="5886450" cy="367505"/>
          </a:xfrm>
        </p:spPr>
        <p:txBody>
          <a:bodyPr>
            <a:normAutofit/>
          </a:bodyPr>
          <a:lstStyle>
            <a:lvl1pPr marL="0" indent="0">
              <a:buNone/>
              <a:defRPr sz="1600" baseline="0">
                <a:solidFill>
                  <a:srgbClr val="20B080"/>
                </a:solidFill>
              </a:defRPr>
            </a:lvl1pPr>
          </a:lstStyle>
          <a:p>
            <a:pPr lvl="0"/>
            <a:r>
              <a:rPr lang="en-US" dirty="0"/>
              <a:t>SECTION TITLE –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402554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E933-11A3-400D-B14A-6F14901CF87A}" type="slidenum">
              <a:rPr lang="th-TH" smtClean="0"/>
              <a:t>‹#›</a:t>
            </a:fld>
            <a:endParaRPr lang="th-TH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838200" y="1083850"/>
            <a:ext cx="3185212" cy="30023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th-TH" dirty="0"/>
          </a:p>
        </p:txBody>
      </p:sp>
      <p:sp>
        <p:nvSpPr>
          <p:cNvPr id="12" name="Content Placeholder 10"/>
          <p:cNvSpPr>
            <a:spLocks noGrp="1"/>
          </p:cNvSpPr>
          <p:nvPr>
            <p:ph sz="quarter" idx="14"/>
          </p:nvPr>
        </p:nvSpPr>
        <p:spPr>
          <a:xfrm>
            <a:off x="4503394" y="1083850"/>
            <a:ext cx="3185212" cy="30023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th-TH" dirty="0"/>
          </a:p>
        </p:txBody>
      </p:sp>
      <p:sp>
        <p:nvSpPr>
          <p:cNvPr id="13" name="Content Placeholder 10"/>
          <p:cNvSpPr>
            <a:spLocks noGrp="1"/>
          </p:cNvSpPr>
          <p:nvPr>
            <p:ph sz="quarter" idx="15"/>
          </p:nvPr>
        </p:nvSpPr>
        <p:spPr>
          <a:xfrm>
            <a:off x="8168588" y="1083850"/>
            <a:ext cx="3185212" cy="30023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th-TH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38200" y="4333874"/>
            <a:ext cx="3184525" cy="1628775"/>
          </a:xfrm>
        </p:spPr>
        <p:txBody>
          <a:bodyPr>
            <a:normAutofit/>
          </a:bodyPr>
          <a:lstStyle>
            <a:lvl1pPr marL="0" indent="0">
              <a:buNone/>
              <a:defRPr sz="2400" baseline="0">
                <a:solidFill>
                  <a:srgbClr val="3C3C3C"/>
                </a:solidFill>
              </a:defRPr>
            </a:lvl1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504081" y="4333874"/>
            <a:ext cx="3184525" cy="1628775"/>
          </a:xfrm>
        </p:spPr>
        <p:txBody>
          <a:bodyPr>
            <a:normAutofit/>
          </a:bodyPr>
          <a:lstStyle>
            <a:lvl1pPr marL="0" indent="0">
              <a:buNone/>
              <a:defRPr sz="2400" baseline="0">
                <a:solidFill>
                  <a:srgbClr val="3C3C3C"/>
                </a:solidFill>
              </a:defRPr>
            </a:lvl1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8168588" y="4333874"/>
            <a:ext cx="3184525" cy="1628775"/>
          </a:xfrm>
        </p:spPr>
        <p:txBody>
          <a:bodyPr>
            <a:normAutofit/>
          </a:bodyPr>
          <a:lstStyle>
            <a:lvl1pPr marL="0" indent="0">
              <a:buNone/>
              <a:defRPr sz="2400" baseline="0">
                <a:solidFill>
                  <a:srgbClr val="3C3C3C"/>
                </a:solidFill>
              </a:defRPr>
            </a:lvl1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351650"/>
            <a:ext cx="5886450" cy="367505"/>
          </a:xfrm>
        </p:spPr>
        <p:txBody>
          <a:bodyPr>
            <a:normAutofit/>
          </a:bodyPr>
          <a:lstStyle>
            <a:lvl1pPr marL="0" indent="0">
              <a:buNone/>
              <a:defRPr sz="1600" baseline="0">
                <a:solidFill>
                  <a:srgbClr val="20B080"/>
                </a:solidFill>
              </a:defRPr>
            </a:lvl1pPr>
          </a:lstStyle>
          <a:p>
            <a:pPr lvl="0"/>
            <a:r>
              <a:rPr lang="en-US" dirty="0"/>
              <a:t>SECTION TITLE –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4174058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71963"/>
            <a:ext cx="10515600" cy="718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th-TH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4E933-11A3-400D-B14A-6F14901CF87A}" type="slidenum">
              <a:rPr lang="th-TH" smtClean="0"/>
              <a:t>‹#›</a:t>
            </a:fld>
            <a:endParaRPr lang="th-TH"/>
          </a:p>
        </p:txBody>
      </p:sp>
      <p:sp>
        <p:nvSpPr>
          <p:cNvPr id="10" name="Content Placeholder 10"/>
          <p:cNvSpPr>
            <a:spLocks noGrp="1"/>
          </p:cNvSpPr>
          <p:nvPr>
            <p:ph sz="quarter" idx="13"/>
          </p:nvPr>
        </p:nvSpPr>
        <p:spPr>
          <a:xfrm>
            <a:off x="0" y="1828800"/>
            <a:ext cx="12192000" cy="50291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838200" y="351650"/>
            <a:ext cx="5886450" cy="367505"/>
          </a:xfrm>
        </p:spPr>
        <p:txBody>
          <a:bodyPr>
            <a:normAutofit/>
          </a:bodyPr>
          <a:lstStyle>
            <a:lvl1pPr marL="0" indent="0">
              <a:buNone/>
              <a:defRPr sz="1600" baseline="0">
                <a:solidFill>
                  <a:srgbClr val="20B080"/>
                </a:solidFill>
              </a:defRPr>
            </a:lvl1pPr>
          </a:lstStyle>
          <a:p>
            <a:pPr lvl="0"/>
            <a:r>
              <a:rPr lang="en-US" dirty="0"/>
              <a:t>SECTION TITLE –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568673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971963"/>
            <a:ext cx="10515600" cy="718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th-T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th-T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4E933-11A3-400D-B14A-6F14901CF87A}" type="slidenum">
              <a:rPr lang="th-TH" smtClean="0"/>
              <a:t>‹#›</a:t>
            </a:fld>
            <a:endParaRPr lang="th-TH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6522" y="365125"/>
            <a:ext cx="614555" cy="44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887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  <p:sldLayoutId id="2147483765" r:id="rId14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3C3C3C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rgbClr val="3C3C3C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C3C3C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3C3C3C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3C3C3C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rgbClr val="3C3C3C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opencpn.org/OpenCPN/info/downloadplugins.htm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cpn.org/OpenCPN/info/downloadplugins.html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2" name="Picture 11" descr="jd-uc15_PlatformTheme_v1_ai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100000">
                  <a:srgbClr val="162746"/>
                </a:gs>
                <a:gs pos="33000">
                  <a:srgbClr val="00B9F2">
                    <a:alpha val="26000"/>
                  </a:srgbClr>
                </a:gs>
              </a:gsLst>
              <a:path path="circle">
                <a:fillToRect t="100000" r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59290" y="60450"/>
            <a:ext cx="127342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15046" y="1860450"/>
            <a:ext cx="11361907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8800" b="1" dirty="0">
                <a:solidFill>
                  <a:srgbClr val="FFFF00"/>
                </a:solidFill>
                <a:effectLst>
                  <a:glow rad="228600">
                    <a:srgbClr val="000066"/>
                  </a:glow>
                </a:effectLst>
                <a:latin typeface="TH SarabunPSK" pitchFamily="34" charset="-34"/>
                <a:cs typeface="TH SarabunPSK" pitchFamily="34" charset="-34"/>
              </a:rPr>
              <a:t>การใช้งานโปรแกรม </a:t>
            </a:r>
            <a:r>
              <a:rPr lang="en-US" sz="8800" b="1" dirty="0" err="1">
                <a:solidFill>
                  <a:srgbClr val="FFFF00"/>
                </a:solidFill>
                <a:effectLst>
                  <a:glow rad="228600">
                    <a:srgbClr val="000066"/>
                  </a:glow>
                </a:effectLst>
                <a:latin typeface="TH SarabunPSK" pitchFamily="34" charset="-34"/>
                <a:cs typeface="TH SarabunPSK" pitchFamily="34" charset="-34"/>
              </a:rPr>
              <a:t>OpenCPN</a:t>
            </a:r>
            <a:r>
              <a:rPr lang="en-US" sz="8800" b="1" dirty="0">
                <a:solidFill>
                  <a:srgbClr val="FFFF00"/>
                </a:solidFill>
                <a:effectLst>
                  <a:glow rad="228600">
                    <a:srgbClr val="000066"/>
                  </a:glow>
                </a:effectLst>
                <a:latin typeface="TH SarabunPSK" pitchFamily="34" charset="-34"/>
                <a:cs typeface="TH SarabunPSK" pitchFamily="34" charset="-34"/>
              </a:rPr>
              <a:t> 5.X</a:t>
            </a:r>
            <a:endParaRPr lang="th-TH" sz="8800" b="1" dirty="0">
              <a:solidFill>
                <a:srgbClr val="FFFF00"/>
              </a:solidFill>
              <a:effectLst>
                <a:glow rad="228600">
                  <a:srgbClr val="000066"/>
                </a:glo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en-US" sz="6000" b="1" dirty="0">
                <a:solidFill>
                  <a:srgbClr val="FFFF00"/>
                </a:solidFill>
                <a:effectLst>
                  <a:glow rad="228600">
                    <a:srgbClr val="000066"/>
                  </a:glow>
                </a:effectLst>
                <a:latin typeface="TH SarabunPSK" pitchFamily="34" charset="-34"/>
                <a:cs typeface="TH SarabunPSK" pitchFamily="34" charset="-34"/>
              </a:rPr>
              <a:t>XX</a:t>
            </a:r>
            <a:r>
              <a:rPr lang="th-TH" sz="6000" b="1" dirty="0">
                <a:solidFill>
                  <a:srgbClr val="FFFF00"/>
                </a:solidFill>
                <a:effectLst>
                  <a:glow rad="228600">
                    <a:srgbClr val="000066"/>
                  </a:glow>
                </a:effectLst>
                <a:latin typeface="TH SarabunPSK" pitchFamily="34" charset="-34"/>
                <a:cs typeface="TH SarabunPSK" pitchFamily="34" charset="-34"/>
              </a:rPr>
              <a:t> ธ.ค.๖๔</a:t>
            </a:r>
          </a:p>
        </p:txBody>
      </p:sp>
      <p:sp>
        <p:nvSpPr>
          <p:cNvPr id="7" name="สี่เหลี่ยมผืนผ้า 10"/>
          <p:cNvSpPr/>
          <p:nvPr/>
        </p:nvSpPr>
        <p:spPr>
          <a:xfrm>
            <a:off x="0" y="6312932"/>
            <a:ext cx="12192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800" b="1" dirty="0">
                <a:solidFill>
                  <a:srgbClr val="FFFF00"/>
                </a:solidFill>
                <a:effectLst>
                  <a:glow rad="228600">
                    <a:srgbClr val="000066"/>
                  </a:glow>
                </a:effectLst>
                <a:latin typeface="TH SarabunPSK" pitchFamily="34" charset="-34"/>
                <a:cs typeface="TH SarabunPSK" pitchFamily="34" charset="-34"/>
              </a:rPr>
              <a:t>โดย</a:t>
            </a:r>
            <a:r>
              <a:rPr lang="en-US" sz="2800" b="1" dirty="0">
                <a:solidFill>
                  <a:srgbClr val="FFFF00"/>
                </a:solidFill>
                <a:effectLst>
                  <a:glow rad="228600">
                    <a:srgbClr val="000066"/>
                  </a:glo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b="1" dirty="0">
                <a:solidFill>
                  <a:srgbClr val="FFFF00"/>
                </a:solidFill>
                <a:effectLst>
                  <a:glow rad="228600">
                    <a:srgbClr val="000066"/>
                  </a:glow>
                </a:effectLst>
                <a:latin typeface="TH SarabunPSK" pitchFamily="34" charset="-34"/>
                <a:cs typeface="TH SarabunPSK" pitchFamily="34" charset="-34"/>
              </a:rPr>
              <a:t>กองภูมิสารสนเทศทางอุทกศาสตร์</a:t>
            </a:r>
            <a:r>
              <a:rPr lang="en-US" sz="2800" b="1" dirty="0">
                <a:solidFill>
                  <a:srgbClr val="FFFF00"/>
                </a:solidFill>
                <a:effectLst>
                  <a:glow rad="228600">
                    <a:srgbClr val="000066"/>
                  </a:glo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b="1" dirty="0">
                <a:solidFill>
                  <a:srgbClr val="FFFF00"/>
                </a:solidFill>
                <a:effectLst>
                  <a:glow rad="228600">
                    <a:srgbClr val="000066"/>
                  </a:glow>
                </a:effectLst>
                <a:latin typeface="TH SarabunPSK" pitchFamily="34" charset="-34"/>
                <a:cs typeface="TH SarabunPSK" pitchFamily="34" charset="-34"/>
              </a:rPr>
              <a:t>ศูนย์ข้อมูลข่าวกรองภูมิสารสนเทศทางอุทกศาสตร์</a:t>
            </a:r>
            <a:r>
              <a:rPr lang="en-US" sz="2800" b="1" dirty="0">
                <a:solidFill>
                  <a:srgbClr val="FFFF00"/>
                </a:solidFill>
                <a:effectLst>
                  <a:glow rad="228600">
                    <a:srgbClr val="000066"/>
                  </a:glow>
                </a:effectLst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b="1" dirty="0">
                <a:solidFill>
                  <a:srgbClr val="FFFF00"/>
                </a:solidFill>
                <a:effectLst>
                  <a:glow rad="228600">
                    <a:srgbClr val="000066"/>
                  </a:glow>
                </a:effectLst>
                <a:latin typeface="TH SarabunPSK" pitchFamily="34" charset="-34"/>
                <a:cs typeface="TH SarabunPSK" pitchFamily="34" charset="-34"/>
              </a:rPr>
              <a:t>กรมอุทกศาสตร์</a:t>
            </a:r>
            <a:endParaRPr lang="en-US" sz="2800" b="1" dirty="0">
              <a:solidFill>
                <a:srgbClr val="FFFF00"/>
              </a:solidFill>
              <a:effectLst>
                <a:glow rad="228600">
                  <a:srgbClr val="000066"/>
                </a:glow>
              </a:effectLst>
              <a:latin typeface="TH SarabunPSK" pitchFamily="34" charset="-34"/>
              <a:cs typeface="TH SarabunPSK" pitchFamily="34" charset="-34"/>
            </a:endParaRPr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11459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924" y="0"/>
            <a:ext cx="1800076" cy="155248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1961A4B-6E6A-4916-B96F-135CBA76DAB4}"/>
              </a:ext>
            </a:extLst>
          </p:cNvPr>
          <p:cNvSpPr/>
          <p:nvPr/>
        </p:nvSpPr>
        <p:spPr>
          <a:xfrm>
            <a:off x="2405482" y="85877"/>
            <a:ext cx="6726521" cy="12603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thaiDist">
              <a:lnSpc>
                <a:spcPct val="115000"/>
              </a:lnSpc>
              <a:spcAft>
                <a:spcPts val="1000"/>
              </a:spcAft>
            </a:pPr>
            <a:r>
              <a:rPr lang="th-TH" sz="6600" b="1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8. การกำหนดเพิ่มสัญลักษณ์</a:t>
            </a:r>
            <a:endParaRPr lang="en-US" sz="6600" b="1" dirty="0">
              <a:solidFill>
                <a:srgbClr val="7030A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4" name="กลุ่ม 11281">
            <a:extLst>
              <a:ext uri="{FF2B5EF4-FFF2-40B4-BE49-F238E27FC236}">
                <a16:creationId xmlns:a16="http://schemas.microsoft.com/office/drawing/2014/main" id="{321FE5FE-D3CF-49C0-8687-55109A3723AB}"/>
              </a:ext>
            </a:extLst>
          </p:cNvPr>
          <p:cNvGrpSpPr/>
          <p:nvPr/>
        </p:nvGrpSpPr>
        <p:grpSpPr>
          <a:xfrm>
            <a:off x="379117" y="1472665"/>
            <a:ext cx="4942379" cy="3305750"/>
            <a:chOff x="0" y="0"/>
            <a:chExt cx="4846320" cy="27432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B1D74BC-4BDB-4CA8-AB55-517BFD6C4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4846320" cy="2743200"/>
            </a:xfrm>
            <a:prstGeom prst="rect">
              <a:avLst/>
            </a:prstGeom>
            <a:effectLst>
              <a:outerShdw blurRad="50800" dist="38100" dir="2700000" sx="101000" sy="101000" algn="tl" rotWithShape="0">
                <a:prstClr val="black">
                  <a:alpha val="73000"/>
                </a:prstClr>
              </a:outerShdw>
            </a:effectLst>
          </p:spPr>
        </p:pic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38250853-2A9E-4F72-B64A-E8AA4F5FFD15}"/>
                </a:ext>
              </a:extLst>
            </p:cNvPr>
            <p:cNvCxnSpPr/>
            <p:nvPr/>
          </p:nvCxnSpPr>
          <p:spPr>
            <a:xfrm flipH="1" flipV="1">
              <a:off x="3017520" y="1676400"/>
              <a:ext cx="151075" cy="44527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กล่องข้อความ 2">
              <a:extLst>
                <a:ext uri="{FF2B5EF4-FFF2-40B4-BE49-F238E27FC236}">
                  <a16:creationId xmlns:a16="http://schemas.microsoft.com/office/drawing/2014/main" id="{2129B0E1-A6F5-418F-89D2-A9FB7DB1C7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5599" y="2118360"/>
              <a:ext cx="1527251" cy="4318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th-TH" sz="2400" b="1" dirty="0">
                  <a:solidFill>
                    <a:srgbClr val="FF0000"/>
                  </a:solidFill>
                  <a:effectLst/>
                  <a:latin typeface="TH SarabunPSK" panose="020B0500040200020003" pitchFamily="34" charset="-34"/>
                  <a:ea typeface="Calibri" panose="020F0502020204030204" pitchFamily="34" charset="0"/>
                  <a:cs typeface="TH SarabunPSK" panose="020B0500040200020003" pitchFamily="34" charset="-34"/>
                </a:rPr>
                <a:t>ตำบลที่ทิ้งสมอ</a:t>
              </a:r>
              <a:endParaRPr lang="en-US" sz="32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DA88447-2C8E-4B85-BFF0-12CF7398C5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4489" y="4199165"/>
            <a:ext cx="3676148" cy="1835329"/>
          </a:xfrm>
          <a:prstGeom prst="rect">
            <a:avLst/>
          </a:prstGeom>
          <a:effectLst>
            <a:outerShdw blurRad="50800" dist="38100" dir="2700000" sx="101000" sy="101000" algn="tl" rotWithShape="0">
              <a:prstClr val="black">
                <a:alpha val="73000"/>
              </a:prstClr>
            </a:outerShdw>
          </a:effectLst>
        </p:spPr>
      </p:pic>
      <p:grpSp>
        <p:nvGrpSpPr>
          <p:cNvPr id="10" name="กลุ่ม 11284">
            <a:extLst>
              <a:ext uri="{FF2B5EF4-FFF2-40B4-BE49-F238E27FC236}">
                <a16:creationId xmlns:a16="http://schemas.microsoft.com/office/drawing/2014/main" id="{4933FA0D-8909-4BA2-92A0-07A7A9B5AABB}"/>
              </a:ext>
            </a:extLst>
          </p:cNvPr>
          <p:cNvGrpSpPr/>
          <p:nvPr/>
        </p:nvGrpSpPr>
        <p:grpSpPr>
          <a:xfrm>
            <a:off x="5557326" y="1741170"/>
            <a:ext cx="2626360" cy="3375660"/>
            <a:chOff x="0" y="0"/>
            <a:chExt cx="3141133" cy="3947160"/>
          </a:xfrm>
        </p:grpSpPr>
        <p:pic>
          <p:nvPicPr>
            <p:cNvPr id="11" name="รูปภาพ 205">
              <a:extLst>
                <a:ext uri="{FF2B5EF4-FFF2-40B4-BE49-F238E27FC236}">
                  <a16:creationId xmlns:a16="http://schemas.microsoft.com/office/drawing/2014/main" id="{03D27D4B-DE0F-4002-8D05-F9034F9168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440" y="0"/>
              <a:ext cx="2926080" cy="3947160"/>
            </a:xfrm>
            <a:prstGeom prst="rect">
              <a:avLst/>
            </a:prstGeom>
          </p:spPr>
        </p:pic>
        <p:sp>
          <p:nvSpPr>
            <p:cNvPr id="12" name="สี่เหลี่ยมผืนผ้า 206">
              <a:extLst>
                <a:ext uri="{FF2B5EF4-FFF2-40B4-BE49-F238E27FC236}">
                  <a16:creationId xmlns:a16="http://schemas.microsoft.com/office/drawing/2014/main" id="{8F94C149-02DC-4146-8240-778A9DAEF94A}"/>
                </a:ext>
              </a:extLst>
            </p:cNvPr>
            <p:cNvSpPr/>
            <p:nvPr/>
          </p:nvSpPr>
          <p:spPr>
            <a:xfrm>
              <a:off x="0" y="1569720"/>
              <a:ext cx="3141133" cy="11176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2558789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705" y="1351596"/>
            <a:ext cx="8747792" cy="53357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สี่เหลี่ยมผืนผ้า 9"/>
          <p:cNvSpPr/>
          <p:nvPr/>
        </p:nvSpPr>
        <p:spPr>
          <a:xfrm>
            <a:off x="0" y="151267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7200" b="1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9. การตั้งค่าหน่วยต่างๆ</a:t>
            </a:r>
            <a:endParaRPr lang="en-US" sz="7200" dirty="0">
              <a:solidFill>
                <a:srgbClr val="7030A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924" y="0"/>
            <a:ext cx="1800076" cy="1552482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8B661B8-112D-4983-A434-2A76C3745616}"/>
              </a:ext>
            </a:extLst>
          </p:cNvPr>
          <p:cNvSpPr/>
          <p:nvPr/>
        </p:nvSpPr>
        <p:spPr>
          <a:xfrm>
            <a:off x="3898701" y="3031699"/>
            <a:ext cx="731051" cy="532055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F62F5EE-74CF-4EBF-BE16-F1B83229096F}"/>
              </a:ext>
            </a:extLst>
          </p:cNvPr>
          <p:cNvSpPr/>
          <p:nvPr/>
        </p:nvSpPr>
        <p:spPr>
          <a:xfrm>
            <a:off x="5095441" y="3428999"/>
            <a:ext cx="3037906" cy="1633889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76530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924" y="0"/>
            <a:ext cx="1800076" cy="155248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E7F4D0A-47BC-4779-BF44-A49F4074FA7D}"/>
              </a:ext>
            </a:extLst>
          </p:cNvPr>
          <p:cNvSpPr/>
          <p:nvPr/>
        </p:nvSpPr>
        <p:spPr>
          <a:xfrm>
            <a:off x="0" y="231627"/>
            <a:ext cx="106166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5400" b="1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10. การวัดระยะบนแผนที่</a:t>
            </a:r>
            <a:endParaRPr lang="en-US" sz="5400" b="1" dirty="0">
              <a:solidFill>
                <a:srgbClr val="7030A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0AF6BA-E009-4457-9863-A8366A438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6046" y="2343151"/>
            <a:ext cx="7872970" cy="42832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51B8DCE-555A-45E0-87FC-2FF8C8E9F601}"/>
              </a:ext>
            </a:extLst>
          </p:cNvPr>
          <p:cNvSpPr/>
          <p:nvPr/>
        </p:nvSpPr>
        <p:spPr>
          <a:xfrm>
            <a:off x="2536798" y="1011106"/>
            <a:ext cx="7632218" cy="10823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thaiDist">
              <a:spcAft>
                <a:spcPts val="1000"/>
              </a:spcAft>
            </a:pPr>
            <a:r>
              <a:rPr lang="th-TH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1. กดปุ่ม </a:t>
            </a:r>
            <a:r>
              <a:rPr lang="en-US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M </a:t>
            </a:r>
            <a:r>
              <a:rPr lang="th-TH" sz="2800" b="1" dirty="0" err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เค</a:t>
            </a:r>
            <a:r>
              <a:rPr lang="th-TH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อร์</a:t>
            </a:r>
            <a:r>
              <a:rPr lang="th-TH" sz="2800" b="1" dirty="0" err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เซอร์</a:t>
            </a:r>
            <a:r>
              <a:rPr lang="th-TH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จะกลายเป็นรูปดินสอ</a:t>
            </a:r>
          </a:p>
          <a:p>
            <a:pPr algn="thaiDist">
              <a:spcAft>
                <a:spcPts val="1000"/>
              </a:spcAft>
            </a:pPr>
            <a:r>
              <a:rPr lang="th-TH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2. คลิกเมาส์ซ้ายเพื่อกำหนดเป็นจุดเริ่มต้น และคลิกจุด</a:t>
            </a:r>
            <a:r>
              <a:rPr lang="th-TH" sz="2800" b="1" dirty="0" err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ต่อๆ</a:t>
            </a:r>
            <a:r>
              <a:rPr lang="th-TH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ไปได้ตามต้องการ</a:t>
            </a:r>
            <a:endParaRPr lang="en-US" sz="2800" b="1" dirty="0"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5721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924" y="0"/>
            <a:ext cx="1800076" cy="155248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E7F4D0A-47BC-4779-BF44-A49F4074FA7D}"/>
              </a:ext>
            </a:extLst>
          </p:cNvPr>
          <p:cNvSpPr/>
          <p:nvPr/>
        </p:nvSpPr>
        <p:spPr>
          <a:xfrm>
            <a:off x="0" y="231627"/>
            <a:ext cx="106166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5400" b="1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11. การค้นหาคู่มือการใช้งาน</a:t>
            </a:r>
            <a:endParaRPr lang="en-US" sz="5400" b="1" dirty="0">
              <a:solidFill>
                <a:srgbClr val="7030A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8" name="รูปภาพ 2">
            <a:extLst>
              <a:ext uri="{FF2B5EF4-FFF2-40B4-BE49-F238E27FC236}">
                <a16:creationId xmlns:a16="http://schemas.microsoft.com/office/drawing/2014/main" id="{57604A33-7EB6-4F0A-A8D8-E0E5FC8E7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432" y="1227947"/>
            <a:ext cx="2209157" cy="51930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รูปภาพ 3">
            <a:extLst>
              <a:ext uri="{FF2B5EF4-FFF2-40B4-BE49-F238E27FC236}">
                <a16:creationId xmlns:a16="http://schemas.microsoft.com/office/drawing/2014/main" id="{DCB12542-63C8-4DE0-AC93-BF15F83F0E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417" y="1259437"/>
            <a:ext cx="6411510" cy="52159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71F1C8A-FBCD-4DB7-93B8-C53038305C8E}"/>
              </a:ext>
            </a:extLst>
          </p:cNvPr>
          <p:cNvSpPr/>
          <p:nvPr/>
        </p:nvSpPr>
        <p:spPr>
          <a:xfrm>
            <a:off x="888731" y="3965610"/>
            <a:ext cx="1960347" cy="92333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3258D99-0EFC-4521-902A-039BBE90AF0D}"/>
              </a:ext>
            </a:extLst>
          </p:cNvPr>
          <p:cNvSpPr/>
          <p:nvPr/>
        </p:nvSpPr>
        <p:spPr>
          <a:xfrm>
            <a:off x="7186169" y="5784782"/>
            <a:ext cx="885525" cy="516077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4075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924" y="0"/>
            <a:ext cx="1800076" cy="155248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BBCB59B-8FCC-4A0E-9FDF-0B5DB2A31194}"/>
              </a:ext>
            </a:extLst>
          </p:cNvPr>
          <p:cNvSpPr/>
          <p:nvPr/>
        </p:nvSpPr>
        <p:spPr>
          <a:xfrm>
            <a:off x="696641" y="340737"/>
            <a:ext cx="9695283" cy="8710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thaiDist">
              <a:lnSpc>
                <a:spcPct val="115000"/>
              </a:lnSpc>
              <a:spcAft>
                <a:spcPts val="1000"/>
              </a:spcAft>
            </a:pPr>
            <a:r>
              <a:rPr lang="th-TH" sz="4400" b="1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12. ติดตั้ง </a:t>
            </a:r>
            <a:r>
              <a:rPr lang="en-US" sz="4400" b="1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Plugin </a:t>
            </a:r>
            <a:r>
              <a:rPr lang="th-TH" sz="4400" b="1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เพื่อใช้งานในโปรแกรม </a:t>
            </a:r>
            <a:r>
              <a:rPr lang="en-US" sz="4400" b="1" dirty="0" err="1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OpenCPN</a:t>
            </a:r>
            <a:r>
              <a:rPr lang="en-US" sz="4400" b="1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4400" b="1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เพิ่มเติม</a:t>
            </a:r>
            <a:endParaRPr lang="en-US" sz="4400" b="1" dirty="0">
              <a:solidFill>
                <a:srgbClr val="7030A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252F69-2C73-4C1A-9288-873F4C14A2A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008" y="2249403"/>
            <a:ext cx="6432116" cy="39877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5EFD781-78B8-47B2-9E0D-B6820B674FA2}"/>
              </a:ext>
            </a:extLst>
          </p:cNvPr>
          <p:cNvSpPr/>
          <p:nvPr/>
        </p:nvSpPr>
        <p:spPr>
          <a:xfrm>
            <a:off x="942665" y="1307352"/>
            <a:ext cx="969489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dirty="0">
                <a:ea typeface="Calibri" panose="020F0502020204030204" pitchFamily="34" charset="0"/>
                <a:cs typeface="TH SarabunPSK" panose="020B0500040200020003" pitchFamily="34" charset="-34"/>
              </a:rPr>
              <a:t>สามารถดาวน์โหลดได้จาก </a:t>
            </a:r>
            <a:r>
              <a:rPr lang="en-US" sz="2400" dirty="0">
                <a:cs typeface="TH SarabunPSK" panose="020B0500040200020003" pitchFamily="34" charset="-3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https://opencpn.org/OpenCPN/info/downloadplugins.html</a:t>
            </a:r>
            <a:endParaRPr lang="en-US" sz="2400" dirty="0">
              <a:cs typeface="TH SarabunPSK" panose="020B0500040200020003" pitchFamily="34" charset="-34"/>
            </a:endParaRPr>
          </a:p>
          <a:p>
            <a:endParaRPr lang="th-TH" sz="2400" dirty="0"/>
          </a:p>
        </p:txBody>
      </p:sp>
    </p:spTree>
    <p:extLst>
      <p:ext uri="{BB962C8B-B14F-4D97-AF65-F5344CB8AC3E}">
        <p14:creationId xmlns:p14="http://schemas.microsoft.com/office/powerpoint/2010/main" val="214688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924" y="0"/>
            <a:ext cx="1800076" cy="155248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BBCB59B-8FCC-4A0E-9FDF-0B5DB2A31194}"/>
              </a:ext>
            </a:extLst>
          </p:cNvPr>
          <p:cNvSpPr/>
          <p:nvPr/>
        </p:nvSpPr>
        <p:spPr>
          <a:xfrm>
            <a:off x="4439654" y="340737"/>
            <a:ext cx="2209259" cy="8710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thaiDist">
              <a:lnSpc>
                <a:spcPct val="115000"/>
              </a:lnSpc>
              <a:spcAft>
                <a:spcPts val="1000"/>
              </a:spcAft>
            </a:pPr>
            <a:r>
              <a:rPr lang="th-TH" sz="4400" b="1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บรรณานุกรม</a:t>
            </a:r>
            <a:endParaRPr lang="en-US" sz="4400" b="1" dirty="0">
              <a:solidFill>
                <a:srgbClr val="7030A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EFD781-78B8-47B2-9E0D-B6820B674FA2}"/>
              </a:ext>
            </a:extLst>
          </p:cNvPr>
          <p:cNvSpPr/>
          <p:nvPr/>
        </p:nvSpPr>
        <p:spPr>
          <a:xfrm>
            <a:off x="1905191" y="1759740"/>
            <a:ext cx="755969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cs typeface="TH SarabunPSK" panose="020B0500040200020003" pitchFamily="34" charset="-3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https://opencpn.org/OpenCPN/info/downloadplugins.html</a:t>
            </a:r>
            <a:endParaRPr lang="en-US" sz="2400" dirty="0">
              <a:cs typeface="TH SarabunPSK" panose="020B0500040200020003" pitchFamily="34" charset="-34"/>
            </a:endParaRPr>
          </a:p>
          <a:p>
            <a:endParaRPr lang="th-TH" sz="2400" dirty="0"/>
          </a:p>
        </p:txBody>
      </p:sp>
    </p:spTree>
    <p:extLst>
      <p:ext uri="{BB962C8B-B14F-4D97-AF65-F5344CB8AC3E}">
        <p14:creationId xmlns:p14="http://schemas.microsoft.com/office/powerpoint/2010/main" val="246876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techtalkthai_android_customiz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0583"/>
            <a:ext cx="5747592" cy="601855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924" y="0"/>
            <a:ext cx="1800076" cy="1552482"/>
          </a:xfrm>
          <a:prstGeom prst="rect">
            <a:avLst/>
          </a:prstGeom>
        </p:spPr>
      </p:pic>
      <p:sp>
        <p:nvSpPr>
          <p:cNvPr id="9" name="สี่เหลี่ยมผืนผ้า 2"/>
          <p:cNvSpPr/>
          <p:nvPr/>
        </p:nvSpPr>
        <p:spPr>
          <a:xfrm>
            <a:off x="5619705" y="3429000"/>
            <a:ext cx="6572295" cy="221599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th-TH" sz="13800" b="1" cap="all" dirty="0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cs typeface="Angsana New" charset="-34"/>
              </a:rPr>
              <a:t>คำถาม..?</a:t>
            </a:r>
          </a:p>
        </p:txBody>
      </p:sp>
      <p:sp>
        <p:nvSpPr>
          <p:cNvPr id="5" name="สี่เหลี่ยมผืนผ้า 2"/>
          <p:cNvSpPr/>
          <p:nvPr/>
        </p:nvSpPr>
        <p:spPr>
          <a:xfrm>
            <a:off x="5395247" y="2190199"/>
            <a:ext cx="6572295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9600" b="1" cap="all" dirty="0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50000" endPos="50000" dist="5000" dir="5400000" sy="-100000" rotWithShape="0"/>
                </a:effectLst>
                <a:cs typeface="Angsana New" charset="-34"/>
              </a:rPr>
              <a:t>The end…</a:t>
            </a:r>
            <a:endParaRPr lang="th-TH" sz="9600" b="1" cap="all" dirty="0">
              <a:ln w="0"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50000" endPos="50000" dist="5000" dir="5400000" sy="-100000" rotWithShape="0"/>
              </a:effectLst>
              <a:cs typeface="Angsana New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5960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Group 277"/>
          <p:cNvGrpSpPr/>
          <p:nvPr/>
        </p:nvGrpSpPr>
        <p:grpSpPr>
          <a:xfrm>
            <a:off x="0" y="-27089"/>
            <a:ext cx="12192000" cy="6858000"/>
            <a:chOff x="0" y="0"/>
            <a:chExt cx="12192000" cy="6858000"/>
          </a:xfrm>
        </p:grpSpPr>
        <p:pic>
          <p:nvPicPr>
            <p:cNvPr id="279" name="Picture 278" descr="jd-uc15_PlatformTheme_v1_ai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80" name="Rectangle 27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80000">
                  <a:schemeClr val="accent1">
                    <a:lumMod val="40000"/>
                    <a:lumOff val="60000"/>
                  </a:schemeClr>
                </a:gs>
                <a:gs pos="44000">
                  <a:schemeClr val="accent1">
                    <a:alpha val="11000"/>
                  </a:schemeClr>
                </a:gs>
              </a:gsLst>
              <a:path path="circle">
                <a:fillToRect t="100000" r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th-TH" sz="2800">
                <a:solidFill>
                  <a:prstClr val="white"/>
                </a:solidFill>
              </a:endParaRPr>
            </a:p>
          </p:txBody>
        </p:sp>
      </p:grpSp>
      <p:sp>
        <p:nvSpPr>
          <p:cNvPr id="281" name="Rectangle 280"/>
          <p:cNvSpPr/>
          <p:nvPr/>
        </p:nvSpPr>
        <p:spPr>
          <a:xfrm>
            <a:off x="313899" y="1764152"/>
            <a:ext cx="11600597" cy="5032435"/>
          </a:xfrm>
          <a:prstGeom prst="rect">
            <a:avLst/>
          </a:prstGeom>
          <a:solidFill>
            <a:schemeClr val="bg1"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159"/>
          <p:cNvSpPr>
            <a:spLocks/>
          </p:cNvSpPr>
          <p:nvPr/>
        </p:nvSpPr>
        <p:spPr bwMode="auto">
          <a:xfrm>
            <a:off x="295701" y="1764153"/>
            <a:ext cx="11600597" cy="5032435"/>
          </a:xfrm>
          <a:prstGeom prst="roundRect">
            <a:avLst>
              <a:gd name="adj" fmla="val 3173"/>
            </a:avLst>
          </a:prstGeom>
          <a:solidFill>
            <a:srgbClr val="FFC000">
              <a:alpha val="0"/>
            </a:srgbClr>
          </a:solidFill>
          <a:ln w="19050" cap="flat" cmpd="sng" algn="ctr">
            <a:solidFill>
              <a:schemeClr val="accent1">
                <a:lumMod val="75000"/>
              </a:schemeClr>
            </a:solidFill>
            <a:prstDash val="sysDash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571500" indent="-571500">
              <a:buFont typeface="Wingdings" panose="05000000000000000000" pitchFamily="2" charset="2"/>
              <a:buChar char="v"/>
              <a:tabLst>
                <a:tab pos="263525" algn="l"/>
              </a:tabLst>
            </a:pPr>
            <a:endParaRPr lang="th-TH" sz="1600" b="1" dirty="0">
              <a:solidFill>
                <a:srgbClr val="7030A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43" name="Rounded Rectangle 142"/>
          <p:cNvSpPr/>
          <p:nvPr/>
        </p:nvSpPr>
        <p:spPr>
          <a:xfrm>
            <a:off x="2950699" y="974506"/>
            <a:ext cx="8404516" cy="387566"/>
          </a:xfrm>
          <a:prstGeom prst="roundRect">
            <a:avLst>
              <a:gd name="adj" fmla="val 40457"/>
            </a:avLst>
          </a:prstGeom>
          <a:solidFill>
            <a:schemeClr val="tx2">
              <a:lumMod val="40000"/>
              <a:lumOff val="60000"/>
              <a:alpha val="69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itchFamily="34" charset="0"/>
              <a:ea typeface="ＭＳ Ｐゴシック"/>
              <a:cs typeface="helvetica" pitchFamily="34" charset="0"/>
            </a:endParaRPr>
          </a:p>
        </p:txBody>
      </p:sp>
      <p:pic>
        <p:nvPicPr>
          <p:cNvPr id="294" name="Picture 29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36117" y="-35847"/>
            <a:ext cx="127342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6" name="Rounded Rectangle 40"/>
          <p:cNvSpPr/>
          <p:nvPr/>
        </p:nvSpPr>
        <p:spPr bwMode="auto">
          <a:xfrm>
            <a:off x="313898" y="72008"/>
            <a:ext cx="10522219" cy="1290064"/>
          </a:xfrm>
          <a:prstGeom prst="roundRect">
            <a:avLst/>
          </a:prstGeom>
          <a:solidFill>
            <a:srgbClr val="000066">
              <a:alpha val="53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h-TH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หัวข้อการบรรยาย</a:t>
            </a:r>
          </a:p>
        </p:txBody>
      </p:sp>
      <p:sp>
        <p:nvSpPr>
          <p:cNvPr id="297" name="Content Placeholder 2"/>
          <p:cNvSpPr txBox="1">
            <a:spLocks/>
          </p:cNvSpPr>
          <p:nvPr/>
        </p:nvSpPr>
        <p:spPr>
          <a:xfrm>
            <a:off x="313898" y="1764152"/>
            <a:ext cx="11600598" cy="48740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l">
              <a:spcBef>
                <a:spcPts val="0"/>
              </a:spcBef>
              <a:tabLst>
                <a:tab pos="263525" algn="l"/>
              </a:tabLst>
            </a:pPr>
            <a:r>
              <a:rPr lang="th-TH" sz="36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	</a:t>
            </a:r>
          </a:p>
          <a:p>
            <a:pPr lvl="1" algn="l">
              <a:spcBef>
                <a:spcPts val="0"/>
              </a:spcBef>
              <a:tabLst>
                <a:tab pos="263525" algn="l"/>
              </a:tabLst>
            </a:pPr>
            <a:endParaRPr lang="th-TH" sz="36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lvl="1" algn="l">
              <a:spcBef>
                <a:spcPts val="0"/>
              </a:spcBef>
              <a:tabLst>
                <a:tab pos="263525" algn="l"/>
              </a:tabLst>
            </a:pPr>
            <a:endParaRPr lang="th-TH" sz="36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lvl="1" algn="l">
              <a:spcBef>
                <a:spcPts val="0"/>
              </a:spcBef>
              <a:tabLst>
                <a:tab pos="263525" algn="l"/>
              </a:tabLst>
            </a:pPr>
            <a:endParaRPr lang="th-TH" sz="36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lvl="1" algn="l">
              <a:spcBef>
                <a:spcPts val="0"/>
              </a:spcBef>
              <a:tabLst>
                <a:tab pos="263525" algn="l"/>
              </a:tabLst>
            </a:pPr>
            <a:endParaRPr lang="th-TH" sz="36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4393539" y="2484553"/>
            <a:ext cx="7230768" cy="3031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200">
                <a:solidFill>
                  <a:srgbClr val="000099"/>
                </a:solidFill>
                <a:latin typeface="Angsana New" pitchFamily="18" charset="-34"/>
                <a:cs typeface="Angsana New" pitchFamily="18" charset="-34"/>
              </a:defRPr>
            </a:lvl1pPr>
            <a:lvl2pPr marL="742950" indent="-285750" eaLnBrk="0" hangingPunct="0">
              <a:defRPr sz="2200">
                <a:solidFill>
                  <a:srgbClr val="000099"/>
                </a:solidFill>
                <a:latin typeface="Angsana New" pitchFamily="18" charset="-34"/>
                <a:cs typeface="Angsana New" pitchFamily="18" charset="-34"/>
              </a:defRPr>
            </a:lvl2pPr>
            <a:lvl3pPr marL="1143000" indent="-228600" eaLnBrk="0" hangingPunct="0">
              <a:defRPr sz="2200">
                <a:solidFill>
                  <a:srgbClr val="000099"/>
                </a:solidFill>
                <a:latin typeface="Angsana New" pitchFamily="18" charset="-34"/>
                <a:cs typeface="Angsana New" pitchFamily="18" charset="-34"/>
              </a:defRPr>
            </a:lvl3pPr>
            <a:lvl4pPr marL="1600200" indent="-228600" eaLnBrk="0" hangingPunct="0">
              <a:defRPr sz="2200">
                <a:solidFill>
                  <a:srgbClr val="000099"/>
                </a:solidFill>
                <a:latin typeface="Angsana New" pitchFamily="18" charset="-34"/>
                <a:cs typeface="Angsana New" pitchFamily="18" charset="-34"/>
              </a:defRPr>
            </a:lvl4pPr>
            <a:lvl5pPr marL="2057400" indent="-228600" eaLnBrk="0" hangingPunct="0">
              <a:defRPr sz="2200">
                <a:solidFill>
                  <a:srgbClr val="000099"/>
                </a:solidFill>
                <a:latin typeface="Angsana New" pitchFamily="18" charset="-34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000099"/>
                </a:solidFill>
                <a:latin typeface="Angsana New" pitchFamily="18" charset="-34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000099"/>
                </a:solidFill>
                <a:latin typeface="Angsana New" pitchFamily="18" charset="-34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000099"/>
                </a:solidFill>
                <a:latin typeface="Angsana New" pitchFamily="18" charset="-34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000099"/>
                </a:solidFill>
                <a:latin typeface="Angsana New" pitchFamily="18" charset="-34"/>
                <a:cs typeface="Angsana New" pitchFamily="18" charset="-34"/>
              </a:defRPr>
            </a:lvl9pPr>
          </a:lstStyle>
          <a:p>
            <a:pPr marL="571500" indent="-571500" eaLnBrk="1" hangingPunct="1">
              <a:spcBef>
                <a:spcPts val="600"/>
              </a:spcBef>
              <a:buFont typeface="Wingdings" pitchFamily="2" charset="2"/>
              <a:buChar char="v"/>
              <a:defRPr/>
            </a:pPr>
            <a:r>
              <a:rPr lang="th-TH" sz="4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การดาวน์โหลดและติดตั้งโปรแกรม</a:t>
            </a:r>
          </a:p>
          <a:p>
            <a:pPr marL="571500" indent="-571500" eaLnBrk="1" hangingPunct="1">
              <a:spcBef>
                <a:spcPts val="600"/>
              </a:spcBef>
              <a:buFont typeface="Wingdings" pitchFamily="2" charset="2"/>
              <a:buChar char="v"/>
              <a:defRPr/>
            </a:pPr>
            <a:r>
              <a:rPr lang="th-TH" sz="4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การติดตั้งโปรแกรมและแผนที่</a:t>
            </a:r>
          </a:p>
          <a:p>
            <a:pPr marL="571500" indent="-571500" eaLnBrk="1" hangingPunct="1">
              <a:spcBef>
                <a:spcPts val="600"/>
              </a:spcBef>
              <a:buFont typeface="Wingdings" pitchFamily="2" charset="2"/>
              <a:buChar char="v"/>
              <a:defRPr/>
            </a:pPr>
            <a:r>
              <a:rPr lang="th-TH" sz="4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การตั้งค่าการใช้งานโปรแกรม</a:t>
            </a:r>
          </a:p>
          <a:p>
            <a:pPr marL="571500" indent="-571500" eaLnBrk="1" hangingPunct="1">
              <a:spcBef>
                <a:spcPts val="600"/>
              </a:spcBef>
              <a:buFont typeface="Wingdings" pitchFamily="2" charset="2"/>
              <a:buChar char="v"/>
              <a:defRPr/>
            </a:pPr>
            <a:r>
              <a:rPr lang="th-TH" sz="4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การใช้งานโปรแกรม </a:t>
            </a:r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26"/>
          <a:stretch/>
        </p:blipFill>
        <p:spPr>
          <a:xfrm>
            <a:off x="365759" y="1812417"/>
            <a:ext cx="2926080" cy="4935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82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a. Google Chrome - การอบรม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สี่เหลี่ยมผืนผ้า 4"/>
          <p:cNvSpPr/>
          <p:nvPr/>
        </p:nvSpPr>
        <p:spPr>
          <a:xfrm>
            <a:off x="1479" y="228601"/>
            <a:ext cx="106321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5400" b="1" dirty="0">
                <a:latin typeface="TH SarabunPSK" pitchFamily="34" charset="-34"/>
                <a:cs typeface="TH SarabunPSK" pitchFamily="34" charset="-34"/>
              </a:rPr>
              <a:t>1. การดาวน์โหลดโปรแกรม</a:t>
            </a:r>
            <a:r>
              <a:rPr lang="en-US" sz="5400" b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5400" b="1" dirty="0" err="1">
                <a:latin typeface="TH SarabunPSK" pitchFamily="34" charset="-34"/>
                <a:cs typeface="TH SarabunPSK" pitchFamily="34" charset="-34"/>
              </a:rPr>
              <a:t>OpenCPN</a:t>
            </a:r>
            <a:endParaRPr lang="en-US" sz="5400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924" y="0"/>
            <a:ext cx="1800076" cy="155248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82C6947-7418-4290-8B5E-64F149509D56}"/>
              </a:ext>
            </a:extLst>
          </p:cNvPr>
          <p:cNvSpPr/>
          <p:nvPr/>
        </p:nvSpPr>
        <p:spPr>
          <a:xfrm>
            <a:off x="2499940" y="1003819"/>
            <a:ext cx="58830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u="sng" dirty="0">
                <a:solidFill>
                  <a:srgbClr val="0070C0"/>
                </a:solidFill>
              </a:rPr>
              <a:t>https://opencpn.org/OpenCPN/info/downloadopencpn.html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B2B9E14-29CF-401C-BAD5-7FD815F60CEF}"/>
              </a:ext>
            </a:extLst>
          </p:cNvPr>
          <p:cNvGrpSpPr/>
          <p:nvPr/>
        </p:nvGrpSpPr>
        <p:grpSpPr>
          <a:xfrm>
            <a:off x="426875" y="1744107"/>
            <a:ext cx="6474439" cy="3038413"/>
            <a:chOff x="426875" y="1744107"/>
            <a:chExt cx="6474439" cy="303841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6875" y="1744107"/>
              <a:ext cx="6474439" cy="303841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C7BD1330-A189-4360-AEE7-F7861AC2F325}"/>
                </a:ext>
              </a:extLst>
            </p:cNvPr>
            <p:cNvSpPr/>
            <p:nvPr/>
          </p:nvSpPr>
          <p:spPr>
            <a:xfrm>
              <a:off x="1984375" y="2829827"/>
              <a:ext cx="845452" cy="365760"/>
            </a:xfrm>
            <a:prstGeom prst="round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CC3FD7E-094E-45D9-A371-BAE7F8114455}"/>
              </a:ext>
            </a:extLst>
          </p:cNvPr>
          <p:cNvGrpSpPr/>
          <p:nvPr/>
        </p:nvGrpSpPr>
        <p:grpSpPr>
          <a:xfrm>
            <a:off x="6096000" y="3263313"/>
            <a:ext cx="5800000" cy="3352381"/>
            <a:chOff x="6096000" y="3263313"/>
            <a:chExt cx="5800000" cy="335238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D61C80A-9E64-43C0-B775-44EC437396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96000" y="3263313"/>
              <a:ext cx="5800000" cy="335238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7564C584-064F-4D08-8E68-0B3632ABDEEA}"/>
                </a:ext>
              </a:extLst>
            </p:cNvPr>
            <p:cNvSpPr/>
            <p:nvPr/>
          </p:nvSpPr>
          <p:spPr>
            <a:xfrm>
              <a:off x="6237137" y="6249934"/>
              <a:ext cx="845452" cy="365760"/>
            </a:xfrm>
            <a:prstGeom prst="round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224846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2000C8-5EB2-4C59-AE1E-3C3E0C911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622" y="1780154"/>
            <a:ext cx="2761905" cy="14761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8EBC02-9FDC-481D-B59D-A56599456D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7800" y="2326721"/>
            <a:ext cx="3412511" cy="26534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5D00F5-9578-4294-8C0B-1AADFA7D53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7583" y="2925213"/>
            <a:ext cx="3412512" cy="26534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78F63A5-BFFB-411C-B3F1-209BC50E25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4851" y="3752427"/>
            <a:ext cx="3412512" cy="26534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AutoShape 2" descr="a. Google Chrome - การอบรม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สี่เหลี่ยมผืนผ้า 4"/>
          <p:cNvSpPr/>
          <p:nvPr/>
        </p:nvSpPr>
        <p:spPr>
          <a:xfrm>
            <a:off x="0" y="268409"/>
            <a:ext cx="106551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6000" b="1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2. การติดตั้งโปรแกรม</a:t>
            </a:r>
            <a:r>
              <a:rPr lang="en-US" sz="6000" b="1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6000" b="1" dirty="0" err="1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OpenCPN</a:t>
            </a:r>
            <a:endParaRPr lang="en-US" sz="6000" b="1" dirty="0">
              <a:solidFill>
                <a:srgbClr val="7030A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924" y="0"/>
            <a:ext cx="1800076" cy="155248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D18B512-BBD3-4E22-973B-525E64278192}"/>
              </a:ext>
            </a:extLst>
          </p:cNvPr>
          <p:cNvSpPr/>
          <p:nvPr/>
        </p:nvSpPr>
        <p:spPr>
          <a:xfrm>
            <a:off x="4282145" y="1264357"/>
            <a:ext cx="46111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opencpn-msvc_5.2.4+2446.6b314e6_setup.exe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268507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924" y="0"/>
            <a:ext cx="1800076" cy="155248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5CAF14E-70E8-48B0-8AA1-73B8BD769C76}"/>
              </a:ext>
            </a:extLst>
          </p:cNvPr>
          <p:cNvSpPr/>
          <p:nvPr/>
        </p:nvSpPr>
        <p:spPr>
          <a:xfrm>
            <a:off x="1241659" y="276455"/>
            <a:ext cx="8989995" cy="1423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h-TH" sz="4400" b="1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3. การตั้งค่าแสดงผลข้อมูลแผนที่อิเล็กทรอนิกส์</a:t>
            </a:r>
            <a:endParaRPr lang="en-US" sz="4400" b="1" dirty="0">
              <a:solidFill>
                <a:srgbClr val="7030A0"/>
              </a:solidFill>
              <a:latin typeface="TH SarabunPSK" pitchFamily="34" charset="-34"/>
              <a:cs typeface="TH SarabunPSK" pitchFamily="34" charset="-34"/>
            </a:endParaRPr>
          </a:p>
          <a:p>
            <a:pPr algn="thaiDist">
              <a:lnSpc>
                <a:spcPct val="115000"/>
              </a:lnSpc>
              <a:spcAft>
                <a:spcPts val="1000"/>
              </a:spcAft>
            </a:pPr>
            <a:r>
              <a:rPr lang="th-TH" sz="24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ใช้คำสั่ง </a:t>
            </a:r>
            <a:r>
              <a:rPr lang="en-US" sz="24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“ Options &gt; Charts &gt; Vector Chart Display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406E69-98DB-4CB1-B2B9-1D233E0510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2850" y="1700435"/>
            <a:ext cx="5296468" cy="4711885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049B5B9-08DC-40A1-AE48-EEA9D36DF892}"/>
              </a:ext>
            </a:extLst>
          </p:cNvPr>
          <p:cNvSpPr/>
          <p:nvPr/>
        </p:nvSpPr>
        <p:spPr>
          <a:xfrm>
            <a:off x="4514215" y="1918565"/>
            <a:ext cx="845452" cy="497376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7E31F69-B96B-4EE4-8713-F4217AB34894}"/>
              </a:ext>
            </a:extLst>
          </p:cNvPr>
          <p:cNvSpPr/>
          <p:nvPr/>
        </p:nvSpPr>
        <p:spPr>
          <a:xfrm>
            <a:off x="4514215" y="2476020"/>
            <a:ext cx="983414" cy="316101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7290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924" y="0"/>
            <a:ext cx="1800076" cy="155248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47D173E-73F0-4B97-B460-5726513AC187}"/>
              </a:ext>
            </a:extLst>
          </p:cNvPr>
          <p:cNvSpPr/>
          <p:nvPr/>
        </p:nvSpPr>
        <p:spPr>
          <a:xfrm>
            <a:off x="1078200" y="252251"/>
            <a:ext cx="9400330" cy="10479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thaiDist">
              <a:lnSpc>
                <a:spcPct val="115000"/>
              </a:lnSpc>
              <a:spcAft>
                <a:spcPts val="1000"/>
              </a:spcAft>
            </a:pPr>
            <a:r>
              <a:rPr lang="th-TH" sz="5400" b="1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4. การวางแผนและการจัดการเส้นทางการเดินเรือ</a:t>
            </a:r>
            <a:endParaRPr lang="en-US" sz="5400" b="1" dirty="0">
              <a:solidFill>
                <a:srgbClr val="7030A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108">
            <a:extLst>
              <a:ext uri="{FF2B5EF4-FFF2-40B4-BE49-F238E27FC236}">
                <a16:creationId xmlns:a16="http://schemas.microsoft.com/office/drawing/2014/main" id="{5E9F9C0D-1407-4F87-89A2-38FD83B5A785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744" b="78240"/>
          <a:stretch/>
        </p:blipFill>
        <p:spPr bwMode="auto">
          <a:xfrm>
            <a:off x="1473329" y="2101122"/>
            <a:ext cx="2925045" cy="31831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รูปภาพ 109">
            <a:extLst>
              <a:ext uri="{FF2B5EF4-FFF2-40B4-BE49-F238E27FC236}">
                <a16:creationId xmlns:a16="http://schemas.microsoft.com/office/drawing/2014/main" id="{7A0DD4D7-3737-4127-8400-9BBE5F20ACA2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95" t="28302" r="20797" b="30660"/>
          <a:stretch/>
        </p:blipFill>
        <p:spPr bwMode="auto">
          <a:xfrm>
            <a:off x="4956167" y="2849823"/>
            <a:ext cx="2994354" cy="14423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7" name="กลุ่ม 117">
            <a:extLst>
              <a:ext uri="{FF2B5EF4-FFF2-40B4-BE49-F238E27FC236}">
                <a16:creationId xmlns:a16="http://schemas.microsoft.com/office/drawing/2014/main" id="{42D1EF37-AF26-42E5-BC33-98EAA5C3F05E}"/>
              </a:ext>
            </a:extLst>
          </p:cNvPr>
          <p:cNvGrpSpPr/>
          <p:nvPr/>
        </p:nvGrpSpPr>
        <p:grpSpPr>
          <a:xfrm>
            <a:off x="8366917" y="2442812"/>
            <a:ext cx="2925045" cy="2735580"/>
            <a:chOff x="0" y="0"/>
            <a:chExt cx="2836334" cy="2658534"/>
          </a:xfrm>
        </p:grpSpPr>
        <p:pic>
          <p:nvPicPr>
            <p:cNvPr id="8" name="รูปภาพ 114">
              <a:extLst>
                <a:ext uri="{FF2B5EF4-FFF2-40B4-BE49-F238E27FC236}">
                  <a16:creationId xmlns:a16="http://schemas.microsoft.com/office/drawing/2014/main" id="{AF860F30-61C2-4B02-80A3-63B19DF506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3761" b="71586"/>
            <a:stretch/>
          </p:blipFill>
          <p:spPr bwMode="auto">
            <a:xfrm>
              <a:off x="0" y="0"/>
              <a:ext cx="2836334" cy="265853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9" name="รูปภาพ 115">
              <a:extLst>
                <a:ext uri="{FF2B5EF4-FFF2-40B4-BE49-F238E27FC236}">
                  <a16:creationId xmlns:a16="http://schemas.microsoft.com/office/drawing/2014/main" id="{C336B05F-E41D-4DB9-A43A-442D6ACDE5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457" t="50066" r="36294" b="33645"/>
            <a:stretch/>
          </p:blipFill>
          <p:spPr bwMode="auto">
            <a:xfrm>
              <a:off x="203200" y="2040467"/>
              <a:ext cx="584200" cy="37253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0" name="วงรี 116">
              <a:extLst>
                <a:ext uri="{FF2B5EF4-FFF2-40B4-BE49-F238E27FC236}">
                  <a16:creationId xmlns:a16="http://schemas.microsoft.com/office/drawing/2014/main" id="{3C9D150F-D71F-45E2-9045-688220CDC5C5}"/>
                </a:ext>
              </a:extLst>
            </p:cNvPr>
            <p:cNvSpPr/>
            <p:nvPr/>
          </p:nvSpPr>
          <p:spPr>
            <a:xfrm>
              <a:off x="118534" y="1930400"/>
              <a:ext cx="711200" cy="62653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150037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924" y="0"/>
            <a:ext cx="1800076" cy="155248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43B59AA-BA10-4C82-996B-37895C9131B1}"/>
              </a:ext>
            </a:extLst>
          </p:cNvPr>
          <p:cNvSpPr/>
          <p:nvPr/>
        </p:nvSpPr>
        <p:spPr>
          <a:xfrm>
            <a:off x="3260856" y="252251"/>
            <a:ext cx="5477782" cy="10479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thaiDist">
              <a:lnSpc>
                <a:spcPct val="115000"/>
              </a:lnSpc>
              <a:spcAft>
                <a:spcPts val="1000"/>
              </a:spcAft>
            </a:pPr>
            <a:r>
              <a:rPr lang="th-TH" sz="5400" b="1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5. การบันทึกเส้นทางเดินเรือ</a:t>
            </a:r>
            <a:endParaRPr lang="en-US" sz="5400" b="1" dirty="0">
              <a:solidFill>
                <a:srgbClr val="7030A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รูปภาพ 130">
            <a:extLst>
              <a:ext uri="{FF2B5EF4-FFF2-40B4-BE49-F238E27FC236}">
                <a16:creationId xmlns:a16="http://schemas.microsoft.com/office/drawing/2014/main" id="{6A4A2951-BB8D-4645-9AE9-A7C342323D0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733" y="1552482"/>
            <a:ext cx="6412533" cy="45018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FA93737-AEB4-4B24-878F-813530537430}"/>
              </a:ext>
            </a:extLst>
          </p:cNvPr>
          <p:cNvSpPr/>
          <p:nvPr/>
        </p:nvSpPr>
        <p:spPr>
          <a:xfrm>
            <a:off x="7893186" y="3429000"/>
            <a:ext cx="1409080" cy="497376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62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924" y="0"/>
            <a:ext cx="1800076" cy="155248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9081D00-8479-4D2B-A396-F8597BC02F39}"/>
              </a:ext>
            </a:extLst>
          </p:cNvPr>
          <p:cNvSpPr/>
          <p:nvPr/>
        </p:nvSpPr>
        <p:spPr>
          <a:xfrm>
            <a:off x="1683371" y="252251"/>
            <a:ext cx="8286243" cy="10479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thaiDist">
              <a:lnSpc>
                <a:spcPct val="115000"/>
              </a:lnSpc>
              <a:spcAft>
                <a:spcPts val="1000"/>
              </a:spcAft>
            </a:pPr>
            <a:r>
              <a:rPr lang="th-TH" sz="5400" b="1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6. การปรับแต่งเปลี่ยนแปลงเส้นทางเดินเรือ</a:t>
            </a:r>
            <a:endParaRPr lang="en-US" sz="5400" b="1" dirty="0">
              <a:solidFill>
                <a:srgbClr val="7030A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4" name="กลุ่ม 11267">
            <a:extLst>
              <a:ext uri="{FF2B5EF4-FFF2-40B4-BE49-F238E27FC236}">
                <a16:creationId xmlns:a16="http://schemas.microsoft.com/office/drawing/2014/main" id="{F897C6EE-738E-4CF5-A335-C3381CDC1242}"/>
              </a:ext>
            </a:extLst>
          </p:cNvPr>
          <p:cNvGrpSpPr/>
          <p:nvPr/>
        </p:nvGrpSpPr>
        <p:grpSpPr>
          <a:xfrm>
            <a:off x="366729" y="1473933"/>
            <a:ext cx="6313204" cy="3544371"/>
            <a:chOff x="0" y="0"/>
            <a:chExt cx="6233160" cy="3185160"/>
          </a:xfrm>
        </p:grpSpPr>
        <p:pic>
          <p:nvPicPr>
            <p:cNvPr id="6" name="รูปภาพ 136">
              <a:extLst>
                <a:ext uri="{FF2B5EF4-FFF2-40B4-BE49-F238E27FC236}">
                  <a16:creationId xmlns:a16="http://schemas.microsoft.com/office/drawing/2014/main" id="{BF9FEF36-B65B-420D-A7FF-DCB6801530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527"/>
            <a:stretch/>
          </p:blipFill>
          <p:spPr bwMode="auto">
            <a:xfrm>
              <a:off x="0" y="0"/>
              <a:ext cx="5943600" cy="318516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รูปภาพ 137">
              <a:extLst>
                <a:ext uri="{FF2B5EF4-FFF2-40B4-BE49-F238E27FC236}">
                  <a16:creationId xmlns:a16="http://schemas.microsoft.com/office/drawing/2014/main" id="{B16A3FA5-E125-40CC-880F-98DA278FAC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744" t="29123" r="46099" b="46057"/>
            <a:stretch/>
          </p:blipFill>
          <p:spPr bwMode="auto">
            <a:xfrm>
              <a:off x="3855720" y="350520"/>
              <a:ext cx="2377440" cy="234696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cxnSp>
          <p:nvCxnSpPr>
            <p:cNvPr id="8" name="ตัวเชื่อมต่อตรง 138">
              <a:extLst>
                <a:ext uri="{FF2B5EF4-FFF2-40B4-BE49-F238E27FC236}">
                  <a16:creationId xmlns:a16="http://schemas.microsoft.com/office/drawing/2014/main" id="{81D6C8E8-2A96-4C3D-BFAB-03FA45D607AB}"/>
                </a:ext>
              </a:extLst>
            </p:cNvPr>
            <p:cNvCxnSpPr/>
            <p:nvPr/>
          </p:nvCxnSpPr>
          <p:spPr>
            <a:xfrm flipH="1" flipV="1">
              <a:off x="3185160" y="1783080"/>
              <a:ext cx="659765" cy="89725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ตัวเชื่อมต่อตรง 139">
              <a:extLst>
                <a:ext uri="{FF2B5EF4-FFF2-40B4-BE49-F238E27FC236}">
                  <a16:creationId xmlns:a16="http://schemas.microsoft.com/office/drawing/2014/main" id="{9E319069-DFB6-43A0-9D1F-B0FEF44AE981}"/>
                </a:ext>
              </a:extLst>
            </p:cNvPr>
            <p:cNvCxnSpPr/>
            <p:nvPr/>
          </p:nvCxnSpPr>
          <p:spPr>
            <a:xfrm flipV="1">
              <a:off x="3185160" y="335280"/>
              <a:ext cx="617644" cy="6350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รูปภาพ 140">
            <a:extLst>
              <a:ext uri="{FF2B5EF4-FFF2-40B4-BE49-F238E27FC236}">
                <a16:creationId xmlns:a16="http://schemas.microsoft.com/office/drawing/2014/main" id="{78A62381-96CA-4D1E-A7DF-8BA9E5F36514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3" t="10635" r="22792" b="15931"/>
          <a:stretch/>
        </p:blipFill>
        <p:spPr bwMode="auto">
          <a:xfrm>
            <a:off x="6906879" y="2553638"/>
            <a:ext cx="4918392" cy="33632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2144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1924" y="0"/>
            <a:ext cx="1800076" cy="155248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6AF4DD2-DEA2-4035-9FA9-FD699B135363}"/>
              </a:ext>
            </a:extLst>
          </p:cNvPr>
          <p:cNvSpPr/>
          <p:nvPr/>
        </p:nvSpPr>
        <p:spPr>
          <a:xfrm>
            <a:off x="499753" y="305343"/>
            <a:ext cx="10075963" cy="9417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thaiDist">
              <a:lnSpc>
                <a:spcPct val="115000"/>
              </a:lnSpc>
              <a:spcAft>
                <a:spcPts val="1000"/>
              </a:spcAft>
            </a:pPr>
            <a:r>
              <a:rPr lang="th-TH" sz="4800" b="1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7. การติดตามเฝ้าระวังเส้นทางการเดินเรือที่ผ่านมา</a:t>
            </a:r>
            <a:r>
              <a:rPr lang="en-US" sz="4800" b="1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 (Track)</a:t>
            </a:r>
          </a:p>
        </p:txBody>
      </p:sp>
      <p:pic>
        <p:nvPicPr>
          <p:cNvPr id="6" name="รูปภาพ 182">
            <a:extLst>
              <a:ext uri="{FF2B5EF4-FFF2-40B4-BE49-F238E27FC236}">
                <a16:creationId xmlns:a16="http://schemas.microsoft.com/office/drawing/2014/main" id="{2E2B4EBF-7469-458E-A8FF-5FFE8C4BB246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459" b="73663"/>
          <a:stretch/>
        </p:blipFill>
        <p:spPr bwMode="auto">
          <a:xfrm>
            <a:off x="1053430" y="1518385"/>
            <a:ext cx="3720699" cy="44921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CEC44EF-FDC7-4CC2-8576-CFC2487533BC}"/>
              </a:ext>
            </a:extLst>
          </p:cNvPr>
          <p:cNvSpPr/>
          <p:nvPr/>
        </p:nvSpPr>
        <p:spPr>
          <a:xfrm>
            <a:off x="943745" y="4518654"/>
            <a:ext cx="1000558" cy="748364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284361-7483-44A0-ADCF-B66349C73FC1}"/>
              </a:ext>
            </a:extLst>
          </p:cNvPr>
          <p:cNvSpPr/>
          <p:nvPr/>
        </p:nvSpPr>
        <p:spPr>
          <a:xfrm>
            <a:off x="5448388" y="2728536"/>
            <a:ext cx="5389617" cy="13531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thaiDist">
              <a:lnSpc>
                <a:spcPct val="115000"/>
              </a:lnSpc>
              <a:spcAft>
                <a:spcPts val="1000"/>
              </a:spcAft>
            </a:pPr>
            <a:r>
              <a:rPr lang="th-TH" sz="32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คลิกแถบเครื่องมือ </a:t>
            </a:r>
            <a:r>
              <a:rPr lang="en-US" sz="32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“Enable Tracking” </a:t>
            </a:r>
            <a:endParaRPr lang="th-TH" sz="3200" b="1" dirty="0"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algn="thaiDist">
              <a:lnSpc>
                <a:spcPct val="115000"/>
              </a:lnSpc>
              <a:spcAft>
                <a:spcPts val="1000"/>
              </a:spcAft>
            </a:pPr>
            <a:r>
              <a:rPr lang="th-TH" sz="32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ให้เปิดการแสดงผลเส้นทางการเดินเรือที่ผ่านมา</a:t>
            </a:r>
            <a:endParaRPr lang="en-US" sz="3200" b="1" dirty="0"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40347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6100</TotalTime>
  <Words>278</Words>
  <Application>Microsoft Office PowerPoint</Application>
  <PresentationFormat>Widescreen</PresentationFormat>
  <Paragraphs>39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helvetica</vt:lpstr>
      <vt:lpstr>TH SarabunPSK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Tharn Sawetpiyakul</dc:creator>
  <cp:lastModifiedBy>OP4RTN</cp:lastModifiedBy>
  <cp:revision>363</cp:revision>
  <dcterms:created xsi:type="dcterms:W3CDTF">2017-02-08T15:27:02Z</dcterms:created>
  <dcterms:modified xsi:type="dcterms:W3CDTF">2021-04-25T11:28:49Z</dcterms:modified>
</cp:coreProperties>
</file>