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5" r:id="rId4"/>
    <p:sldId id="27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0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D6CB0-027F-461C-8A31-4E9A26CE881F}" type="doc">
      <dgm:prSet loTypeId="urn:microsoft.com/office/officeart/2005/8/layout/gear1" loCatId="process" qsTypeId="urn:microsoft.com/office/officeart/2005/8/quickstyle/simple1" qsCatId="simple" csTypeId="urn:microsoft.com/office/officeart/2005/8/colors/colorful4" csCatId="colorful" phldr="1"/>
      <dgm:spPr/>
    </dgm:pt>
    <dgm:pt modelId="{8027E39D-A7D6-445C-B325-4DC651D7B2B2}">
      <dgm:prSet phldrT="[ข้อความ]" custT="1"/>
      <dgm:spPr/>
      <dgm:t>
        <a:bodyPr/>
        <a:lstStyle/>
        <a:p>
          <a:r>
            <a:rPr lang="th-TH" sz="32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ทดลองติดตั้งแนะนำ      การใช้งาน</a:t>
          </a:r>
          <a:endParaRPr lang="en-US" sz="3200" b="1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F11A749F-FB13-4458-BABB-9341CC9333F5}" type="parTrans" cxnId="{B01BAAA7-DD8F-41F1-8E63-229A3E02ED8C}">
      <dgm:prSet/>
      <dgm:spPr/>
      <dgm:t>
        <a:bodyPr/>
        <a:lstStyle/>
        <a:p>
          <a:endParaRPr lang="en-US"/>
        </a:p>
      </dgm:t>
    </dgm:pt>
    <dgm:pt modelId="{B0763331-985D-4A56-9298-7DD1C728A62B}" type="sibTrans" cxnId="{B01BAAA7-DD8F-41F1-8E63-229A3E02ED8C}">
      <dgm:prSet/>
      <dgm:spPr/>
      <dgm:t>
        <a:bodyPr/>
        <a:lstStyle/>
        <a:p>
          <a:endParaRPr lang="en-US"/>
        </a:p>
      </dgm:t>
    </dgm:pt>
    <dgm:pt modelId="{136944BF-3C9F-4334-BBD0-66593A097A88}">
      <dgm:prSet phldrT="[ข้อความ]" custT="1"/>
      <dgm:spPr/>
      <dgm:t>
        <a:bodyPr/>
        <a:lstStyle/>
        <a:p>
          <a:r>
            <a:rPr lang="th-TH" sz="2000" b="1" dirty="0">
              <a:solidFill>
                <a:schemeClr val="tx1"/>
              </a:solidFill>
            </a:rPr>
            <a:t>เสริมสร้างความรู้ความเข้าใจ</a:t>
          </a:r>
          <a:endParaRPr lang="en-US" sz="2000" b="1" dirty="0">
            <a:solidFill>
              <a:schemeClr val="tx1"/>
            </a:solidFill>
          </a:endParaRPr>
        </a:p>
      </dgm:t>
    </dgm:pt>
    <dgm:pt modelId="{8A3F6886-8C19-44E4-989C-1C8464155B10}" type="parTrans" cxnId="{0D341C3E-D47D-4C37-B8BF-423A2A5E13CE}">
      <dgm:prSet/>
      <dgm:spPr/>
      <dgm:t>
        <a:bodyPr/>
        <a:lstStyle/>
        <a:p>
          <a:endParaRPr lang="en-US"/>
        </a:p>
      </dgm:t>
    </dgm:pt>
    <dgm:pt modelId="{A9196981-303B-47F4-BED7-C8DE0A933BEC}" type="sibTrans" cxnId="{0D341C3E-D47D-4C37-B8BF-423A2A5E13CE}">
      <dgm:prSet/>
      <dgm:spPr/>
      <dgm:t>
        <a:bodyPr/>
        <a:lstStyle/>
        <a:p>
          <a:endParaRPr lang="en-US"/>
        </a:p>
      </dgm:t>
    </dgm:pt>
    <dgm:pt modelId="{1BFD3B85-AD9D-4102-B52D-56866D5DDDB3}">
      <dgm:prSet phldrT="[ข้อความ]"/>
      <dgm:spPr>
        <a:solidFill>
          <a:srgbClr val="FF0000"/>
        </a:solidFill>
      </dgm:spPr>
      <dgm:t>
        <a:bodyPr/>
        <a:lstStyle/>
        <a:p>
          <a:r>
            <a:rPr lang="th-TH" b="1" dirty="0">
              <a:solidFill>
                <a:schemeClr val="tx1"/>
              </a:solidFill>
            </a:rPr>
            <a:t>หาพันธมิตรศรชล.</a:t>
          </a:r>
          <a:endParaRPr lang="en-US" b="1" dirty="0">
            <a:solidFill>
              <a:schemeClr val="tx1"/>
            </a:solidFill>
          </a:endParaRPr>
        </a:p>
      </dgm:t>
    </dgm:pt>
    <dgm:pt modelId="{E6DBE50B-7A70-4927-97B5-22554AF6C924}" type="parTrans" cxnId="{A5D38CCD-DC53-48C0-8680-68EB02B32D3E}">
      <dgm:prSet/>
      <dgm:spPr/>
      <dgm:t>
        <a:bodyPr/>
        <a:lstStyle/>
        <a:p>
          <a:endParaRPr lang="en-US"/>
        </a:p>
      </dgm:t>
    </dgm:pt>
    <dgm:pt modelId="{1F233372-6E1B-47DB-BBCC-26F118565270}" type="sibTrans" cxnId="{A5D38CCD-DC53-48C0-8680-68EB02B32D3E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23471475-6F7C-4D38-91C9-8FACF8553DDF}" type="pres">
      <dgm:prSet presAssocID="{6D3D6CB0-027F-461C-8A31-4E9A26CE881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887F97F-F8CF-4E4F-9987-75B2249B30D7}" type="pres">
      <dgm:prSet presAssocID="{8027E39D-A7D6-445C-B325-4DC651D7B2B2}" presName="gear1" presStyleLbl="node1" presStyleIdx="0" presStyleCnt="3" custScaleX="119136" custScaleY="122326" custLinFactNeighborX="8392" custLinFactNeighborY="10223">
        <dgm:presLayoutVars>
          <dgm:chMax val="1"/>
          <dgm:bulletEnabled val="1"/>
        </dgm:presLayoutVars>
      </dgm:prSet>
      <dgm:spPr/>
    </dgm:pt>
    <dgm:pt modelId="{23F4D379-A97E-4A47-8078-8CFB76A6571C}" type="pres">
      <dgm:prSet presAssocID="{8027E39D-A7D6-445C-B325-4DC651D7B2B2}" presName="gear1srcNode" presStyleLbl="node1" presStyleIdx="0" presStyleCnt="3"/>
      <dgm:spPr/>
    </dgm:pt>
    <dgm:pt modelId="{ACAD6A62-8499-4C8A-A2BA-54F5D0DE91B4}" type="pres">
      <dgm:prSet presAssocID="{8027E39D-A7D6-445C-B325-4DC651D7B2B2}" presName="gear1dstNode" presStyleLbl="node1" presStyleIdx="0" presStyleCnt="3"/>
      <dgm:spPr/>
    </dgm:pt>
    <dgm:pt modelId="{B7AA949A-80B1-4937-99C7-266AB4652D62}" type="pres">
      <dgm:prSet presAssocID="{136944BF-3C9F-4334-BBD0-66593A097A88}" presName="gear2" presStyleLbl="node1" presStyleIdx="1" presStyleCnt="3" custAng="21361492" custScaleX="119136" custScaleY="122326" custLinFactNeighborX="-24518" custLinFactNeighborY="36273">
        <dgm:presLayoutVars>
          <dgm:chMax val="1"/>
          <dgm:bulletEnabled val="1"/>
        </dgm:presLayoutVars>
      </dgm:prSet>
      <dgm:spPr/>
    </dgm:pt>
    <dgm:pt modelId="{4F513016-3170-4841-A9A6-215C425592B8}" type="pres">
      <dgm:prSet presAssocID="{136944BF-3C9F-4334-BBD0-66593A097A88}" presName="gear2srcNode" presStyleLbl="node1" presStyleIdx="1" presStyleCnt="3"/>
      <dgm:spPr/>
    </dgm:pt>
    <dgm:pt modelId="{F4986BAA-0C23-4344-8AC1-008DC32B68D1}" type="pres">
      <dgm:prSet presAssocID="{136944BF-3C9F-4334-BBD0-66593A097A88}" presName="gear2dstNode" presStyleLbl="node1" presStyleIdx="1" presStyleCnt="3"/>
      <dgm:spPr/>
    </dgm:pt>
    <dgm:pt modelId="{6910B88B-9836-46E5-BF10-A62D16F94B47}" type="pres">
      <dgm:prSet presAssocID="{1BFD3B85-AD9D-4102-B52D-56866D5DDDB3}" presName="gear3" presStyleLbl="node1" presStyleIdx="2" presStyleCnt="3" custAng="900000" custScaleX="119136" custScaleY="122326" custLinFactNeighborX="-12600" custLinFactNeighborY="11015"/>
      <dgm:spPr/>
    </dgm:pt>
    <dgm:pt modelId="{213D8A8F-60D3-4DC4-BC2C-5A46FD6E4B24}" type="pres">
      <dgm:prSet presAssocID="{1BFD3B85-AD9D-4102-B52D-56866D5DDDB3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C17590A5-8BCF-471A-9B8C-A656C3262AF9}" type="pres">
      <dgm:prSet presAssocID="{1BFD3B85-AD9D-4102-B52D-56866D5DDDB3}" presName="gear3srcNode" presStyleLbl="node1" presStyleIdx="2" presStyleCnt="3"/>
      <dgm:spPr/>
    </dgm:pt>
    <dgm:pt modelId="{070ED570-873C-4D88-8E1B-214E816CB7EB}" type="pres">
      <dgm:prSet presAssocID="{1BFD3B85-AD9D-4102-B52D-56866D5DDDB3}" presName="gear3dstNode" presStyleLbl="node1" presStyleIdx="2" presStyleCnt="3"/>
      <dgm:spPr/>
    </dgm:pt>
    <dgm:pt modelId="{861E0557-CCF1-4080-8263-A0E06C1ECB12}" type="pres">
      <dgm:prSet presAssocID="{B0763331-985D-4A56-9298-7DD1C728A62B}" presName="connector1" presStyleLbl="sibTrans2D1" presStyleIdx="0" presStyleCnt="3" custLinFactNeighborX="16663" custLinFactNeighborY="-2185"/>
      <dgm:spPr/>
    </dgm:pt>
    <dgm:pt modelId="{B9675E51-E3F9-4864-BC19-33D061D7191B}" type="pres">
      <dgm:prSet presAssocID="{A9196981-303B-47F4-BED7-C8DE0A933BEC}" presName="connector2" presStyleLbl="sibTrans2D1" presStyleIdx="1" presStyleCnt="3" custLinFactNeighborX="-24465" custLinFactNeighborY="26697"/>
      <dgm:spPr/>
    </dgm:pt>
    <dgm:pt modelId="{9EA451D1-EA28-4BBC-9A68-2F10DB4CBAE3}" type="pres">
      <dgm:prSet presAssocID="{1F233372-6E1B-47DB-BBCC-26F118565270}" presName="connector3" presStyleLbl="sibTrans2D1" presStyleIdx="2" presStyleCnt="3" custAng="448062" custLinFactNeighborX="-16040" custLinFactNeighborY="-1097"/>
      <dgm:spPr/>
    </dgm:pt>
  </dgm:ptLst>
  <dgm:cxnLst>
    <dgm:cxn modelId="{8F2A9609-F9B1-4674-9266-EDFCC27136C6}" type="presOf" srcId="{A9196981-303B-47F4-BED7-C8DE0A933BEC}" destId="{B9675E51-E3F9-4864-BC19-33D061D7191B}" srcOrd="0" destOrd="0" presId="urn:microsoft.com/office/officeart/2005/8/layout/gear1"/>
    <dgm:cxn modelId="{47C81C14-ACFE-482B-A9ED-D72A93CB2870}" type="presOf" srcId="{1BFD3B85-AD9D-4102-B52D-56866D5DDDB3}" destId="{6910B88B-9836-46E5-BF10-A62D16F94B47}" srcOrd="0" destOrd="0" presId="urn:microsoft.com/office/officeart/2005/8/layout/gear1"/>
    <dgm:cxn modelId="{A2682C26-3D22-42AB-868F-942465F3FF77}" type="presOf" srcId="{1BFD3B85-AD9D-4102-B52D-56866D5DDDB3}" destId="{C17590A5-8BCF-471A-9B8C-A656C3262AF9}" srcOrd="2" destOrd="0" presId="urn:microsoft.com/office/officeart/2005/8/layout/gear1"/>
    <dgm:cxn modelId="{F9EFB42D-DD7D-4198-B38D-37ECBC365907}" type="presOf" srcId="{1BFD3B85-AD9D-4102-B52D-56866D5DDDB3}" destId="{213D8A8F-60D3-4DC4-BC2C-5A46FD6E4B24}" srcOrd="1" destOrd="0" presId="urn:microsoft.com/office/officeart/2005/8/layout/gear1"/>
    <dgm:cxn modelId="{DD67FB3C-741D-419E-90A6-F484C3EF2339}" type="presOf" srcId="{8027E39D-A7D6-445C-B325-4DC651D7B2B2}" destId="{23F4D379-A97E-4A47-8078-8CFB76A6571C}" srcOrd="1" destOrd="0" presId="urn:microsoft.com/office/officeart/2005/8/layout/gear1"/>
    <dgm:cxn modelId="{0D341C3E-D47D-4C37-B8BF-423A2A5E13CE}" srcId="{6D3D6CB0-027F-461C-8A31-4E9A26CE881F}" destId="{136944BF-3C9F-4334-BBD0-66593A097A88}" srcOrd="1" destOrd="0" parTransId="{8A3F6886-8C19-44E4-989C-1C8464155B10}" sibTransId="{A9196981-303B-47F4-BED7-C8DE0A933BEC}"/>
    <dgm:cxn modelId="{BE71C05C-5756-46DB-A238-E4A34777607D}" type="presOf" srcId="{136944BF-3C9F-4334-BBD0-66593A097A88}" destId="{F4986BAA-0C23-4344-8AC1-008DC32B68D1}" srcOrd="2" destOrd="0" presId="urn:microsoft.com/office/officeart/2005/8/layout/gear1"/>
    <dgm:cxn modelId="{4446676A-E073-42F2-B901-0445D7F49DB0}" type="presOf" srcId="{8027E39D-A7D6-445C-B325-4DC651D7B2B2}" destId="{ACAD6A62-8499-4C8A-A2BA-54F5D0DE91B4}" srcOrd="2" destOrd="0" presId="urn:microsoft.com/office/officeart/2005/8/layout/gear1"/>
    <dgm:cxn modelId="{50B6BF56-D6B5-4FB8-8C2F-529333122B5E}" type="presOf" srcId="{8027E39D-A7D6-445C-B325-4DC651D7B2B2}" destId="{6887F97F-F8CF-4E4F-9987-75B2249B30D7}" srcOrd="0" destOrd="0" presId="urn:microsoft.com/office/officeart/2005/8/layout/gear1"/>
    <dgm:cxn modelId="{C286398A-B914-403D-88C9-0FAB69EDB59F}" type="presOf" srcId="{136944BF-3C9F-4334-BBD0-66593A097A88}" destId="{B7AA949A-80B1-4937-99C7-266AB4652D62}" srcOrd="0" destOrd="0" presId="urn:microsoft.com/office/officeart/2005/8/layout/gear1"/>
    <dgm:cxn modelId="{CFF7BD90-DC7B-42A3-AF7C-AF51A9659849}" type="presOf" srcId="{136944BF-3C9F-4334-BBD0-66593A097A88}" destId="{4F513016-3170-4841-A9A6-215C425592B8}" srcOrd="1" destOrd="0" presId="urn:microsoft.com/office/officeart/2005/8/layout/gear1"/>
    <dgm:cxn modelId="{C66E17A3-53C8-470F-B1B9-FD53F7CA0162}" type="presOf" srcId="{B0763331-985D-4A56-9298-7DD1C728A62B}" destId="{861E0557-CCF1-4080-8263-A0E06C1ECB12}" srcOrd="0" destOrd="0" presId="urn:microsoft.com/office/officeart/2005/8/layout/gear1"/>
    <dgm:cxn modelId="{B01BAAA7-DD8F-41F1-8E63-229A3E02ED8C}" srcId="{6D3D6CB0-027F-461C-8A31-4E9A26CE881F}" destId="{8027E39D-A7D6-445C-B325-4DC651D7B2B2}" srcOrd="0" destOrd="0" parTransId="{F11A749F-FB13-4458-BABB-9341CC9333F5}" sibTransId="{B0763331-985D-4A56-9298-7DD1C728A62B}"/>
    <dgm:cxn modelId="{3D1C64C6-476C-496D-941F-8D683244B46F}" type="presOf" srcId="{1F233372-6E1B-47DB-BBCC-26F118565270}" destId="{9EA451D1-EA28-4BBC-9A68-2F10DB4CBAE3}" srcOrd="0" destOrd="0" presId="urn:microsoft.com/office/officeart/2005/8/layout/gear1"/>
    <dgm:cxn modelId="{77CE5BCD-D6C2-4E31-8D6A-C7D8B7D0F5D0}" type="presOf" srcId="{6D3D6CB0-027F-461C-8A31-4E9A26CE881F}" destId="{23471475-6F7C-4D38-91C9-8FACF8553DDF}" srcOrd="0" destOrd="0" presId="urn:microsoft.com/office/officeart/2005/8/layout/gear1"/>
    <dgm:cxn modelId="{A5D38CCD-DC53-48C0-8680-68EB02B32D3E}" srcId="{6D3D6CB0-027F-461C-8A31-4E9A26CE881F}" destId="{1BFD3B85-AD9D-4102-B52D-56866D5DDDB3}" srcOrd="2" destOrd="0" parTransId="{E6DBE50B-7A70-4927-97B5-22554AF6C924}" sibTransId="{1F233372-6E1B-47DB-BBCC-26F118565270}"/>
    <dgm:cxn modelId="{594ADAED-E598-4330-9BBC-142731FEFFC5}" type="presOf" srcId="{1BFD3B85-AD9D-4102-B52D-56866D5DDDB3}" destId="{070ED570-873C-4D88-8E1B-214E816CB7EB}" srcOrd="3" destOrd="0" presId="urn:microsoft.com/office/officeart/2005/8/layout/gear1"/>
    <dgm:cxn modelId="{5F81207E-B66E-491A-8AEF-B3CC46A34C20}" type="presParOf" srcId="{23471475-6F7C-4D38-91C9-8FACF8553DDF}" destId="{6887F97F-F8CF-4E4F-9987-75B2249B30D7}" srcOrd="0" destOrd="0" presId="urn:microsoft.com/office/officeart/2005/8/layout/gear1"/>
    <dgm:cxn modelId="{9AC59AF9-7372-469F-84F6-5BF29145993E}" type="presParOf" srcId="{23471475-6F7C-4D38-91C9-8FACF8553DDF}" destId="{23F4D379-A97E-4A47-8078-8CFB76A6571C}" srcOrd="1" destOrd="0" presId="urn:microsoft.com/office/officeart/2005/8/layout/gear1"/>
    <dgm:cxn modelId="{D970CEEA-77A3-4C68-8C78-519281EA8E4B}" type="presParOf" srcId="{23471475-6F7C-4D38-91C9-8FACF8553DDF}" destId="{ACAD6A62-8499-4C8A-A2BA-54F5D0DE91B4}" srcOrd="2" destOrd="0" presId="urn:microsoft.com/office/officeart/2005/8/layout/gear1"/>
    <dgm:cxn modelId="{4FF39545-17C5-413D-A39A-F671FF6BC92D}" type="presParOf" srcId="{23471475-6F7C-4D38-91C9-8FACF8553DDF}" destId="{B7AA949A-80B1-4937-99C7-266AB4652D62}" srcOrd="3" destOrd="0" presId="urn:microsoft.com/office/officeart/2005/8/layout/gear1"/>
    <dgm:cxn modelId="{50C3DE1F-CCD8-4B19-9438-0CEA2B9452EB}" type="presParOf" srcId="{23471475-6F7C-4D38-91C9-8FACF8553DDF}" destId="{4F513016-3170-4841-A9A6-215C425592B8}" srcOrd="4" destOrd="0" presId="urn:microsoft.com/office/officeart/2005/8/layout/gear1"/>
    <dgm:cxn modelId="{02DEB546-004C-4B55-A2E9-D36315C42EA9}" type="presParOf" srcId="{23471475-6F7C-4D38-91C9-8FACF8553DDF}" destId="{F4986BAA-0C23-4344-8AC1-008DC32B68D1}" srcOrd="5" destOrd="0" presId="urn:microsoft.com/office/officeart/2005/8/layout/gear1"/>
    <dgm:cxn modelId="{1A6C70B2-5CFA-4881-9290-88275CEC01D8}" type="presParOf" srcId="{23471475-6F7C-4D38-91C9-8FACF8553DDF}" destId="{6910B88B-9836-46E5-BF10-A62D16F94B47}" srcOrd="6" destOrd="0" presId="urn:microsoft.com/office/officeart/2005/8/layout/gear1"/>
    <dgm:cxn modelId="{2E5E5A9D-3E84-424F-AEB1-A6201F7CA15D}" type="presParOf" srcId="{23471475-6F7C-4D38-91C9-8FACF8553DDF}" destId="{213D8A8F-60D3-4DC4-BC2C-5A46FD6E4B24}" srcOrd="7" destOrd="0" presId="urn:microsoft.com/office/officeart/2005/8/layout/gear1"/>
    <dgm:cxn modelId="{2CE1185C-738D-4D9A-9D97-ABCA75C53E93}" type="presParOf" srcId="{23471475-6F7C-4D38-91C9-8FACF8553DDF}" destId="{C17590A5-8BCF-471A-9B8C-A656C3262AF9}" srcOrd="8" destOrd="0" presId="urn:microsoft.com/office/officeart/2005/8/layout/gear1"/>
    <dgm:cxn modelId="{CA454CA2-E040-47AF-9F2E-F1AC74CD30E3}" type="presParOf" srcId="{23471475-6F7C-4D38-91C9-8FACF8553DDF}" destId="{070ED570-873C-4D88-8E1B-214E816CB7EB}" srcOrd="9" destOrd="0" presId="urn:microsoft.com/office/officeart/2005/8/layout/gear1"/>
    <dgm:cxn modelId="{49A69C16-0377-4B8B-B13E-049E294E28A4}" type="presParOf" srcId="{23471475-6F7C-4D38-91C9-8FACF8553DDF}" destId="{861E0557-CCF1-4080-8263-A0E06C1ECB12}" srcOrd="10" destOrd="0" presId="urn:microsoft.com/office/officeart/2005/8/layout/gear1"/>
    <dgm:cxn modelId="{DCDE08E3-CEF3-4A10-AF5E-C79EF8C3F4DE}" type="presParOf" srcId="{23471475-6F7C-4D38-91C9-8FACF8553DDF}" destId="{B9675E51-E3F9-4864-BC19-33D061D7191B}" srcOrd="11" destOrd="0" presId="urn:microsoft.com/office/officeart/2005/8/layout/gear1"/>
    <dgm:cxn modelId="{5BBE7C9E-7E70-48EE-9A9A-0914A1A1F864}" type="presParOf" srcId="{23471475-6F7C-4D38-91C9-8FACF8553DDF}" destId="{9EA451D1-EA28-4BBC-9A68-2F10DB4CBAE3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87F97F-F8CF-4E4F-9987-75B2249B30D7}">
      <dsp:nvSpPr>
        <dsp:cNvPr id="0" name=""/>
        <dsp:cNvSpPr/>
      </dsp:nvSpPr>
      <dsp:spPr>
        <a:xfrm>
          <a:off x="2937547" y="1693690"/>
          <a:ext cx="2884838" cy="2962083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200" b="1" kern="12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rPr>
            <a:t>ทดลองติดตั้งแนะนำ      การใช้งาน</a:t>
          </a:r>
          <a:endParaRPr lang="en-US" sz="3200" b="1" kern="1200" dirty="0">
            <a:solidFill>
              <a:schemeClr val="tx1"/>
            </a:solidFill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517528" y="2382412"/>
        <a:ext cx="1724876" cy="1532498"/>
      </dsp:txXfrm>
    </dsp:sp>
    <dsp:sp modelId="{B7AA949A-80B1-4937-99C7-266AB4652D62}">
      <dsp:nvSpPr>
        <dsp:cNvPr id="0" name=""/>
        <dsp:cNvSpPr/>
      </dsp:nvSpPr>
      <dsp:spPr>
        <a:xfrm rot="21361492">
          <a:off x="956893" y="1833855"/>
          <a:ext cx="2098064" cy="2154242"/>
        </a:xfrm>
        <a:prstGeom prst="gear6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b="1" kern="1200" dirty="0">
              <a:solidFill>
                <a:schemeClr val="tx1"/>
              </a:solidFill>
            </a:rPr>
            <a:t>เสริมสร้างความรู้ความเข้าใจ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1485087" y="2373530"/>
        <a:ext cx="1041676" cy="1074892"/>
      </dsp:txXfrm>
    </dsp:sp>
    <dsp:sp modelId="{6910B88B-9836-46E5-BF10-A62D16F94B47}">
      <dsp:nvSpPr>
        <dsp:cNvPr id="0" name=""/>
        <dsp:cNvSpPr/>
      </dsp:nvSpPr>
      <dsp:spPr>
        <a:xfrm>
          <a:off x="2122253" y="206783"/>
          <a:ext cx="2035527" cy="2130865"/>
        </a:xfrm>
        <a:prstGeom prst="gear6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400" b="1" kern="1200" dirty="0">
              <a:solidFill>
                <a:schemeClr val="tx1"/>
              </a:solidFill>
            </a:rPr>
            <a:t>หาพันธมิตรศรชล.</a:t>
          </a:r>
          <a:endParaRPr lang="en-US" sz="2400" b="1" kern="1200" dirty="0">
            <a:solidFill>
              <a:schemeClr val="tx1"/>
            </a:solidFill>
          </a:endParaRPr>
        </a:p>
      </dsp:txBody>
      <dsp:txXfrm rot="900000">
        <a:off x="2563049" y="679799"/>
        <a:ext cx="1153935" cy="1184833"/>
      </dsp:txXfrm>
    </dsp:sp>
    <dsp:sp modelId="{861E0557-CCF1-4080-8263-A0E06C1ECB12}">
      <dsp:nvSpPr>
        <dsp:cNvPr id="0" name=""/>
        <dsp:cNvSpPr/>
      </dsp:nvSpPr>
      <dsp:spPr>
        <a:xfrm>
          <a:off x="3298585" y="1529576"/>
          <a:ext cx="3099477" cy="3099477"/>
        </a:xfrm>
        <a:prstGeom prst="circularArrow">
          <a:avLst>
            <a:gd name="adj1" fmla="val 4688"/>
            <a:gd name="adj2" fmla="val 299029"/>
            <a:gd name="adj3" fmla="val 2520962"/>
            <a:gd name="adj4" fmla="val 15850984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675E51-E3F9-4864-BC19-33D061D7191B}">
      <dsp:nvSpPr>
        <dsp:cNvPr id="0" name=""/>
        <dsp:cNvSpPr/>
      </dsp:nvSpPr>
      <dsp:spPr>
        <a:xfrm>
          <a:off x="694345" y="1602307"/>
          <a:ext cx="2251964" cy="225196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451D1-EA28-4BBC-9A68-2F10DB4CBAE3}">
      <dsp:nvSpPr>
        <dsp:cNvPr id="0" name=""/>
        <dsp:cNvSpPr/>
      </dsp:nvSpPr>
      <dsp:spPr>
        <a:xfrm rot="448062">
          <a:off x="1754962" y="-228780"/>
          <a:ext cx="2428070" cy="242807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8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3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72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2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2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1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91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1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8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1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C0EE3-44BD-4ABD-80E7-ABC03EBE27F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8F95C-D02D-4F6B-95AF-F3DBC95F9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12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icOd2xM8Fo&amp;feature=youtu.b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hyperlink" Target="https://www.youtube.com/watch?v=cicOd2xM8Fo&amp;feature=youtu.be" TargetMode="External"/><Relationship Id="rId7" Type="http://schemas.openxmlformats.org/officeDocument/2006/relationships/diagramLayout" Target="../diagrams/layou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8.png"/><Relationship Id="rId9" Type="http://schemas.openxmlformats.org/officeDocument/2006/relationships/diagramColors" Target="../diagrams/colors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3.jpeg"/><Relationship Id="rId3" Type="http://schemas.openxmlformats.org/officeDocument/2006/relationships/hyperlink" Target="https://www.youtube.com/watch?v=cicOd2xM8Fo&amp;feature=youtu.be" TargetMode="External"/><Relationship Id="rId7" Type="http://schemas.openxmlformats.org/officeDocument/2006/relationships/image" Target="../media/image10.jpeg"/><Relationship Id="rId12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2.jpeg"/><Relationship Id="rId5" Type="http://schemas.microsoft.com/office/2007/relationships/hdphoto" Target="../media/hdphoto1.wdp"/><Relationship Id="rId10" Type="http://schemas.openxmlformats.org/officeDocument/2006/relationships/image" Target="../media/image4.jpeg"/><Relationship Id="rId4" Type="http://schemas.openxmlformats.org/officeDocument/2006/relationships/image" Target="../media/image8.png"/><Relationship Id="rId9" Type="http://schemas.openxmlformats.org/officeDocument/2006/relationships/image" Target="../media/image12.jpeg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เตรียมนำแนวทางควบคุมเรือประมงปรับใช้เรือท่องเที่ยวหวังลดอุบัติภัย ...">
            <a:extLst>
              <a:ext uri="{FF2B5EF4-FFF2-40B4-BE49-F238E27FC236}">
                <a16:creationId xmlns:a16="http://schemas.microsoft.com/office/drawing/2014/main" id="{40B47936-786B-4B6B-BDFF-D6C47345C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3" r="22188" b="-1"/>
          <a:stretch/>
        </p:blipFill>
        <p:spPr bwMode="auto">
          <a:xfrm>
            <a:off x="6473472" y="-1"/>
            <a:ext cx="3432529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erry around Thai gulf ,seatran">
            <a:extLst>
              <a:ext uri="{FF2B5EF4-FFF2-40B4-BE49-F238E27FC236}">
                <a16:creationId xmlns:a16="http://schemas.microsoft.com/office/drawing/2014/main" id="{5DCB0BD1-3EA8-415D-8D8A-075133BF56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4" r="2" b="2"/>
          <a:stretch/>
        </p:blipFill>
        <p:spPr bwMode="auto">
          <a:xfrm>
            <a:off x="3650915" y="243"/>
            <a:ext cx="6255083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page_navmaster-ecdis-training-2_w625_h500.gif">
            <a:extLst>
              <a:ext uri="{FF2B5EF4-FFF2-40B4-BE49-F238E27FC236}">
                <a16:creationId xmlns:a16="http://schemas.microsoft.com/office/drawing/2014/main" id="{B4446AB5-27CF-4CEB-AEA4-4C2570F6B7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3" r="4" b="4"/>
          <a:stretch/>
        </p:blipFill>
        <p:spPr bwMode="auto">
          <a:xfrm>
            <a:off x="20" y="10"/>
            <a:ext cx="4761065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ศป.มผ.ส่งชุดเคลื่อนที่เร็วตรวจเรืออวนลาก-อวนล้อม ประมงพาณิชย์ร้อง ...">
            <a:extLst>
              <a:ext uri="{FF2B5EF4-FFF2-40B4-BE49-F238E27FC236}">
                <a16:creationId xmlns:a16="http://schemas.microsoft.com/office/drawing/2014/main" id="{28CD8DBE-6D86-47B4-808A-F51B95974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"/>
          <a:stretch/>
        </p:blipFill>
        <p:spPr bwMode="auto">
          <a:xfrm>
            <a:off x="5159448" y="3511295"/>
            <a:ext cx="4746552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เรือเช่าเหมาลำ เกาะสมุย หมู่เกาะอ่างทอง เกาะพงัน เกาะแตน เกาะเต่า ...">
            <a:extLst>
              <a:ext uri="{FF2B5EF4-FFF2-40B4-BE49-F238E27FC236}">
                <a16:creationId xmlns:a16="http://schemas.microsoft.com/office/drawing/2014/main" id="{952FB507-B0DA-4D1E-87B9-DDC6B9E83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7" r="4702"/>
          <a:stretch/>
        </p:blipFill>
        <p:spPr bwMode="auto">
          <a:xfrm>
            <a:off x="2325287" y="3511296"/>
            <a:ext cx="3929797" cy="3346705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ผลการค้นหารูปภาพสำหรับ panel pc ecdis">
            <a:extLst>
              <a:ext uri="{FF2B5EF4-FFF2-40B4-BE49-F238E27FC236}">
                <a16:creationId xmlns:a16="http://schemas.microsoft.com/office/drawing/2014/main" id="{F54A2F2C-1CE5-4862-A65F-A72040D0FC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4" r="2979" b="-3"/>
          <a:stretch/>
        </p:blipFill>
        <p:spPr bwMode="auto">
          <a:xfrm>
            <a:off x="-2" y="3511295"/>
            <a:ext cx="3423583" cy="3346705"/>
          </a:xfrm>
          <a:custGeom>
            <a:avLst/>
            <a:gdLst/>
            <a:ahLst/>
            <a:cxnLst/>
            <a:rect l="l" t="t" r="r" b="b"/>
            <a:pathLst>
              <a:path w="4213642" h="3346705">
                <a:moveTo>
                  <a:pt x="0" y="0"/>
                </a:moveTo>
                <a:lnTo>
                  <a:pt x="4213642" y="0"/>
                </a:lnTo>
                <a:lnTo>
                  <a:pt x="2663679" y="3346705"/>
                </a:lnTo>
                <a:lnTo>
                  <a:pt x="2658102" y="3346705"/>
                </a:lnTo>
                <a:lnTo>
                  <a:pt x="1591874" y="3346705"/>
                </a:lnTo>
                <a:lnTo>
                  <a:pt x="0" y="3346705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กล่องข้อความ 9">
            <a:extLst>
              <a:ext uri="{FF2B5EF4-FFF2-40B4-BE49-F238E27FC236}">
                <a16:creationId xmlns:a16="http://schemas.microsoft.com/office/drawing/2014/main" id="{06BBAFAD-6D22-4F56-8EEB-207442F99019}"/>
              </a:ext>
            </a:extLst>
          </p:cNvPr>
          <p:cNvSpPr txBox="1"/>
          <p:nvPr/>
        </p:nvSpPr>
        <p:spPr>
          <a:xfrm>
            <a:off x="473261" y="1851152"/>
            <a:ext cx="9177865" cy="2585323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5400" b="1" dirty="0">
                <a:effectLst>
                  <a:glow rad="190500">
                    <a:srgbClr val="7030A0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แนวทางการนำ</a:t>
            </a:r>
          </a:p>
          <a:p>
            <a:pPr algn="ctr"/>
            <a:r>
              <a:rPr lang="th-TH" sz="5400" b="1" dirty="0">
                <a:effectLst>
                  <a:glow rad="190500">
                    <a:srgbClr val="7030A0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ระบบแสดงแผนที่เดินเรืออิเล็กทรอนิกส์ </a:t>
            </a:r>
            <a:r>
              <a:rPr lang="en-US" sz="5400" b="1" dirty="0">
                <a:effectLst>
                  <a:glow rad="190500">
                    <a:srgbClr val="7030A0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(ECS) </a:t>
            </a:r>
            <a:endParaRPr lang="th-TH" sz="5400" b="1" dirty="0">
              <a:effectLst>
                <a:glow rad="190500">
                  <a:srgbClr val="7030A0"/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5400" b="1" dirty="0">
                <a:effectLst>
                  <a:glow rad="190500">
                    <a:srgbClr val="7030A0"/>
                  </a:glo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มาติดตั้งใช้งานกับเรือของภาคประชาชน</a:t>
            </a:r>
            <a:endParaRPr lang="en-US" sz="5400" b="1" dirty="0">
              <a:effectLst>
                <a:glow rad="190500">
                  <a:srgbClr val="7030A0"/>
                </a:glo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293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" y="279170"/>
            <a:ext cx="707592" cy="103095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98691" y="583857"/>
            <a:ext cx="8107773" cy="596073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</a:t>
            </a:r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1" b="99341" l="4758" r="97232">
                        <a14:foregroundMark x1="84170" y1="35593" x2="84170" y2="35593"/>
                        <a14:foregroundMark x1="86592" y1="43315" x2="86592" y2="43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603" y="180581"/>
            <a:ext cx="1336836" cy="1228132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23F8819-56DF-4ED9-AD02-8784406CB2E8}"/>
              </a:ext>
            </a:extLst>
          </p:cNvPr>
          <p:cNvSpPr/>
          <p:nvPr/>
        </p:nvSpPr>
        <p:spPr>
          <a:xfrm>
            <a:off x="770467" y="1310124"/>
            <a:ext cx="78611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ข้อแตกต่างระหว่าง </a:t>
            </a:r>
            <a:r>
              <a:rPr lang="en-US" sz="5400" b="1" dirty="0" err="1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ecs</a:t>
            </a:r>
            <a:r>
              <a:rPr lang="en-US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5400" b="1" dirty="0">
              <a:solidFill>
                <a:srgbClr val="FFFF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 เรือรบ กับ เรือภาคประชาชน</a:t>
            </a:r>
          </a:p>
        </p:txBody>
      </p:sp>
      <p:graphicFrame>
        <p:nvGraphicFramePr>
          <p:cNvPr id="5" name="ตาราง 5">
            <a:extLst>
              <a:ext uri="{FF2B5EF4-FFF2-40B4-BE49-F238E27FC236}">
                <a16:creationId xmlns:a16="http://schemas.microsoft.com/office/drawing/2014/main" id="{CDB6D228-067C-44B3-93CE-F31DC83B9F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96906"/>
              </p:ext>
            </p:extLst>
          </p:nvPr>
        </p:nvGraphicFramePr>
        <p:xfrm>
          <a:off x="416671" y="3581400"/>
          <a:ext cx="931744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444">
                  <a:extLst>
                    <a:ext uri="{9D8B030D-6E8A-4147-A177-3AD203B41FA5}">
                      <a16:colId xmlns:a16="http://schemas.microsoft.com/office/drawing/2014/main" val="1554115300"/>
                    </a:ext>
                  </a:extLst>
                </a:gridCol>
                <a:gridCol w="3801533">
                  <a:extLst>
                    <a:ext uri="{9D8B030D-6E8A-4147-A177-3AD203B41FA5}">
                      <a16:colId xmlns:a16="http://schemas.microsoft.com/office/drawing/2014/main" val="3348925853"/>
                    </a:ext>
                  </a:extLst>
                </a:gridCol>
                <a:gridCol w="3691468">
                  <a:extLst>
                    <a:ext uri="{9D8B030D-6E8A-4147-A177-3AD203B41FA5}">
                      <a16:colId xmlns:a16="http://schemas.microsoft.com/office/drawing/2014/main" val="1260646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หัวข้อ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เรือรบ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เรือภาคประชาชน (เรือประมง และ เรือท่องเที่ยว)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3847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การเชื่อมต่อ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GPS , AIS , ARPA , GYRO ,  ECHO SOUNDER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GPS , GYRO ( RADAR , AIS)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0515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แผนที่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S-57</a:t>
                      </a:r>
                      <a:r>
                        <a:rPr lang="en-US" sz="1800" b="1" baseline="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, S-63 , BENC , AML , DNC , (ARCS , BSB)</a:t>
                      </a:r>
                      <a:endParaRPr lang="th-TH" sz="1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S-63 , ARCS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434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เครื่องประมวลผล</a:t>
                      </a:r>
                      <a:endParaRPr lang="en-US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MIL TYPE ,  INDUSTRIAL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COMMERCIAL 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8012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579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" y="279170"/>
            <a:ext cx="707592" cy="103095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98691" y="583857"/>
            <a:ext cx="8107773" cy="596073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</a:t>
            </a:r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1" b="99341" l="4758" r="97232">
                        <a14:foregroundMark x1="84170" y1="35593" x2="84170" y2="35593"/>
                        <a14:foregroundMark x1="86592" y1="43315" x2="86592" y2="43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603" y="180581"/>
            <a:ext cx="1336836" cy="1228132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23F8819-56DF-4ED9-AD02-8784406CB2E8}"/>
              </a:ext>
            </a:extLst>
          </p:cNvPr>
          <p:cNvSpPr/>
          <p:nvPr/>
        </p:nvSpPr>
        <p:spPr>
          <a:xfrm>
            <a:off x="169333" y="2122924"/>
            <a:ext cx="408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แนวทางการนำระบบ </a:t>
            </a:r>
            <a:r>
              <a:rPr lang="en-US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ECS </a:t>
            </a:r>
            <a:endParaRPr lang="th-TH" sz="5400" b="1" dirty="0">
              <a:solidFill>
                <a:srgbClr val="FFFF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5400" b="1" dirty="0">
                <a:solidFill>
                  <a:srgbClr val="FFFF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ให้บริการกับเรือภาคเอกชน</a:t>
            </a:r>
          </a:p>
        </p:txBody>
      </p:sp>
      <p:graphicFrame>
        <p:nvGraphicFramePr>
          <p:cNvPr id="2" name="ไดอะแกรม 1">
            <a:extLst>
              <a:ext uri="{FF2B5EF4-FFF2-40B4-BE49-F238E27FC236}">
                <a16:creationId xmlns:a16="http://schemas.microsoft.com/office/drawing/2014/main" id="{86DBE9C5-23FF-42D3-BD5F-749B012778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770850"/>
              </p:ext>
            </p:extLst>
          </p:nvPr>
        </p:nvGraphicFramePr>
        <p:xfrm>
          <a:off x="3132667" y="1538907"/>
          <a:ext cx="66040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17462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5" y="279170"/>
            <a:ext cx="707592" cy="103095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98691" y="583857"/>
            <a:ext cx="8107773" cy="596073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</a:t>
            </a:r>
            <a:r>
              <a:rPr lang="th-TH" sz="36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6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4" name="Picture 1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31" b="99341" l="4758" r="97232">
                        <a14:foregroundMark x1="84170" y1="35593" x2="84170" y2="35593"/>
                        <a14:foregroundMark x1="86592" y1="43315" x2="86592" y2="433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603" y="180581"/>
            <a:ext cx="1336836" cy="1228132"/>
          </a:xfrm>
          <a:prstGeom prst="rect">
            <a:avLst/>
          </a:prstGeom>
        </p:spPr>
      </p:pic>
      <p:pic>
        <p:nvPicPr>
          <p:cNvPr id="5" name="Picture 6" descr="ผลการค้นหารูปภาพสำหรับ HANDHELD ECS">
            <a:extLst>
              <a:ext uri="{FF2B5EF4-FFF2-40B4-BE49-F238E27FC236}">
                <a16:creationId xmlns:a16="http://schemas.microsoft.com/office/drawing/2014/main" id="{CC58F1B6-0F4A-4A44-B651-701360C4C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26" y="1948968"/>
            <a:ext cx="2857765" cy="1592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triped Right Arrow 2">
            <a:extLst>
              <a:ext uri="{FF2B5EF4-FFF2-40B4-BE49-F238E27FC236}">
                <a16:creationId xmlns:a16="http://schemas.microsoft.com/office/drawing/2014/main" id="{DCC3C93A-C898-4127-8908-78A2C74C5EB9}"/>
              </a:ext>
            </a:extLst>
          </p:cNvPr>
          <p:cNvSpPr/>
          <p:nvPr/>
        </p:nvSpPr>
        <p:spPr>
          <a:xfrm>
            <a:off x="4003393" y="3608236"/>
            <a:ext cx="1729632" cy="890649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รูปภาพ 12" descr="รูปภาพประกอบด้วย บุคคล, ในอาคาร, ผู้ชาย, ยืน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922B353-FA62-4929-9FDB-A90168378E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778" y="5172363"/>
            <a:ext cx="2006740" cy="1505055"/>
          </a:xfrm>
          <a:prstGeom prst="rect">
            <a:avLst/>
          </a:prstGeom>
        </p:spPr>
      </p:pic>
      <p:pic>
        <p:nvPicPr>
          <p:cNvPr id="16" name="รูปภาพ 15" descr="รูปภาพประกอบด้วย บุคคล, กลางแจ้ง, นั่ง, ผู้หญิง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D51E373D-E06D-42B4-8A4C-4C5F3E130D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40078" y="3308338"/>
            <a:ext cx="1952059" cy="1464045"/>
          </a:xfrm>
          <a:prstGeom prst="rect">
            <a:avLst/>
          </a:prstGeom>
        </p:spPr>
      </p:pic>
      <p:pic>
        <p:nvPicPr>
          <p:cNvPr id="18" name="รูปภาพ 17" descr="รูปภาพประกอบด้วย จอภาพ, หน้าจอ, ในอาคาร, อุปกรณ์อิเล็กทรอนิกส์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80C37482-0AF7-46C7-B679-007580EBFC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356" y="1552236"/>
            <a:ext cx="1808162" cy="1356122"/>
          </a:xfrm>
          <a:prstGeom prst="rect">
            <a:avLst/>
          </a:prstGeom>
        </p:spPr>
      </p:pic>
      <p:pic>
        <p:nvPicPr>
          <p:cNvPr id="20" name="Picture 2" descr="ศป.มผ.ส่งชุดเคลื่อนที่เร็วตรวจเรืออวนลาก-อวนล้อม ประมงพาณิชย์ร้อง ...">
            <a:extLst>
              <a:ext uri="{FF2B5EF4-FFF2-40B4-BE49-F238E27FC236}">
                <a16:creationId xmlns:a16="http://schemas.microsoft.com/office/drawing/2014/main" id="{E657A346-3A3C-4CCA-867B-02AB6972B1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" t="66" r="6181" b="-66"/>
          <a:stretch/>
        </p:blipFill>
        <p:spPr bwMode="auto">
          <a:xfrm>
            <a:off x="5869984" y="1688777"/>
            <a:ext cx="1846793" cy="13907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Ferry around Thai gulf ,seatran">
            <a:extLst>
              <a:ext uri="{FF2B5EF4-FFF2-40B4-BE49-F238E27FC236}">
                <a16:creationId xmlns:a16="http://schemas.microsoft.com/office/drawing/2014/main" id="{7F0FCBFF-9FD2-4FE1-A4FD-1ACBA1EB68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44" r="2" b="2"/>
          <a:stretch/>
        </p:blipFill>
        <p:spPr bwMode="auto">
          <a:xfrm>
            <a:off x="5255816" y="5169223"/>
            <a:ext cx="2215992" cy="11856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เตรียมนำแนวทางควบคุมเรือประมงปรับใช้เรือท่องเที่ยวหวังลดอุบัติภัย ...">
            <a:extLst>
              <a:ext uri="{FF2B5EF4-FFF2-40B4-BE49-F238E27FC236}">
                <a16:creationId xmlns:a16="http://schemas.microsoft.com/office/drawing/2014/main" id="{E784D9BD-2A74-45B9-93D5-6BFB3E3A5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3" r="22188" b="-1"/>
          <a:stretch/>
        </p:blipFill>
        <p:spPr bwMode="auto">
          <a:xfrm>
            <a:off x="5935248" y="3216884"/>
            <a:ext cx="1716264" cy="16733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27FC5D-B77A-4ECD-9312-B37F1F897E67}"/>
              </a:ext>
            </a:extLst>
          </p:cNvPr>
          <p:cNvSpPr txBox="1">
            <a:spLocks/>
          </p:cNvSpPr>
          <p:nvPr/>
        </p:nvSpPr>
        <p:spPr>
          <a:xfrm>
            <a:off x="3447399" y="2101932"/>
            <a:ext cx="2559376" cy="596073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ราคา </a:t>
            </a:r>
            <a:r>
              <a:rPr 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&lt; 30,000 </a:t>
            </a:r>
            <a:r>
              <a:rPr lang="th-TH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  <a:endParaRPr lang="en-US" sz="2800" b="1" dirty="0">
              <a:solidFill>
                <a:schemeClr val="accent4">
                  <a:lumMod val="40000"/>
                  <a:lumOff val="6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BA0A032-1FFC-4C63-9E62-4AB4F8DF1134}"/>
              </a:ext>
            </a:extLst>
          </p:cNvPr>
          <p:cNvSpPr txBox="1">
            <a:spLocks/>
          </p:cNvSpPr>
          <p:nvPr/>
        </p:nvSpPr>
        <p:spPr>
          <a:xfrm>
            <a:off x="3588521" y="4661115"/>
            <a:ext cx="2559376" cy="596073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h-TH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ราคา </a:t>
            </a:r>
            <a:r>
              <a:rPr 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&lt; 60,000 </a:t>
            </a:r>
            <a:r>
              <a:rPr lang="th-TH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  <a:endParaRPr lang="en-US" sz="2800" b="1" dirty="0">
              <a:solidFill>
                <a:schemeClr val="accent4">
                  <a:lumMod val="40000"/>
                  <a:lumOff val="6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026" name="Picture 2" descr="Big แท็บเล็ตขนาด 24 นิ้ว Quad Core แท็บเล็ตพีซี Android 5.1 Os Tablet Pc  1920*1080 Full Hd - Buy ใหญ่ขนาดแท็บเล็ต,แท็บเล็ต Pc 24 นิ้ว,Quad Core  แท็บเล็ตพีซี Product on Alibaba.com">
            <a:extLst>
              <a:ext uri="{FF2B5EF4-FFF2-40B4-BE49-F238E27FC236}">
                <a16:creationId xmlns:a16="http://schemas.microsoft.com/office/drawing/2014/main" id="{19E4A874-9EBF-4D44-B3BD-F83A5A4E6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70" y="4469575"/>
            <a:ext cx="2266950" cy="20097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ใหม่ AIS Receiver แบบพกพา KSN55 C ในตัว ROT &amp; GNSS WiFi และ  Bluetooth|เราเตอร์ไร้สาย| - AliExpress">
            <a:extLst>
              <a:ext uri="{FF2B5EF4-FFF2-40B4-BE49-F238E27FC236}">
                <a16:creationId xmlns:a16="http://schemas.microsoft.com/office/drawing/2014/main" id="{A21CC7C7-CAC0-4DA0-8F86-25F491794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58" y="3726245"/>
            <a:ext cx="1052584" cy="10525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0A5AA0-90CD-41A7-B7AB-77B53F7BCAC1}"/>
              </a:ext>
            </a:extLst>
          </p:cNvPr>
          <p:cNvSpPr txBox="1">
            <a:spLocks/>
          </p:cNvSpPr>
          <p:nvPr/>
        </p:nvSpPr>
        <p:spPr>
          <a:xfrm>
            <a:off x="2550132" y="4734242"/>
            <a:ext cx="1381773" cy="714522"/>
          </a:xfrm>
          <a:prstGeom prst="rect">
            <a:avLst/>
          </a:prstGeom>
        </p:spPr>
        <p:txBody>
          <a:bodyPr vert="horz" lIns="74295" tIns="37148" rIns="74295" bIns="37148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AIS+GPS portable</a:t>
            </a:r>
          </a:p>
        </p:txBody>
      </p:sp>
    </p:spTree>
    <p:extLst>
      <p:ext uri="{BB962C8B-B14F-4D97-AF65-F5344CB8AC3E}">
        <p14:creationId xmlns:p14="http://schemas.microsoft.com/office/powerpoint/2010/main" val="90694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ธีมของ Offic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157</Words>
  <Application>Microsoft Office PowerPoint</Application>
  <PresentationFormat>กระดาษ A4 (210x297 มม.)</PresentationFormat>
  <Paragraphs>28</Paragraphs>
  <Slides>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TH SarabunPSK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rittidate katetong</dc:creator>
  <cp:lastModifiedBy>rittidate katetong</cp:lastModifiedBy>
  <cp:revision>4</cp:revision>
  <dcterms:created xsi:type="dcterms:W3CDTF">2020-08-24T09:45:23Z</dcterms:created>
  <dcterms:modified xsi:type="dcterms:W3CDTF">2021-02-05T17:35:53Z</dcterms:modified>
</cp:coreProperties>
</file>