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0"/>
  </p:notesMasterIdLst>
  <p:sldIdLst>
    <p:sldId id="360" r:id="rId2"/>
    <p:sldId id="524" r:id="rId3"/>
    <p:sldId id="361" r:id="rId4"/>
    <p:sldId id="362" r:id="rId5"/>
    <p:sldId id="363" r:id="rId6"/>
    <p:sldId id="364" r:id="rId7"/>
    <p:sldId id="365" r:id="rId8"/>
    <p:sldId id="366" r:id="rId9"/>
    <p:sldId id="367" r:id="rId10"/>
    <p:sldId id="368" r:id="rId11"/>
    <p:sldId id="369" r:id="rId12"/>
    <p:sldId id="370" r:id="rId13"/>
    <p:sldId id="372" r:id="rId14"/>
    <p:sldId id="371" r:id="rId15"/>
    <p:sldId id="383" r:id="rId16"/>
    <p:sldId id="384" r:id="rId17"/>
    <p:sldId id="429" r:id="rId18"/>
    <p:sldId id="430" r:id="rId19"/>
    <p:sldId id="431" r:id="rId20"/>
    <p:sldId id="432" r:id="rId21"/>
    <p:sldId id="433" r:id="rId22"/>
    <p:sldId id="434" r:id="rId23"/>
    <p:sldId id="525" r:id="rId24"/>
    <p:sldId id="526" r:id="rId25"/>
    <p:sldId id="435" r:id="rId26"/>
    <p:sldId id="436" r:id="rId27"/>
    <p:sldId id="437" r:id="rId28"/>
    <p:sldId id="438" r:id="rId29"/>
    <p:sldId id="439" r:id="rId30"/>
    <p:sldId id="440" r:id="rId31"/>
    <p:sldId id="441" r:id="rId32"/>
    <p:sldId id="442" r:id="rId33"/>
    <p:sldId id="443" r:id="rId34"/>
    <p:sldId id="522" r:id="rId35"/>
    <p:sldId id="444" r:id="rId36"/>
    <p:sldId id="402" r:id="rId37"/>
    <p:sldId id="373" r:id="rId38"/>
    <p:sldId id="374" r:id="rId39"/>
    <p:sldId id="375" r:id="rId40"/>
    <p:sldId id="469" r:id="rId41"/>
    <p:sldId id="472" r:id="rId42"/>
    <p:sldId id="473" r:id="rId43"/>
    <p:sldId id="474" r:id="rId44"/>
    <p:sldId id="475" r:id="rId45"/>
    <p:sldId id="476" r:id="rId46"/>
    <p:sldId id="477" r:id="rId47"/>
    <p:sldId id="478" r:id="rId48"/>
    <p:sldId id="479" r:id="rId49"/>
    <p:sldId id="480" r:id="rId50"/>
    <p:sldId id="481" r:id="rId51"/>
    <p:sldId id="482" r:id="rId52"/>
    <p:sldId id="498" r:id="rId53"/>
    <p:sldId id="470" r:id="rId54"/>
    <p:sldId id="471" r:id="rId55"/>
    <p:sldId id="485" r:id="rId56"/>
    <p:sldId id="486" r:id="rId57"/>
    <p:sldId id="487" r:id="rId58"/>
    <p:sldId id="488" r:id="rId59"/>
    <p:sldId id="376" r:id="rId60"/>
    <p:sldId id="492" r:id="rId61"/>
    <p:sldId id="494" r:id="rId62"/>
    <p:sldId id="493" r:id="rId63"/>
    <p:sldId id="495" r:id="rId64"/>
    <p:sldId id="496" r:id="rId65"/>
    <p:sldId id="497" r:id="rId66"/>
    <p:sldId id="499" r:id="rId67"/>
    <p:sldId id="500" r:id="rId68"/>
    <p:sldId id="501" r:id="rId69"/>
    <p:sldId id="502" r:id="rId70"/>
    <p:sldId id="503" r:id="rId71"/>
    <p:sldId id="504" r:id="rId72"/>
    <p:sldId id="505" r:id="rId73"/>
    <p:sldId id="377" r:id="rId74"/>
    <p:sldId id="489" r:id="rId75"/>
    <p:sldId id="490" r:id="rId76"/>
    <p:sldId id="378" r:id="rId77"/>
    <p:sldId id="515" r:id="rId78"/>
    <p:sldId id="514" r:id="rId79"/>
    <p:sldId id="516" r:id="rId80"/>
    <p:sldId id="517" r:id="rId81"/>
    <p:sldId id="518" r:id="rId82"/>
    <p:sldId id="519" r:id="rId83"/>
    <p:sldId id="520" r:id="rId84"/>
    <p:sldId id="521" r:id="rId85"/>
    <p:sldId id="465" r:id="rId86"/>
    <p:sldId id="379" r:id="rId87"/>
    <p:sldId id="506" r:id="rId88"/>
    <p:sldId id="507" r:id="rId89"/>
    <p:sldId id="385" r:id="rId90"/>
    <p:sldId id="380" r:id="rId91"/>
    <p:sldId id="523" r:id="rId92"/>
    <p:sldId id="386" r:id="rId93"/>
    <p:sldId id="387" r:id="rId94"/>
    <p:sldId id="391" r:id="rId95"/>
    <p:sldId id="392" r:id="rId96"/>
    <p:sldId id="396" r:id="rId97"/>
    <p:sldId id="393" r:id="rId98"/>
    <p:sldId id="394" r:id="rId99"/>
    <p:sldId id="395" r:id="rId100"/>
    <p:sldId id="463" r:id="rId101"/>
    <p:sldId id="388" r:id="rId102"/>
    <p:sldId id="464" r:id="rId103"/>
    <p:sldId id="389" r:id="rId104"/>
    <p:sldId id="390" r:id="rId105"/>
    <p:sldId id="397" r:id="rId106"/>
    <p:sldId id="445" r:id="rId107"/>
    <p:sldId id="446" r:id="rId108"/>
    <p:sldId id="447" r:id="rId109"/>
    <p:sldId id="448" r:id="rId110"/>
    <p:sldId id="449" r:id="rId111"/>
    <p:sldId id="450" r:id="rId112"/>
    <p:sldId id="453" r:id="rId113"/>
    <p:sldId id="451" r:id="rId114"/>
    <p:sldId id="462" r:id="rId115"/>
    <p:sldId id="452" r:id="rId116"/>
    <p:sldId id="398" r:id="rId117"/>
    <p:sldId id="399" r:id="rId118"/>
    <p:sldId id="400" r:id="rId119"/>
    <p:sldId id="428" r:id="rId120"/>
    <p:sldId id="456" r:id="rId121"/>
    <p:sldId id="457" r:id="rId122"/>
    <p:sldId id="458" r:id="rId123"/>
    <p:sldId id="459" r:id="rId124"/>
    <p:sldId id="460" r:id="rId125"/>
    <p:sldId id="461" r:id="rId126"/>
    <p:sldId id="466" r:id="rId127"/>
    <p:sldId id="467" r:id="rId128"/>
    <p:sldId id="468" r:id="rId129"/>
    <p:sldId id="483" r:id="rId130"/>
    <p:sldId id="484" r:id="rId131"/>
    <p:sldId id="491" r:id="rId132"/>
    <p:sldId id="508" r:id="rId133"/>
    <p:sldId id="509" r:id="rId134"/>
    <p:sldId id="510" r:id="rId135"/>
    <p:sldId id="511" r:id="rId136"/>
    <p:sldId id="512" r:id="rId137"/>
    <p:sldId id="513" r:id="rId138"/>
    <p:sldId id="382" r:id="rId13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D5A0A50-173A-4CF2-A903-FF97D5004397}" v="94" dt="2021-12-07T12:48:23.43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7292A2E-F333-43FB-9621-5CBBE7FDCDCB}" styleName="ลักษณะสีอ่อน 2 - เน้น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283" autoAdjust="0"/>
    <p:restoredTop sz="94660"/>
  </p:normalViewPr>
  <p:slideViewPr>
    <p:cSldViewPr>
      <p:cViewPr varScale="1">
        <p:scale>
          <a:sx n="90" d="100"/>
          <a:sy n="90" d="100"/>
        </p:scale>
        <p:origin x="1066" y="13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slide" Target="slides/slide13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40" Type="http://schemas.openxmlformats.org/officeDocument/2006/relationships/notesMaster" Target="notesMasters/notesMaster1.xml"/><Relationship Id="rId145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presProps" Target="presProps.xml"/><Relationship Id="rId146" Type="http://schemas.microsoft.com/office/2015/10/relationships/revisionInfo" Target="revisionInfo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viewProps" Target="viewProps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6" Type="http://schemas.openxmlformats.org/officeDocument/2006/relationships/slide" Target="slides/slide15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 w" userId="b33048b01c5f318e" providerId="LiveId" clId="{ED5A0A50-173A-4CF2-A903-FF97D5004397}"/>
    <pc:docChg chg="undo custSel modSld">
      <pc:chgData name="Jo w" userId="b33048b01c5f318e" providerId="LiveId" clId="{ED5A0A50-173A-4CF2-A903-FF97D5004397}" dt="2021-12-07T12:49:51.495" v="494" actId="20577"/>
      <pc:docMkLst>
        <pc:docMk/>
      </pc:docMkLst>
      <pc:sldChg chg="modSp">
        <pc:chgData name="Jo w" userId="b33048b01c5f318e" providerId="LiveId" clId="{ED5A0A50-173A-4CF2-A903-FF97D5004397}" dt="2021-11-25T05:28:01.008" v="67" actId="1035"/>
        <pc:sldMkLst>
          <pc:docMk/>
          <pc:sldMk cId="2325077920" sldId="373"/>
        </pc:sldMkLst>
        <pc:spChg chg="mod">
          <ac:chgData name="Jo w" userId="b33048b01c5f318e" providerId="LiveId" clId="{ED5A0A50-173A-4CF2-A903-FF97D5004397}" dt="2021-11-25T05:28:01.008" v="67" actId="1035"/>
          <ac:spMkLst>
            <pc:docMk/>
            <pc:sldMk cId="2325077920" sldId="373"/>
            <ac:spMk id="15362" creationId="{00000000-0000-0000-0000-000000000000}"/>
          </ac:spMkLst>
        </pc:spChg>
      </pc:sldChg>
      <pc:sldChg chg="modSp">
        <pc:chgData name="Jo w" userId="b33048b01c5f318e" providerId="LiveId" clId="{ED5A0A50-173A-4CF2-A903-FF97D5004397}" dt="2021-11-25T05:30:28.446" v="68" actId="1076"/>
        <pc:sldMkLst>
          <pc:docMk/>
          <pc:sldMk cId="302485385" sldId="374"/>
        </pc:sldMkLst>
        <pc:spChg chg="mod">
          <ac:chgData name="Jo w" userId="b33048b01c5f318e" providerId="LiveId" clId="{ED5A0A50-173A-4CF2-A903-FF97D5004397}" dt="2021-11-25T05:30:28.446" v="68" actId="1076"/>
          <ac:spMkLst>
            <pc:docMk/>
            <pc:sldMk cId="302485385" sldId="374"/>
            <ac:spMk id="16386" creationId="{00000000-0000-0000-0000-000000000000}"/>
          </ac:spMkLst>
        </pc:spChg>
      </pc:sldChg>
      <pc:sldChg chg="modSp">
        <pc:chgData name="Jo w" userId="b33048b01c5f318e" providerId="LiveId" clId="{ED5A0A50-173A-4CF2-A903-FF97D5004397}" dt="2021-11-25T05:32:28.626" v="69" actId="1076"/>
        <pc:sldMkLst>
          <pc:docMk/>
          <pc:sldMk cId="2077306299" sldId="375"/>
        </pc:sldMkLst>
        <pc:spChg chg="mod">
          <ac:chgData name="Jo w" userId="b33048b01c5f318e" providerId="LiveId" clId="{ED5A0A50-173A-4CF2-A903-FF97D5004397}" dt="2021-11-25T05:32:28.626" v="69" actId="1076"/>
          <ac:spMkLst>
            <pc:docMk/>
            <pc:sldMk cId="2077306299" sldId="375"/>
            <ac:spMk id="17410" creationId="{00000000-0000-0000-0000-000000000000}"/>
          </ac:spMkLst>
        </pc:spChg>
      </pc:sldChg>
      <pc:sldChg chg="modSp mod">
        <pc:chgData name="Jo w" userId="b33048b01c5f318e" providerId="LiveId" clId="{ED5A0A50-173A-4CF2-A903-FF97D5004397}" dt="2021-11-25T08:09:44.189" v="225" actId="14100"/>
        <pc:sldMkLst>
          <pc:docMk/>
          <pc:sldMk cId="1450108692" sldId="377"/>
        </pc:sldMkLst>
        <pc:spChg chg="mod">
          <ac:chgData name="Jo w" userId="b33048b01c5f318e" providerId="LiveId" clId="{ED5A0A50-173A-4CF2-A903-FF97D5004397}" dt="2021-11-25T08:09:30.442" v="223" actId="1076"/>
          <ac:spMkLst>
            <pc:docMk/>
            <pc:sldMk cId="1450108692" sldId="377"/>
            <ac:spMk id="11" creationId="{00000000-0000-0000-0000-000000000000}"/>
          </ac:spMkLst>
        </pc:spChg>
        <pc:spChg chg="mod">
          <ac:chgData name="Jo w" userId="b33048b01c5f318e" providerId="LiveId" clId="{ED5A0A50-173A-4CF2-A903-FF97D5004397}" dt="2021-11-25T08:08:57.536" v="217" actId="1076"/>
          <ac:spMkLst>
            <pc:docMk/>
            <pc:sldMk cId="1450108692" sldId="377"/>
            <ac:spMk id="19458" creationId="{00000000-0000-0000-0000-000000000000}"/>
          </ac:spMkLst>
        </pc:spChg>
        <pc:picChg chg="mod">
          <ac:chgData name="Jo w" userId="b33048b01c5f318e" providerId="LiveId" clId="{ED5A0A50-173A-4CF2-A903-FF97D5004397}" dt="2021-11-25T08:09:23.164" v="221" actId="1076"/>
          <ac:picMkLst>
            <pc:docMk/>
            <pc:sldMk cId="1450108692" sldId="377"/>
            <ac:picMk id="10" creationId="{00000000-0000-0000-0000-000000000000}"/>
          </ac:picMkLst>
        </pc:picChg>
        <pc:cxnChg chg="mod">
          <ac:chgData name="Jo w" userId="b33048b01c5f318e" providerId="LiveId" clId="{ED5A0A50-173A-4CF2-A903-FF97D5004397}" dt="2021-11-25T08:09:40.019" v="224" actId="14100"/>
          <ac:cxnSpMkLst>
            <pc:docMk/>
            <pc:sldMk cId="1450108692" sldId="377"/>
            <ac:cxnSpMk id="12" creationId="{00000000-0000-0000-0000-000000000000}"/>
          </ac:cxnSpMkLst>
        </pc:cxnChg>
        <pc:cxnChg chg="mod">
          <ac:chgData name="Jo w" userId="b33048b01c5f318e" providerId="LiveId" clId="{ED5A0A50-173A-4CF2-A903-FF97D5004397}" dt="2021-11-25T08:09:44.189" v="225" actId="14100"/>
          <ac:cxnSpMkLst>
            <pc:docMk/>
            <pc:sldMk cId="1450108692" sldId="377"/>
            <ac:cxnSpMk id="13" creationId="{00000000-0000-0000-0000-000000000000}"/>
          </ac:cxnSpMkLst>
        </pc:cxnChg>
      </pc:sldChg>
      <pc:sldChg chg="modSp mod">
        <pc:chgData name="Jo w" userId="b33048b01c5f318e" providerId="LiveId" clId="{ED5A0A50-173A-4CF2-A903-FF97D5004397}" dt="2021-11-25T08:22:22.104" v="226" actId="2711"/>
        <pc:sldMkLst>
          <pc:docMk/>
          <pc:sldMk cId="1106388119" sldId="378"/>
        </pc:sldMkLst>
        <pc:spChg chg="mod">
          <ac:chgData name="Jo w" userId="b33048b01c5f318e" providerId="LiveId" clId="{ED5A0A50-173A-4CF2-A903-FF97D5004397}" dt="2021-11-25T08:22:22.104" v="226" actId="2711"/>
          <ac:spMkLst>
            <pc:docMk/>
            <pc:sldMk cId="1106388119" sldId="378"/>
            <ac:spMk id="20482" creationId="{00000000-0000-0000-0000-000000000000}"/>
          </ac:spMkLst>
        </pc:spChg>
      </pc:sldChg>
      <pc:sldChg chg="modSp mod">
        <pc:chgData name="Jo w" userId="b33048b01c5f318e" providerId="LiveId" clId="{ED5A0A50-173A-4CF2-A903-FF97D5004397}" dt="2021-11-25T09:17:31.057" v="300" actId="14100"/>
        <pc:sldMkLst>
          <pc:docMk/>
          <pc:sldMk cId="673372041" sldId="379"/>
        </pc:sldMkLst>
        <pc:spChg chg="mod">
          <ac:chgData name="Jo w" userId="b33048b01c5f318e" providerId="LiveId" clId="{ED5A0A50-173A-4CF2-A903-FF97D5004397}" dt="2021-11-25T09:17:05.135" v="294" actId="1076"/>
          <ac:spMkLst>
            <pc:docMk/>
            <pc:sldMk cId="673372041" sldId="379"/>
            <ac:spMk id="8" creationId="{00000000-0000-0000-0000-000000000000}"/>
          </ac:spMkLst>
        </pc:spChg>
        <pc:spChg chg="mod">
          <ac:chgData name="Jo w" userId="b33048b01c5f318e" providerId="LiveId" clId="{ED5A0A50-173A-4CF2-A903-FF97D5004397}" dt="2021-11-25T09:16:04.446" v="276" actId="1076"/>
          <ac:spMkLst>
            <pc:docMk/>
            <pc:sldMk cId="673372041" sldId="379"/>
            <ac:spMk id="21506" creationId="{00000000-0000-0000-0000-000000000000}"/>
          </ac:spMkLst>
        </pc:spChg>
        <pc:picChg chg="mod">
          <ac:chgData name="Jo w" userId="b33048b01c5f318e" providerId="LiveId" clId="{ED5A0A50-173A-4CF2-A903-FF97D5004397}" dt="2021-11-25T09:16:56.688" v="291" actId="1076"/>
          <ac:picMkLst>
            <pc:docMk/>
            <pc:sldMk cId="673372041" sldId="379"/>
            <ac:picMk id="7" creationId="{00000000-0000-0000-0000-000000000000}"/>
          </ac:picMkLst>
        </pc:picChg>
        <pc:picChg chg="mod">
          <ac:chgData name="Jo w" userId="b33048b01c5f318e" providerId="LiveId" clId="{ED5A0A50-173A-4CF2-A903-FF97D5004397}" dt="2021-11-25T09:16:46.887" v="289" actId="1076"/>
          <ac:picMkLst>
            <pc:docMk/>
            <pc:sldMk cId="673372041" sldId="379"/>
            <ac:picMk id="21508" creationId="{00000000-0000-0000-0000-000000000000}"/>
          </ac:picMkLst>
        </pc:picChg>
        <pc:picChg chg="mod">
          <ac:chgData name="Jo w" userId="b33048b01c5f318e" providerId="LiveId" clId="{ED5A0A50-173A-4CF2-A903-FF97D5004397}" dt="2021-11-25T09:16:10.437" v="278" actId="1076"/>
          <ac:picMkLst>
            <pc:docMk/>
            <pc:sldMk cId="673372041" sldId="379"/>
            <ac:picMk id="21509" creationId="{00000000-0000-0000-0000-000000000000}"/>
          </ac:picMkLst>
        </pc:picChg>
        <pc:cxnChg chg="mod">
          <ac:chgData name="Jo w" userId="b33048b01c5f318e" providerId="LiveId" clId="{ED5A0A50-173A-4CF2-A903-FF97D5004397}" dt="2021-11-25T09:17:22.371" v="298" actId="14100"/>
          <ac:cxnSpMkLst>
            <pc:docMk/>
            <pc:sldMk cId="673372041" sldId="379"/>
            <ac:cxnSpMk id="9" creationId="{00000000-0000-0000-0000-000000000000}"/>
          </ac:cxnSpMkLst>
        </pc:cxnChg>
        <pc:cxnChg chg="mod">
          <ac:chgData name="Jo w" userId="b33048b01c5f318e" providerId="LiveId" clId="{ED5A0A50-173A-4CF2-A903-FF97D5004397}" dt="2021-11-25T09:17:31.057" v="300" actId="14100"/>
          <ac:cxnSpMkLst>
            <pc:docMk/>
            <pc:sldMk cId="673372041" sldId="379"/>
            <ac:cxnSpMk id="10" creationId="{00000000-0000-0000-0000-000000000000}"/>
          </ac:cxnSpMkLst>
        </pc:cxnChg>
      </pc:sldChg>
      <pc:sldChg chg="modSp mod">
        <pc:chgData name="Jo w" userId="b33048b01c5f318e" providerId="LiveId" clId="{ED5A0A50-173A-4CF2-A903-FF97D5004397}" dt="2021-11-25T09:35:13.620" v="352" actId="1076"/>
        <pc:sldMkLst>
          <pc:docMk/>
          <pc:sldMk cId="1658671879" sldId="380"/>
        </pc:sldMkLst>
        <pc:spChg chg="mod">
          <ac:chgData name="Jo w" userId="b33048b01c5f318e" providerId="LiveId" clId="{ED5A0A50-173A-4CF2-A903-FF97D5004397}" dt="2021-11-25T09:35:01.009" v="348" actId="1076"/>
          <ac:spMkLst>
            <pc:docMk/>
            <pc:sldMk cId="1658671879" sldId="380"/>
            <ac:spMk id="2" creationId="{00000000-0000-0000-0000-000000000000}"/>
          </ac:spMkLst>
        </pc:spChg>
        <pc:spChg chg="mod">
          <ac:chgData name="Jo w" userId="b33048b01c5f318e" providerId="LiveId" clId="{ED5A0A50-173A-4CF2-A903-FF97D5004397}" dt="2021-11-25T09:34:57.993" v="347" actId="1076"/>
          <ac:spMkLst>
            <pc:docMk/>
            <pc:sldMk cId="1658671879" sldId="380"/>
            <ac:spMk id="7" creationId="{00000000-0000-0000-0000-000000000000}"/>
          </ac:spMkLst>
        </pc:spChg>
        <pc:spChg chg="mod">
          <ac:chgData name="Jo w" userId="b33048b01c5f318e" providerId="LiveId" clId="{ED5A0A50-173A-4CF2-A903-FF97D5004397}" dt="2021-11-25T09:34:26.061" v="342" actId="20577"/>
          <ac:spMkLst>
            <pc:docMk/>
            <pc:sldMk cId="1658671879" sldId="380"/>
            <ac:spMk id="22532" creationId="{00000000-0000-0000-0000-000000000000}"/>
          </ac:spMkLst>
        </pc:spChg>
        <pc:picChg chg="mod">
          <ac:chgData name="Jo w" userId="b33048b01c5f318e" providerId="LiveId" clId="{ED5A0A50-173A-4CF2-A903-FF97D5004397}" dt="2021-11-25T09:34:52.326" v="346" actId="1076"/>
          <ac:picMkLst>
            <pc:docMk/>
            <pc:sldMk cId="1658671879" sldId="380"/>
            <ac:picMk id="9" creationId="{00000000-0000-0000-0000-000000000000}"/>
          </ac:picMkLst>
        </pc:picChg>
        <pc:picChg chg="mod">
          <ac:chgData name="Jo w" userId="b33048b01c5f318e" providerId="LiveId" clId="{ED5A0A50-173A-4CF2-A903-FF97D5004397}" dt="2021-11-25T09:35:13.620" v="352" actId="1076"/>
          <ac:picMkLst>
            <pc:docMk/>
            <pc:sldMk cId="1658671879" sldId="380"/>
            <ac:picMk id="11" creationId="{00000000-0000-0000-0000-000000000000}"/>
          </ac:picMkLst>
        </pc:picChg>
        <pc:picChg chg="mod">
          <ac:chgData name="Jo w" userId="b33048b01c5f318e" providerId="LiveId" clId="{ED5A0A50-173A-4CF2-A903-FF97D5004397}" dt="2021-11-25T09:35:08.155" v="351" actId="1038"/>
          <ac:picMkLst>
            <pc:docMk/>
            <pc:sldMk cId="1658671879" sldId="380"/>
            <ac:picMk id="12" creationId="{00000000-0000-0000-0000-000000000000}"/>
          </ac:picMkLst>
        </pc:picChg>
      </pc:sldChg>
      <pc:sldChg chg="modSp mod">
        <pc:chgData name="Jo w" userId="b33048b01c5f318e" providerId="LiveId" clId="{ED5A0A50-173A-4CF2-A903-FF97D5004397}" dt="2021-11-25T09:32:55.853" v="339" actId="1076"/>
        <pc:sldMkLst>
          <pc:docMk/>
          <pc:sldMk cId="2970684729" sldId="385"/>
        </pc:sldMkLst>
        <pc:spChg chg="mod">
          <ac:chgData name="Jo w" userId="b33048b01c5f318e" providerId="LiveId" clId="{ED5A0A50-173A-4CF2-A903-FF97D5004397}" dt="2021-11-25T09:32:37.318" v="332" actId="2711"/>
          <ac:spMkLst>
            <pc:docMk/>
            <pc:sldMk cId="2970684729" sldId="385"/>
            <ac:spMk id="7" creationId="{00000000-0000-0000-0000-000000000000}"/>
          </ac:spMkLst>
        </pc:spChg>
        <pc:spChg chg="mod">
          <ac:chgData name="Jo w" userId="b33048b01c5f318e" providerId="LiveId" clId="{ED5A0A50-173A-4CF2-A903-FF97D5004397}" dt="2021-11-25T09:32:49.574" v="337" actId="1076"/>
          <ac:spMkLst>
            <pc:docMk/>
            <pc:sldMk cId="2970684729" sldId="385"/>
            <ac:spMk id="22530" creationId="{00000000-0000-0000-0000-000000000000}"/>
          </ac:spMkLst>
        </pc:spChg>
        <pc:picChg chg="mod">
          <ac:chgData name="Jo w" userId="b33048b01c5f318e" providerId="LiveId" clId="{ED5A0A50-173A-4CF2-A903-FF97D5004397}" dt="2021-11-25T09:32:55.853" v="339" actId="1076"/>
          <ac:picMkLst>
            <pc:docMk/>
            <pc:sldMk cId="2970684729" sldId="385"/>
            <ac:picMk id="8" creationId="{00000000-0000-0000-0000-000000000000}"/>
          </ac:picMkLst>
        </pc:picChg>
        <pc:picChg chg="mod">
          <ac:chgData name="Jo w" userId="b33048b01c5f318e" providerId="LiveId" clId="{ED5A0A50-173A-4CF2-A903-FF97D5004397}" dt="2021-11-25T09:32:43.106" v="335" actId="1076"/>
          <ac:picMkLst>
            <pc:docMk/>
            <pc:sldMk cId="2970684729" sldId="385"/>
            <ac:picMk id="10" creationId="{00000000-0000-0000-0000-000000000000}"/>
          </ac:picMkLst>
        </pc:picChg>
        <pc:picChg chg="mod">
          <ac:chgData name="Jo w" userId="b33048b01c5f318e" providerId="LiveId" clId="{ED5A0A50-173A-4CF2-A903-FF97D5004397}" dt="2021-11-25T09:32:44.468" v="336" actId="1076"/>
          <ac:picMkLst>
            <pc:docMk/>
            <pc:sldMk cId="2970684729" sldId="385"/>
            <ac:picMk id="12" creationId="{00000000-0000-0000-0000-000000000000}"/>
          </ac:picMkLst>
        </pc:picChg>
      </pc:sldChg>
      <pc:sldChg chg="modSp mod">
        <pc:chgData name="Jo w" userId="b33048b01c5f318e" providerId="LiveId" clId="{ED5A0A50-173A-4CF2-A903-FF97D5004397}" dt="2021-11-25T09:43:19.553" v="359" actId="2711"/>
        <pc:sldMkLst>
          <pc:docMk/>
          <pc:sldMk cId="2254222941" sldId="386"/>
        </pc:sldMkLst>
        <pc:spChg chg="mod">
          <ac:chgData name="Jo w" userId="b33048b01c5f318e" providerId="LiveId" clId="{ED5A0A50-173A-4CF2-A903-FF97D5004397}" dt="2021-11-25T09:43:19.553" v="359" actId="2711"/>
          <ac:spMkLst>
            <pc:docMk/>
            <pc:sldMk cId="2254222941" sldId="386"/>
            <ac:spMk id="2" creationId="{00000000-0000-0000-0000-000000000000}"/>
          </ac:spMkLst>
        </pc:spChg>
        <pc:spChg chg="mod">
          <ac:chgData name="Jo w" userId="b33048b01c5f318e" providerId="LiveId" clId="{ED5A0A50-173A-4CF2-A903-FF97D5004397}" dt="2021-11-25T09:43:13.316" v="358" actId="2711"/>
          <ac:spMkLst>
            <pc:docMk/>
            <pc:sldMk cId="2254222941" sldId="386"/>
            <ac:spMk id="3" creationId="{00000000-0000-0000-0000-000000000000}"/>
          </ac:spMkLst>
        </pc:spChg>
        <pc:spChg chg="mod">
          <ac:chgData name="Jo w" userId="b33048b01c5f318e" providerId="LiveId" clId="{ED5A0A50-173A-4CF2-A903-FF97D5004397}" dt="2021-11-25T09:43:07.713" v="357" actId="2711"/>
          <ac:spMkLst>
            <pc:docMk/>
            <pc:sldMk cId="2254222941" sldId="386"/>
            <ac:spMk id="4" creationId="{00000000-0000-0000-0000-000000000000}"/>
          </ac:spMkLst>
        </pc:spChg>
        <pc:spChg chg="mod">
          <ac:chgData name="Jo w" userId="b33048b01c5f318e" providerId="LiveId" clId="{ED5A0A50-173A-4CF2-A903-FF97D5004397}" dt="2021-11-25T09:42:59.837" v="356" actId="2711"/>
          <ac:spMkLst>
            <pc:docMk/>
            <pc:sldMk cId="2254222941" sldId="386"/>
            <ac:spMk id="8" creationId="{00000000-0000-0000-0000-000000000000}"/>
          </ac:spMkLst>
        </pc:spChg>
        <pc:spChg chg="mod">
          <ac:chgData name="Jo w" userId="b33048b01c5f318e" providerId="LiveId" clId="{ED5A0A50-173A-4CF2-A903-FF97D5004397}" dt="2021-11-25T09:42:53.129" v="355" actId="2711"/>
          <ac:spMkLst>
            <pc:docMk/>
            <pc:sldMk cId="2254222941" sldId="386"/>
            <ac:spMk id="9" creationId="{00000000-0000-0000-0000-000000000000}"/>
          </ac:spMkLst>
        </pc:spChg>
        <pc:spChg chg="mod">
          <ac:chgData name="Jo w" userId="b33048b01c5f318e" providerId="LiveId" clId="{ED5A0A50-173A-4CF2-A903-FF97D5004397}" dt="2021-11-25T09:42:47.311" v="354" actId="2711"/>
          <ac:spMkLst>
            <pc:docMk/>
            <pc:sldMk cId="2254222941" sldId="386"/>
            <ac:spMk id="12" creationId="{00000000-0000-0000-0000-000000000000}"/>
          </ac:spMkLst>
        </pc:spChg>
        <pc:picChg chg="mod">
          <ac:chgData name="Jo w" userId="b33048b01c5f318e" providerId="LiveId" clId="{ED5A0A50-173A-4CF2-A903-FF97D5004397}" dt="2021-11-25T09:42:40.360" v="353" actId="1076"/>
          <ac:picMkLst>
            <pc:docMk/>
            <pc:sldMk cId="2254222941" sldId="386"/>
            <ac:picMk id="5" creationId="{00000000-0000-0000-0000-000000000000}"/>
          </ac:picMkLst>
        </pc:picChg>
      </pc:sldChg>
      <pc:sldChg chg="modSp mod">
        <pc:chgData name="Jo w" userId="b33048b01c5f318e" providerId="LiveId" clId="{ED5A0A50-173A-4CF2-A903-FF97D5004397}" dt="2021-11-25T09:45:01.278" v="362" actId="1076"/>
        <pc:sldMkLst>
          <pc:docMk/>
          <pc:sldMk cId="3655725843" sldId="387"/>
        </pc:sldMkLst>
        <pc:spChg chg="mod">
          <ac:chgData name="Jo w" userId="b33048b01c5f318e" providerId="LiveId" clId="{ED5A0A50-173A-4CF2-A903-FF97D5004397}" dt="2021-11-25T09:44:56.201" v="360" actId="2711"/>
          <ac:spMkLst>
            <pc:docMk/>
            <pc:sldMk cId="3655725843" sldId="387"/>
            <ac:spMk id="28" creationId="{00000000-0000-0000-0000-000000000000}"/>
          </ac:spMkLst>
        </pc:spChg>
        <pc:picChg chg="mod">
          <ac:chgData name="Jo w" userId="b33048b01c5f318e" providerId="LiveId" clId="{ED5A0A50-173A-4CF2-A903-FF97D5004397}" dt="2021-11-25T09:45:01.278" v="362" actId="1076"/>
          <ac:picMkLst>
            <pc:docMk/>
            <pc:sldMk cId="3655725843" sldId="387"/>
            <ac:picMk id="29" creationId="{00000000-0000-0000-0000-000000000000}"/>
          </ac:picMkLst>
        </pc:picChg>
      </pc:sldChg>
      <pc:sldChg chg="modSp mod">
        <pc:chgData name="Jo w" userId="b33048b01c5f318e" providerId="LiveId" clId="{ED5A0A50-173A-4CF2-A903-FF97D5004397}" dt="2021-11-26T03:08:57.881" v="443" actId="1076"/>
        <pc:sldMkLst>
          <pc:docMk/>
          <pc:sldMk cId="281792280" sldId="388"/>
        </pc:sldMkLst>
        <pc:spChg chg="mod">
          <ac:chgData name="Jo w" userId="b33048b01c5f318e" providerId="LiveId" clId="{ED5A0A50-173A-4CF2-A903-FF97D5004397}" dt="2021-11-26T03:08:50.662" v="442" actId="2711"/>
          <ac:spMkLst>
            <pc:docMk/>
            <pc:sldMk cId="281792280" sldId="388"/>
            <ac:spMk id="28" creationId="{00000000-0000-0000-0000-000000000000}"/>
          </ac:spMkLst>
        </pc:spChg>
        <pc:spChg chg="mod">
          <ac:chgData name="Jo w" userId="b33048b01c5f318e" providerId="LiveId" clId="{ED5A0A50-173A-4CF2-A903-FF97D5004397}" dt="2021-11-26T03:08:57.881" v="443" actId="1076"/>
          <ac:spMkLst>
            <pc:docMk/>
            <pc:sldMk cId="281792280" sldId="388"/>
            <ac:spMk id="23554" creationId="{00000000-0000-0000-0000-000000000000}"/>
          </ac:spMkLst>
        </pc:spChg>
      </pc:sldChg>
      <pc:sldChg chg="modSp mod">
        <pc:chgData name="Jo w" userId="b33048b01c5f318e" providerId="LiveId" clId="{ED5A0A50-173A-4CF2-A903-FF97D5004397}" dt="2021-11-25T10:04:21.111" v="412" actId="1076"/>
        <pc:sldMkLst>
          <pc:docMk/>
          <pc:sldMk cId="339643457" sldId="389"/>
        </pc:sldMkLst>
        <pc:spChg chg="mod">
          <ac:chgData name="Jo w" userId="b33048b01c5f318e" providerId="LiveId" clId="{ED5A0A50-173A-4CF2-A903-FF97D5004397}" dt="2021-11-25T10:04:19.570" v="411" actId="1076"/>
          <ac:spMkLst>
            <pc:docMk/>
            <pc:sldMk cId="339643457" sldId="389"/>
            <ac:spMk id="10" creationId="{00000000-0000-0000-0000-000000000000}"/>
          </ac:spMkLst>
        </pc:spChg>
        <pc:spChg chg="mod">
          <ac:chgData name="Jo w" userId="b33048b01c5f318e" providerId="LiveId" clId="{ED5A0A50-173A-4CF2-A903-FF97D5004397}" dt="2021-11-25T10:04:13.540" v="409" actId="1076"/>
          <ac:spMkLst>
            <pc:docMk/>
            <pc:sldMk cId="339643457" sldId="389"/>
            <ac:spMk id="28" creationId="{00000000-0000-0000-0000-000000000000}"/>
          </ac:spMkLst>
        </pc:spChg>
        <pc:picChg chg="mod">
          <ac:chgData name="Jo w" userId="b33048b01c5f318e" providerId="LiveId" clId="{ED5A0A50-173A-4CF2-A903-FF97D5004397}" dt="2021-11-25T10:04:16.026" v="410" actId="1076"/>
          <ac:picMkLst>
            <pc:docMk/>
            <pc:sldMk cId="339643457" sldId="389"/>
            <ac:picMk id="5" creationId="{00000000-0000-0000-0000-000000000000}"/>
          </ac:picMkLst>
        </pc:picChg>
        <pc:picChg chg="mod">
          <ac:chgData name="Jo w" userId="b33048b01c5f318e" providerId="LiveId" clId="{ED5A0A50-173A-4CF2-A903-FF97D5004397}" dt="2021-11-25T10:04:21.111" v="412" actId="1076"/>
          <ac:picMkLst>
            <pc:docMk/>
            <pc:sldMk cId="339643457" sldId="389"/>
            <ac:picMk id="15" creationId="{00000000-0000-0000-0000-000000000000}"/>
          </ac:picMkLst>
        </pc:picChg>
      </pc:sldChg>
      <pc:sldChg chg="modSp mod">
        <pc:chgData name="Jo w" userId="b33048b01c5f318e" providerId="LiveId" clId="{ED5A0A50-173A-4CF2-A903-FF97D5004397}" dt="2021-11-26T03:14:42.882" v="445" actId="1076"/>
        <pc:sldMkLst>
          <pc:docMk/>
          <pc:sldMk cId="2628619206" sldId="390"/>
        </pc:sldMkLst>
        <pc:spChg chg="mod">
          <ac:chgData name="Jo w" userId="b33048b01c5f318e" providerId="LiveId" clId="{ED5A0A50-173A-4CF2-A903-FF97D5004397}" dt="2021-11-25T10:05:24.279" v="415" actId="1076"/>
          <ac:spMkLst>
            <pc:docMk/>
            <pc:sldMk cId="2628619206" sldId="390"/>
            <ac:spMk id="10" creationId="{00000000-0000-0000-0000-000000000000}"/>
          </ac:spMkLst>
        </pc:spChg>
        <pc:spChg chg="mod">
          <ac:chgData name="Jo w" userId="b33048b01c5f318e" providerId="LiveId" clId="{ED5A0A50-173A-4CF2-A903-FF97D5004397}" dt="2021-11-25T12:17:26.980" v="441" actId="2711"/>
          <ac:spMkLst>
            <pc:docMk/>
            <pc:sldMk cId="2628619206" sldId="390"/>
            <ac:spMk id="28" creationId="{00000000-0000-0000-0000-000000000000}"/>
          </ac:spMkLst>
        </pc:spChg>
        <pc:spChg chg="mod">
          <ac:chgData name="Jo w" userId="b33048b01c5f318e" providerId="LiveId" clId="{ED5A0A50-173A-4CF2-A903-FF97D5004397}" dt="2021-11-26T03:14:42.882" v="445" actId="1076"/>
          <ac:spMkLst>
            <pc:docMk/>
            <pc:sldMk cId="2628619206" sldId="390"/>
            <ac:spMk id="23554" creationId="{00000000-0000-0000-0000-000000000000}"/>
          </ac:spMkLst>
        </pc:spChg>
        <pc:picChg chg="mod">
          <ac:chgData name="Jo w" userId="b33048b01c5f318e" providerId="LiveId" clId="{ED5A0A50-173A-4CF2-A903-FF97D5004397}" dt="2021-11-25T10:05:20.578" v="414" actId="1076"/>
          <ac:picMkLst>
            <pc:docMk/>
            <pc:sldMk cId="2628619206" sldId="390"/>
            <ac:picMk id="5" creationId="{00000000-0000-0000-0000-000000000000}"/>
          </ac:picMkLst>
        </pc:picChg>
      </pc:sldChg>
      <pc:sldChg chg="modSp mod">
        <pc:chgData name="Jo w" userId="b33048b01c5f318e" providerId="LiveId" clId="{ED5A0A50-173A-4CF2-A903-FF97D5004397}" dt="2021-11-25T09:53:41.061" v="373" actId="1076"/>
        <pc:sldMkLst>
          <pc:docMk/>
          <pc:sldMk cId="431827498" sldId="391"/>
        </pc:sldMkLst>
        <pc:spChg chg="mod">
          <ac:chgData name="Jo w" userId="b33048b01c5f318e" providerId="LiveId" clId="{ED5A0A50-173A-4CF2-A903-FF97D5004397}" dt="2021-11-25T09:52:41.927" v="363" actId="2711"/>
          <ac:spMkLst>
            <pc:docMk/>
            <pc:sldMk cId="431827498" sldId="391"/>
            <ac:spMk id="2" creationId="{00000000-0000-0000-0000-000000000000}"/>
          </ac:spMkLst>
        </pc:spChg>
        <pc:spChg chg="mod">
          <ac:chgData name="Jo w" userId="b33048b01c5f318e" providerId="LiveId" clId="{ED5A0A50-173A-4CF2-A903-FF97D5004397}" dt="2021-11-25T09:53:29.142" v="370" actId="1076"/>
          <ac:spMkLst>
            <pc:docMk/>
            <pc:sldMk cId="431827498" sldId="391"/>
            <ac:spMk id="6" creationId="{00000000-0000-0000-0000-000000000000}"/>
          </ac:spMkLst>
        </pc:spChg>
        <pc:spChg chg="mod">
          <ac:chgData name="Jo w" userId="b33048b01c5f318e" providerId="LiveId" clId="{ED5A0A50-173A-4CF2-A903-FF97D5004397}" dt="2021-11-25T09:52:51.087" v="364" actId="2711"/>
          <ac:spMkLst>
            <pc:docMk/>
            <pc:sldMk cId="431827498" sldId="391"/>
            <ac:spMk id="12" creationId="{00000000-0000-0000-0000-000000000000}"/>
          </ac:spMkLst>
        </pc:spChg>
        <pc:spChg chg="mod">
          <ac:chgData name="Jo w" userId="b33048b01c5f318e" providerId="LiveId" clId="{ED5A0A50-173A-4CF2-A903-FF97D5004397}" dt="2021-11-25T09:53:05.385" v="366" actId="2711"/>
          <ac:spMkLst>
            <pc:docMk/>
            <pc:sldMk cId="431827498" sldId="391"/>
            <ac:spMk id="13" creationId="{00000000-0000-0000-0000-000000000000}"/>
          </ac:spMkLst>
        </pc:spChg>
        <pc:spChg chg="mod">
          <ac:chgData name="Jo w" userId="b33048b01c5f318e" providerId="LiveId" clId="{ED5A0A50-173A-4CF2-A903-FF97D5004397}" dt="2021-11-25T09:52:58.932" v="365" actId="2711"/>
          <ac:spMkLst>
            <pc:docMk/>
            <pc:sldMk cId="431827498" sldId="391"/>
            <ac:spMk id="15" creationId="{00000000-0000-0000-0000-000000000000}"/>
          </ac:spMkLst>
        </pc:spChg>
        <pc:spChg chg="mod">
          <ac:chgData name="Jo w" userId="b33048b01c5f318e" providerId="LiveId" clId="{ED5A0A50-173A-4CF2-A903-FF97D5004397}" dt="2021-11-25T09:53:11.366" v="367" actId="2711"/>
          <ac:spMkLst>
            <pc:docMk/>
            <pc:sldMk cId="431827498" sldId="391"/>
            <ac:spMk id="16" creationId="{00000000-0000-0000-0000-000000000000}"/>
          </ac:spMkLst>
        </pc:spChg>
        <pc:spChg chg="mod">
          <ac:chgData name="Jo w" userId="b33048b01c5f318e" providerId="LiveId" clId="{ED5A0A50-173A-4CF2-A903-FF97D5004397}" dt="2021-11-25T09:53:20.824" v="368" actId="2711"/>
          <ac:spMkLst>
            <pc:docMk/>
            <pc:sldMk cId="431827498" sldId="391"/>
            <ac:spMk id="17" creationId="{00000000-0000-0000-0000-000000000000}"/>
          </ac:spMkLst>
        </pc:spChg>
        <pc:picChg chg="mod">
          <ac:chgData name="Jo w" userId="b33048b01c5f318e" providerId="LiveId" clId="{ED5A0A50-173A-4CF2-A903-FF97D5004397}" dt="2021-11-25T09:53:31.752" v="371" actId="1076"/>
          <ac:picMkLst>
            <pc:docMk/>
            <pc:sldMk cId="431827498" sldId="391"/>
            <ac:picMk id="18" creationId="{00000000-0000-0000-0000-000000000000}"/>
          </ac:picMkLst>
        </pc:picChg>
        <pc:picChg chg="mod">
          <ac:chgData name="Jo w" userId="b33048b01c5f318e" providerId="LiveId" clId="{ED5A0A50-173A-4CF2-A903-FF97D5004397}" dt="2021-11-25T09:53:41.061" v="373" actId="1076"/>
          <ac:picMkLst>
            <pc:docMk/>
            <pc:sldMk cId="431827498" sldId="391"/>
            <ac:picMk id="29" creationId="{00000000-0000-0000-0000-000000000000}"/>
          </ac:picMkLst>
        </pc:picChg>
      </pc:sldChg>
      <pc:sldChg chg="modSp mod">
        <pc:chgData name="Jo w" userId="b33048b01c5f318e" providerId="LiveId" clId="{ED5A0A50-173A-4CF2-A903-FF97D5004397}" dt="2021-11-25T09:56:14.956" v="395" actId="1076"/>
        <pc:sldMkLst>
          <pc:docMk/>
          <pc:sldMk cId="480078622" sldId="392"/>
        </pc:sldMkLst>
        <pc:spChg chg="mod">
          <ac:chgData name="Jo w" userId="b33048b01c5f318e" providerId="LiveId" clId="{ED5A0A50-173A-4CF2-A903-FF97D5004397}" dt="2021-11-25T09:55:15.010" v="374" actId="2711"/>
          <ac:spMkLst>
            <pc:docMk/>
            <pc:sldMk cId="480078622" sldId="392"/>
            <ac:spMk id="2" creationId="{00000000-0000-0000-0000-000000000000}"/>
          </ac:spMkLst>
        </pc:spChg>
        <pc:spChg chg="mod">
          <ac:chgData name="Jo w" userId="b33048b01c5f318e" providerId="LiveId" clId="{ED5A0A50-173A-4CF2-A903-FF97D5004397}" dt="2021-11-25T09:56:13.616" v="394" actId="1076"/>
          <ac:spMkLst>
            <pc:docMk/>
            <pc:sldMk cId="480078622" sldId="392"/>
            <ac:spMk id="6" creationId="{00000000-0000-0000-0000-000000000000}"/>
          </ac:spMkLst>
        </pc:spChg>
        <pc:spChg chg="mod">
          <ac:chgData name="Jo w" userId="b33048b01c5f318e" providerId="LiveId" clId="{ED5A0A50-173A-4CF2-A903-FF97D5004397}" dt="2021-11-25T09:55:36.876" v="377" actId="2711"/>
          <ac:spMkLst>
            <pc:docMk/>
            <pc:sldMk cId="480078622" sldId="392"/>
            <ac:spMk id="15" creationId="{00000000-0000-0000-0000-000000000000}"/>
          </ac:spMkLst>
        </pc:spChg>
        <pc:spChg chg="mod">
          <ac:chgData name="Jo w" userId="b33048b01c5f318e" providerId="LiveId" clId="{ED5A0A50-173A-4CF2-A903-FF97D5004397}" dt="2021-11-25T09:55:53.567" v="379" actId="1076"/>
          <ac:spMkLst>
            <pc:docMk/>
            <pc:sldMk cId="480078622" sldId="392"/>
            <ac:spMk id="18" creationId="{00000000-0000-0000-0000-000000000000}"/>
          </ac:spMkLst>
        </pc:spChg>
        <pc:spChg chg="mod">
          <ac:chgData name="Jo w" userId="b33048b01c5f318e" providerId="LiveId" clId="{ED5A0A50-173A-4CF2-A903-FF97D5004397}" dt="2021-11-25T09:56:05.756" v="392" actId="20577"/>
          <ac:spMkLst>
            <pc:docMk/>
            <pc:sldMk cId="480078622" sldId="392"/>
            <ac:spMk id="24" creationId="{00000000-0000-0000-0000-000000000000}"/>
          </ac:spMkLst>
        </pc:spChg>
        <pc:spChg chg="mod">
          <ac:chgData name="Jo w" userId="b33048b01c5f318e" providerId="LiveId" clId="{ED5A0A50-173A-4CF2-A903-FF97D5004397}" dt="2021-11-25T09:55:42.599" v="378" actId="2711"/>
          <ac:spMkLst>
            <pc:docMk/>
            <pc:sldMk cId="480078622" sldId="392"/>
            <ac:spMk id="28" creationId="{00000000-0000-0000-0000-000000000000}"/>
          </ac:spMkLst>
        </pc:spChg>
        <pc:spChg chg="mod">
          <ac:chgData name="Jo w" userId="b33048b01c5f318e" providerId="LiveId" clId="{ED5A0A50-173A-4CF2-A903-FF97D5004397}" dt="2021-11-25T09:56:11.692" v="393" actId="1076"/>
          <ac:spMkLst>
            <pc:docMk/>
            <pc:sldMk cId="480078622" sldId="392"/>
            <ac:spMk id="23554" creationId="{00000000-0000-0000-0000-000000000000}"/>
          </ac:spMkLst>
        </pc:spChg>
        <pc:picChg chg="mod">
          <ac:chgData name="Jo w" userId="b33048b01c5f318e" providerId="LiveId" clId="{ED5A0A50-173A-4CF2-A903-FF97D5004397}" dt="2021-11-25T09:56:14.956" v="395" actId="1076"/>
          <ac:picMkLst>
            <pc:docMk/>
            <pc:sldMk cId="480078622" sldId="392"/>
            <ac:picMk id="17" creationId="{00000000-0000-0000-0000-000000000000}"/>
          </ac:picMkLst>
        </pc:picChg>
      </pc:sldChg>
      <pc:sldChg chg="modSp mod">
        <pc:chgData name="Jo w" userId="b33048b01c5f318e" providerId="LiveId" clId="{ED5A0A50-173A-4CF2-A903-FF97D5004397}" dt="2021-11-25T09:58:03.140" v="397" actId="2711"/>
        <pc:sldMkLst>
          <pc:docMk/>
          <pc:sldMk cId="3525130562" sldId="393"/>
        </pc:sldMkLst>
        <pc:spChg chg="mod">
          <ac:chgData name="Jo w" userId="b33048b01c5f318e" providerId="LiveId" clId="{ED5A0A50-173A-4CF2-A903-FF97D5004397}" dt="2021-11-25T09:57:56.850" v="396" actId="2711"/>
          <ac:spMkLst>
            <pc:docMk/>
            <pc:sldMk cId="3525130562" sldId="393"/>
            <ac:spMk id="17" creationId="{00000000-0000-0000-0000-000000000000}"/>
          </ac:spMkLst>
        </pc:spChg>
        <pc:spChg chg="mod">
          <ac:chgData name="Jo w" userId="b33048b01c5f318e" providerId="LiveId" clId="{ED5A0A50-173A-4CF2-A903-FF97D5004397}" dt="2021-11-25T09:58:03.140" v="397" actId="2711"/>
          <ac:spMkLst>
            <pc:docMk/>
            <pc:sldMk cId="3525130562" sldId="393"/>
            <ac:spMk id="19" creationId="{00000000-0000-0000-0000-000000000000}"/>
          </ac:spMkLst>
        </pc:spChg>
      </pc:sldChg>
      <pc:sldChg chg="modSp mod">
        <pc:chgData name="Jo w" userId="b33048b01c5f318e" providerId="LiveId" clId="{ED5A0A50-173A-4CF2-A903-FF97D5004397}" dt="2021-11-25T09:59:00.433" v="398" actId="2711"/>
        <pc:sldMkLst>
          <pc:docMk/>
          <pc:sldMk cId="458249452" sldId="394"/>
        </pc:sldMkLst>
        <pc:spChg chg="mod">
          <ac:chgData name="Jo w" userId="b33048b01c5f318e" providerId="LiveId" clId="{ED5A0A50-173A-4CF2-A903-FF97D5004397}" dt="2021-11-25T09:59:00.433" v="398" actId="2711"/>
          <ac:spMkLst>
            <pc:docMk/>
            <pc:sldMk cId="458249452" sldId="394"/>
            <ac:spMk id="17" creationId="{00000000-0000-0000-0000-000000000000}"/>
          </ac:spMkLst>
        </pc:spChg>
      </pc:sldChg>
      <pc:sldChg chg="modSp mod">
        <pc:chgData name="Jo w" userId="b33048b01c5f318e" providerId="LiveId" clId="{ED5A0A50-173A-4CF2-A903-FF97D5004397}" dt="2021-11-25T10:00:30.520" v="401" actId="1076"/>
        <pc:sldMkLst>
          <pc:docMk/>
          <pc:sldMk cId="3491817173" sldId="395"/>
        </pc:sldMkLst>
        <pc:spChg chg="mod">
          <ac:chgData name="Jo w" userId="b33048b01c5f318e" providerId="LiveId" clId="{ED5A0A50-173A-4CF2-A903-FF97D5004397}" dt="2021-11-25T10:00:30.520" v="401" actId="1076"/>
          <ac:spMkLst>
            <pc:docMk/>
            <pc:sldMk cId="3491817173" sldId="395"/>
            <ac:spMk id="17" creationId="{00000000-0000-0000-0000-000000000000}"/>
          </ac:spMkLst>
        </pc:spChg>
        <pc:spChg chg="mod">
          <ac:chgData name="Jo w" userId="b33048b01c5f318e" providerId="LiveId" clId="{ED5A0A50-173A-4CF2-A903-FF97D5004397}" dt="2021-11-25T10:00:03.480" v="400" actId="2711"/>
          <ac:spMkLst>
            <pc:docMk/>
            <pc:sldMk cId="3491817173" sldId="395"/>
            <ac:spMk id="31" creationId="{00000000-0000-0000-0000-000000000000}"/>
          </ac:spMkLst>
        </pc:spChg>
      </pc:sldChg>
      <pc:sldChg chg="modSp mod">
        <pc:chgData name="Jo w" userId="b33048b01c5f318e" providerId="LiveId" clId="{ED5A0A50-173A-4CF2-A903-FF97D5004397}" dt="2021-11-25T12:17:15.947" v="440" actId="2711"/>
        <pc:sldMkLst>
          <pc:docMk/>
          <pc:sldMk cId="1429507716" sldId="397"/>
        </pc:sldMkLst>
        <pc:spChg chg="mod">
          <ac:chgData name="Jo w" userId="b33048b01c5f318e" providerId="LiveId" clId="{ED5A0A50-173A-4CF2-A903-FF97D5004397}" dt="2021-11-25T12:17:15.947" v="440" actId="2711"/>
          <ac:spMkLst>
            <pc:docMk/>
            <pc:sldMk cId="1429507716" sldId="397"/>
            <ac:spMk id="28" creationId="{00000000-0000-0000-0000-000000000000}"/>
          </ac:spMkLst>
        </pc:spChg>
      </pc:sldChg>
      <pc:sldChg chg="modSp">
        <pc:chgData name="Jo w" userId="b33048b01c5f318e" providerId="LiveId" clId="{ED5A0A50-173A-4CF2-A903-FF97D5004397}" dt="2021-11-26T03:37:13.875" v="454" actId="1076"/>
        <pc:sldMkLst>
          <pc:docMk/>
          <pc:sldMk cId="3337723689" sldId="398"/>
        </pc:sldMkLst>
        <pc:spChg chg="mod">
          <ac:chgData name="Jo w" userId="b33048b01c5f318e" providerId="LiveId" clId="{ED5A0A50-173A-4CF2-A903-FF97D5004397}" dt="2021-11-26T03:37:13.875" v="454" actId="1076"/>
          <ac:spMkLst>
            <pc:docMk/>
            <pc:sldMk cId="3337723689" sldId="398"/>
            <ac:spMk id="23554" creationId="{00000000-0000-0000-0000-000000000000}"/>
          </ac:spMkLst>
        </pc:spChg>
      </pc:sldChg>
      <pc:sldChg chg="modSp">
        <pc:chgData name="Jo w" userId="b33048b01c5f318e" providerId="LiveId" clId="{ED5A0A50-173A-4CF2-A903-FF97D5004397}" dt="2021-11-26T03:37:45.836" v="455" actId="1076"/>
        <pc:sldMkLst>
          <pc:docMk/>
          <pc:sldMk cId="3895221858" sldId="399"/>
        </pc:sldMkLst>
        <pc:spChg chg="mod">
          <ac:chgData name="Jo w" userId="b33048b01c5f318e" providerId="LiveId" clId="{ED5A0A50-173A-4CF2-A903-FF97D5004397}" dt="2021-11-26T03:37:45.836" v="455" actId="1076"/>
          <ac:spMkLst>
            <pc:docMk/>
            <pc:sldMk cId="3895221858" sldId="399"/>
            <ac:spMk id="23554" creationId="{00000000-0000-0000-0000-000000000000}"/>
          </ac:spMkLst>
        </pc:spChg>
      </pc:sldChg>
      <pc:sldChg chg="modSp">
        <pc:chgData name="Jo w" userId="b33048b01c5f318e" providerId="LiveId" clId="{ED5A0A50-173A-4CF2-A903-FF97D5004397}" dt="2021-11-26T03:40:25.890" v="456" actId="1076"/>
        <pc:sldMkLst>
          <pc:docMk/>
          <pc:sldMk cId="2277025747" sldId="400"/>
        </pc:sldMkLst>
        <pc:spChg chg="mod">
          <ac:chgData name="Jo w" userId="b33048b01c5f318e" providerId="LiveId" clId="{ED5A0A50-173A-4CF2-A903-FF97D5004397}" dt="2021-11-26T03:40:25.890" v="456" actId="1076"/>
          <ac:spMkLst>
            <pc:docMk/>
            <pc:sldMk cId="2277025747" sldId="400"/>
            <ac:spMk id="23554" creationId="{00000000-0000-0000-0000-000000000000}"/>
          </ac:spMkLst>
        </pc:spChg>
      </pc:sldChg>
      <pc:sldChg chg="modSp">
        <pc:chgData name="Jo w" userId="b33048b01c5f318e" providerId="LiveId" clId="{ED5A0A50-173A-4CF2-A903-FF97D5004397}" dt="2021-11-19T07:36:16.745" v="0" actId="1076"/>
        <pc:sldMkLst>
          <pc:docMk/>
          <pc:sldMk cId="2005642940" sldId="430"/>
        </pc:sldMkLst>
        <pc:spChg chg="mod">
          <ac:chgData name="Jo w" userId="b33048b01c5f318e" providerId="LiveId" clId="{ED5A0A50-173A-4CF2-A903-FF97D5004397}" dt="2021-11-19T07:36:16.745" v="0" actId="1076"/>
          <ac:spMkLst>
            <pc:docMk/>
            <pc:sldMk cId="2005642940" sldId="430"/>
            <ac:spMk id="23554" creationId="{00000000-0000-0000-0000-000000000000}"/>
          </ac:spMkLst>
        </pc:spChg>
      </pc:sldChg>
      <pc:sldChg chg="delSp modSp mod">
        <pc:chgData name="Jo w" userId="b33048b01c5f318e" providerId="LiveId" clId="{ED5A0A50-173A-4CF2-A903-FF97D5004397}" dt="2021-11-25T04:50:41.847" v="19" actId="1076"/>
        <pc:sldMkLst>
          <pc:docMk/>
          <pc:sldMk cId="4234062741" sldId="435"/>
        </pc:sldMkLst>
        <pc:spChg chg="del">
          <ac:chgData name="Jo w" userId="b33048b01c5f318e" providerId="LiveId" clId="{ED5A0A50-173A-4CF2-A903-FF97D5004397}" dt="2021-11-25T04:50:33.319" v="7" actId="478"/>
          <ac:spMkLst>
            <pc:docMk/>
            <pc:sldMk cId="4234062741" sldId="435"/>
            <ac:spMk id="2" creationId="{00000000-0000-0000-0000-000000000000}"/>
          </ac:spMkLst>
        </pc:spChg>
        <pc:spChg chg="mod">
          <ac:chgData name="Jo w" userId="b33048b01c5f318e" providerId="LiveId" clId="{ED5A0A50-173A-4CF2-A903-FF97D5004397}" dt="2021-11-25T04:50:41.847" v="19" actId="1076"/>
          <ac:spMkLst>
            <pc:docMk/>
            <pc:sldMk cId="4234062741" sldId="435"/>
            <ac:spMk id="15" creationId="{00000000-0000-0000-0000-000000000000}"/>
          </ac:spMkLst>
        </pc:spChg>
        <pc:picChg chg="del">
          <ac:chgData name="Jo w" userId="b33048b01c5f318e" providerId="LiveId" clId="{ED5A0A50-173A-4CF2-A903-FF97D5004397}" dt="2021-11-25T04:50:30.617" v="5" actId="478"/>
          <ac:picMkLst>
            <pc:docMk/>
            <pc:sldMk cId="4234062741" sldId="435"/>
            <ac:picMk id="7" creationId="{00000000-0000-0000-0000-000000000000}"/>
          </ac:picMkLst>
        </pc:picChg>
        <pc:picChg chg="del">
          <ac:chgData name="Jo w" userId="b33048b01c5f318e" providerId="LiveId" clId="{ED5A0A50-173A-4CF2-A903-FF97D5004397}" dt="2021-11-25T04:50:29.763" v="4" actId="478"/>
          <ac:picMkLst>
            <pc:docMk/>
            <pc:sldMk cId="4234062741" sldId="435"/>
            <ac:picMk id="11" creationId="{00000000-0000-0000-0000-000000000000}"/>
          </ac:picMkLst>
        </pc:picChg>
        <pc:cxnChg chg="del">
          <ac:chgData name="Jo w" userId="b33048b01c5f318e" providerId="LiveId" clId="{ED5A0A50-173A-4CF2-A903-FF97D5004397}" dt="2021-11-25T04:50:32.025" v="6" actId="478"/>
          <ac:cxnSpMkLst>
            <pc:docMk/>
            <pc:sldMk cId="4234062741" sldId="435"/>
            <ac:cxnSpMk id="17" creationId="{00000000-0000-0000-0000-000000000000}"/>
          </ac:cxnSpMkLst>
        </pc:cxnChg>
      </pc:sldChg>
      <pc:sldChg chg="modSp mod">
        <pc:chgData name="Jo w" userId="b33048b01c5f318e" providerId="LiveId" clId="{ED5A0A50-173A-4CF2-A903-FF97D5004397}" dt="2021-11-25T05:00:38.288" v="30" actId="2711"/>
        <pc:sldMkLst>
          <pc:docMk/>
          <pc:sldMk cId="1533700654" sldId="437"/>
        </pc:sldMkLst>
        <pc:spChg chg="mod">
          <ac:chgData name="Jo w" userId="b33048b01c5f318e" providerId="LiveId" clId="{ED5A0A50-173A-4CF2-A903-FF97D5004397}" dt="2021-11-25T05:00:26.217" v="29" actId="2711"/>
          <ac:spMkLst>
            <pc:docMk/>
            <pc:sldMk cId="1533700654" sldId="437"/>
            <ac:spMk id="3" creationId="{00000000-0000-0000-0000-000000000000}"/>
          </ac:spMkLst>
        </pc:spChg>
        <pc:spChg chg="mod">
          <ac:chgData name="Jo w" userId="b33048b01c5f318e" providerId="LiveId" clId="{ED5A0A50-173A-4CF2-A903-FF97D5004397}" dt="2021-11-25T05:00:14.963" v="28" actId="2711"/>
          <ac:spMkLst>
            <pc:docMk/>
            <pc:sldMk cId="1533700654" sldId="437"/>
            <ac:spMk id="4" creationId="{00000000-0000-0000-0000-000000000000}"/>
          </ac:spMkLst>
        </pc:spChg>
        <pc:spChg chg="mod">
          <ac:chgData name="Jo w" userId="b33048b01c5f318e" providerId="LiveId" clId="{ED5A0A50-173A-4CF2-A903-FF97D5004397}" dt="2021-11-25T05:00:01.795" v="27" actId="2711"/>
          <ac:spMkLst>
            <pc:docMk/>
            <pc:sldMk cId="1533700654" sldId="437"/>
            <ac:spMk id="5" creationId="{00000000-0000-0000-0000-000000000000}"/>
          </ac:spMkLst>
        </pc:spChg>
        <pc:spChg chg="mod">
          <ac:chgData name="Jo w" userId="b33048b01c5f318e" providerId="LiveId" clId="{ED5A0A50-173A-4CF2-A903-FF97D5004397}" dt="2021-11-25T04:59:51.563" v="26" actId="2711"/>
          <ac:spMkLst>
            <pc:docMk/>
            <pc:sldMk cId="1533700654" sldId="437"/>
            <ac:spMk id="8" creationId="{00000000-0000-0000-0000-000000000000}"/>
          </ac:spMkLst>
        </pc:spChg>
        <pc:spChg chg="mod">
          <ac:chgData name="Jo w" userId="b33048b01c5f318e" providerId="LiveId" clId="{ED5A0A50-173A-4CF2-A903-FF97D5004397}" dt="2021-11-25T04:59:40.989" v="25" actId="2711"/>
          <ac:spMkLst>
            <pc:docMk/>
            <pc:sldMk cId="1533700654" sldId="437"/>
            <ac:spMk id="9" creationId="{00000000-0000-0000-0000-000000000000}"/>
          </ac:spMkLst>
        </pc:spChg>
        <pc:spChg chg="mod">
          <ac:chgData name="Jo w" userId="b33048b01c5f318e" providerId="LiveId" clId="{ED5A0A50-173A-4CF2-A903-FF97D5004397}" dt="2021-11-25T04:59:30.934" v="24" actId="2711"/>
          <ac:spMkLst>
            <pc:docMk/>
            <pc:sldMk cId="1533700654" sldId="437"/>
            <ac:spMk id="10" creationId="{00000000-0000-0000-0000-000000000000}"/>
          </ac:spMkLst>
        </pc:spChg>
        <pc:spChg chg="mod">
          <ac:chgData name="Jo w" userId="b33048b01c5f318e" providerId="LiveId" clId="{ED5A0A50-173A-4CF2-A903-FF97D5004397}" dt="2021-11-25T04:59:21.561" v="23" actId="2711"/>
          <ac:spMkLst>
            <pc:docMk/>
            <pc:sldMk cId="1533700654" sldId="437"/>
            <ac:spMk id="20" creationId="{00000000-0000-0000-0000-000000000000}"/>
          </ac:spMkLst>
        </pc:spChg>
        <pc:spChg chg="mod">
          <ac:chgData name="Jo w" userId="b33048b01c5f318e" providerId="LiveId" clId="{ED5A0A50-173A-4CF2-A903-FF97D5004397}" dt="2021-11-25T04:59:11.887" v="22" actId="2711"/>
          <ac:spMkLst>
            <pc:docMk/>
            <pc:sldMk cId="1533700654" sldId="437"/>
            <ac:spMk id="21" creationId="{00000000-0000-0000-0000-000000000000}"/>
          </ac:spMkLst>
        </pc:spChg>
        <pc:spChg chg="mod">
          <ac:chgData name="Jo w" userId="b33048b01c5f318e" providerId="LiveId" clId="{ED5A0A50-173A-4CF2-A903-FF97D5004397}" dt="2021-11-25T04:59:00.142" v="21" actId="2711"/>
          <ac:spMkLst>
            <pc:docMk/>
            <pc:sldMk cId="1533700654" sldId="437"/>
            <ac:spMk id="22" creationId="{00000000-0000-0000-0000-000000000000}"/>
          </ac:spMkLst>
        </pc:spChg>
        <pc:spChg chg="mod">
          <ac:chgData name="Jo w" userId="b33048b01c5f318e" providerId="LiveId" clId="{ED5A0A50-173A-4CF2-A903-FF97D5004397}" dt="2021-11-25T04:58:49.742" v="20" actId="2711"/>
          <ac:spMkLst>
            <pc:docMk/>
            <pc:sldMk cId="1533700654" sldId="437"/>
            <ac:spMk id="23" creationId="{00000000-0000-0000-0000-000000000000}"/>
          </ac:spMkLst>
        </pc:spChg>
        <pc:spChg chg="mod">
          <ac:chgData name="Jo w" userId="b33048b01c5f318e" providerId="LiveId" clId="{ED5A0A50-173A-4CF2-A903-FF97D5004397}" dt="2021-11-25T05:00:38.288" v="30" actId="2711"/>
          <ac:spMkLst>
            <pc:docMk/>
            <pc:sldMk cId="1533700654" sldId="437"/>
            <ac:spMk id="24" creationId="{00000000-0000-0000-0000-000000000000}"/>
          </ac:spMkLst>
        </pc:spChg>
      </pc:sldChg>
      <pc:sldChg chg="modSp mod">
        <pc:chgData name="Jo w" userId="b33048b01c5f318e" providerId="LiveId" clId="{ED5A0A50-173A-4CF2-A903-FF97D5004397}" dt="2021-11-25T05:04:54.812" v="38" actId="1076"/>
        <pc:sldMkLst>
          <pc:docMk/>
          <pc:sldMk cId="299659763" sldId="439"/>
        </pc:sldMkLst>
        <pc:spChg chg="mod">
          <ac:chgData name="Jo w" userId="b33048b01c5f318e" providerId="LiveId" clId="{ED5A0A50-173A-4CF2-A903-FF97D5004397}" dt="2021-11-25T05:04:54.812" v="38" actId="1076"/>
          <ac:spMkLst>
            <pc:docMk/>
            <pc:sldMk cId="299659763" sldId="439"/>
            <ac:spMk id="23554" creationId="{00000000-0000-0000-0000-000000000000}"/>
          </ac:spMkLst>
        </pc:spChg>
      </pc:sldChg>
      <pc:sldChg chg="modSp mod">
        <pc:chgData name="Jo w" userId="b33048b01c5f318e" providerId="LiveId" clId="{ED5A0A50-173A-4CF2-A903-FF97D5004397}" dt="2021-11-25T05:08:42.618" v="41" actId="2711"/>
        <pc:sldMkLst>
          <pc:docMk/>
          <pc:sldMk cId="2169508845" sldId="440"/>
        </pc:sldMkLst>
        <pc:spChg chg="mod">
          <ac:chgData name="Jo w" userId="b33048b01c5f318e" providerId="LiveId" clId="{ED5A0A50-173A-4CF2-A903-FF97D5004397}" dt="2021-11-25T05:08:42.618" v="41" actId="2711"/>
          <ac:spMkLst>
            <pc:docMk/>
            <pc:sldMk cId="2169508845" sldId="440"/>
            <ac:spMk id="9" creationId="{00000000-0000-0000-0000-000000000000}"/>
          </ac:spMkLst>
        </pc:spChg>
        <pc:picChg chg="mod">
          <ac:chgData name="Jo w" userId="b33048b01c5f318e" providerId="LiveId" clId="{ED5A0A50-173A-4CF2-A903-FF97D5004397}" dt="2021-11-25T05:08:25.836" v="40" actId="1076"/>
          <ac:picMkLst>
            <pc:docMk/>
            <pc:sldMk cId="2169508845" sldId="440"/>
            <ac:picMk id="18" creationId="{00000000-0000-0000-0000-000000000000}"/>
          </ac:picMkLst>
        </pc:picChg>
      </pc:sldChg>
      <pc:sldChg chg="modSp mod">
        <pc:chgData name="Jo w" userId="b33048b01c5f318e" providerId="LiveId" clId="{ED5A0A50-173A-4CF2-A903-FF97D5004397}" dt="2021-11-25T05:12:41.954" v="44" actId="2711"/>
        <pc:sldMkLst>
          <pc:docMk/>
          <pc:sldMk cId="2796465623" sldId="442"/>
        </pc:sldMkLst>
        <pc:spChg chg="mod">
          <ac:chgData name="Jo w" userId="b33048b01c5f318e" providerId="LiveId" clId="{ED5A0A50-173A-4CF2-A903-FF97D5004397}" dt="2021-11-25T05:12:18.817" v="42" actId="2711"/>
          <ac:spMkLst>
            <pc:docMk/>
            <pc:sldMk cId="2796465623" sldId="442"/>
            <ac:spMk id="2" creationId="{00000000-0000-0000-0000-000000000000}"/>
          </ac:spMkLst>
        </pc:spChg>
        <pc:spChg chg="mod">
          <ac:chgData name="Jo w" userId="b33048b01c5f318e" providerId="LiveId" clId="{ED5A0A50-173A-4CF2-A903-FF97D5004397}" dt="2021-11-25T05:12:32.390" v="43" actId="2711"/>
          <ac:spMkLst>
            <pc:docMk/>
            <pc:sldMk cId="2796465623" sldId="442"/>
            <ac:spMk id="19" creationId="{00000000-0000-0000-0000-000000000000}"/>
          </ac:spMkLst>
        </pc:spChg>
        <pc:spChg chg="mod">
          <ac:chgData name="Jo w" userId="b33048b01c5f318e" providerId="LiveId" clId="{ED5A0A50-173A-4CF2-A903-FF97D5004397}" dt="2021-11-25T05:12:41.954" v="44" actId="2711"/>
          <ac:spMkLst>
            <pc:docMk/>
            <pc:sldMk cId="2796465623" sldId="442"/>
            <ac:spMk id="22" creationId="{00000000-0000-0000-0000-000000000000}"/>
          </ac:spMkLst>
        </pc:spChg>
      </pc:sldChg>
      <pc:sldChg chg="modSp mod">
        <pc:chgData name="Jo w" userId="b33048b01c5f318e" providerId="LiveId" clId="{ED5A0A50-173A-4CF2-A903-FF97D5004397}" dt="2021-11-25T12:17:00.087" v="439" actId="2711"/>
        <pc:sldMkLst>
          <pc:docMk/>
          <pc:sldMk cId="897427575" sldId="445"/>
        </pc:sldMkLst>
        <pc:spChg chg="mod">
          <ac:chgData name="Jo w" userId="b33048b01c5f318e" providerId="LiveId" clId="{ED5A0A50-173A-4CF2-A903-FF97D5004397}" dt="2021-11-25T12:16:41.141" v="436" actId="2711"/>
          <ac:spMkLst>
            <pc:docMk/>
            <pc:sldMk cId="897427575" sldId="445"/>
            <ac:spMk id="8" creationId="{00000000-0000-0000-0000-000000000000}"/>
          </ac:spMkLst>
        </pc:spChg>
        <pc:spChg chg="mod">
          <ac:chgData name="Jo w" userId="b33048b01c5f318e" providerId="LiveId" clId="{ED5A0A50-173A-4CF2-A903-FF97D5004397}" dt="2021-11-25T12:16:46.763" v="437" actId="2711"/>
          <ac:spMkLst>
            <pc:docMk/>
            <pc:sldMk cId="897427575" sldId="445"/>
            <ac:spMk id="9" creationId="{00000000-0000-0000-0000-000000000000}"/>
          </ac:spMkLst>
        </pc:spChg>
        <pc:spChg chg="mod">
          <ac:chgData name="Jo w" userId="b33048b01c5f318e" providerId="LiveId" clId="{ED5A0A50-173A-4CF2-A903-FF97D5004397}" dt="2021-11-25T12:16:52.116" v="438" actId="2711"/>
          <ac:spMkLst>
            <pc:docMk/>
            <pc:sldMk cId="897427575" sldId="445"/>
            <ac:spMk id="10" creationId="{00000000-0000-0000-0000-000000000000}"/>
          </ac:spMkLst>
        </pc:spChg>
        <pc:spChg chg="mod">
          <ac:chgData name="Jo w" userId="b33048b01c5f318e" providerId="LiveId" clId="{ED5A0A50-173A-4CF2-A903-FF97D5004397}" dt="2021-11-25T12:17:00.087" v="439" actId="2711"/>
          <ac:spMkLst>
            <pc:docMk/>
            <pc:sldMk cId="897427575" sldId="445"/>
            <ac:spMk id="12" creationId="{00000000-0000-0000-0000-000000000000}"/>
          </ac:spMkLst>
        </pc:spChg>
        <pc:spChg chg="mod">
          <ac:chgData name="Jo w" userId="b33048b01c5f318e" providerId="LiveId" clId="{ED5A0A50-173A-4CF2-A903-FF97D5004397}" dt="2021-11-25T12:16:35.147" v="435" actId="2711"/>
          <ac:spMkLst>
            <pc:docMk/>
            <pc:sldMk cId="897427575" sldId="445"/>
            <ac:spMk id="23554" creationId="{00000000-0000-0000-0000-000000000000}"/>
          </ac:spMkLst>
        </pc:spChg>
      </pc:sldChg>
      <pc:sldChg chg="modSp mod">
        <pc:chgData name="Jo w" userId="b33048b01c5f318e" providerId="LiveId" clId="{ED5A0A50-173A-4CF2-A903-FF97D5004397}" dt="2021-11-26T03:30:31.579" v="449" actId="1076"/>
        <pc:sldMkLst>
          <pc:docMk/>
          <pc:sldMk cId="1291489579" sldId="446"/>
        </pc:sldMkLst>
        <pc:spChg chg="mod">
          <ac:chgData name="Jo w" userId="b33048b01c5f318e" providerId="LiveId" clId="{ED5A0A50-173A-4CF2-A903-FF97D5004397}" dt="2021-11-26T03:30:31.579" v="449" actId="1076"/>
          <ac:spMkLst>
            <pc:docMk/>
            <pc:sldMk cId="1291489579" sldId="446"/>
            <ac:spMk id="23554" creationId="{00000000-0000-0000-0000-000000000000}"/>
          </ac:spMkLst>
        </pc:spChg>
      </pc:sldChg>
      <pc:sldChg chg="modSp mod">
        <pc:chgData name="Jo w" userId="b33048b01c5f318e" providerId="LiveId" clId="{ED5A0A50-173A-4CF2-A903-FF97D5004397}" dt="2021-11-26T03:29:22.513" v="448" actId="1076"/>
        <pc:sldMkLst>
          <pc:docMk/>
          <pc:sldMk cId="2450195804" sldId="447"/>
        </pc:sldMkLst>
        <pc:spChg chg="mod">
          <ac:chgData name="Jo w" userId="b33048b01c5f318e" providerId="LiveId" clId="{ED5A0A50-173A-4CF2-A903-FF97D5004397}" dt="2021-11-26T03:29:22.513" v="448" actId="1076"/>
          <ac:spMkLst>
            <pc:docMk/>
            <pc:sldMk cId="2450195804" sldId="447"/>
            <ac:spMk id="6" creationId="{00000000-0000-0000-0000-000000000000}"/>
          </ac:spMkLst>
        </pc:spChg>
        <pc:spChg chg="mod">
          <ac:chgData name="Jo w" userId="b33048b01c5f318e" providerId="LiveId" clId="{ED5A0A50-173A-4CF2-A903-FF97D5004397}" dt="2021-11-25T12:16:08.999" v="432" actId="2711"/>
          <ac:spMkLst>
            <pc:docMk/>
            <pc:sldMk cId="2450195804" sldId="447"/>
            <ac:spMk id="17" creationId="{00000000-0000-0000-0000-000000000000}"/>
          </ac:spMkLst>
        </pc:spChg>
        <pc:spChg chg="mod">
          <ac:chgData name="Jo w" userId="b33048b01c5f318e" providerId="LiveId" clId="{ED5A0A50-173A-4CF2-A903-FF97D5004397}" dt="2021-11-25T12:16:13.703" v="433" actId="2711"/>
          <ac:spMkLst>
            <pc:docMk/>
            <pc:sldMk cId="2450195804" sldId="447"/>
            <ac:spMk id="20" creationId="{00000000-0000-0000-0000-000000000000}"/>
          </ac:spMkLst>
        </pc:spChg>
        <pc:spChg chg="mod">
          <ac:chgData name="Jo w" userId="b33048b01c5f318e" providerId="LiveId" clId="{ED5A0A50-173A-4CF2-A903-FF97D5004397}" dt="2021-11-26T03:23:48.641" v="447" actId="1076"/>
          <ac:spMkLst>
            <pc:docMk/>
            <pc:sldMk cId="2450195804" sldId="447"/>
            <ac:spMk id="23554" creationId="{00000000-0000-0000-0000-000000000000}"/>
          </ac:spMkLst>
        </pc:spChg>
      </pc:sldChg>
      <pc:sldChg chg="modSp mod">
        <pc:chgData name="Jo w" userId="b33048b01c5f318e" providerId="LiveId" clId="{ED5A0A50-173A-4CF2-A903-FF97D5004397}" dt="2021-11-25T12:15:55.150" v="430" actId="2711"/>
        <pc:sldMkLst>
          <pc:docMk/>
          <pc:sldMk cId="1501188624" sldId="448"/>
        </pc:sldMkLst>
        <pc:spChg chg="mod">
          <ac:chgData name="Jo w" userId="b33048b01c5f318e" providerId="LiveId" clId="{ED5A0A50-173A-4CF2-A903-FF97D5004397}" dt="2021-11-25T12:15:46.599" v="429" actId="2711"/>
          <ac:spMkLst>
            <pc:docMk/>
            <pc:sldMk cId="1501188624" sldId="448"/>
            <ac:spMk id="17" creationId="{00000000-0000-0000-0000-000000000000}"/>
          </ac:spMkLst>
        </pc:spChg>
        <pc:spChg chg="mod">
          <ac:chgData name="Jo w" userId="b33048b01c5f318e" providerId="LiveId" clId="{ED5A0A50-173A-4CF2-A903-FF97D5004397}" dt="2021-11-25T12:15:55.150" v="430" actId="2711"/>
          <ac:spMkLst>
            <pc:docMk/>
            <pc:sldMk cId="1501188624" sldId="448"/>
            <ac:spMk id="20" creationId="{00000000-0000-0000-0000-000000000000}"/>
          </ac:spMkLst>
        </pc:spChg>
        <pc:spChg chg="mod">
          <ac:chgData name="Jo w" userId="b33048b01c5f318e" providerId="LiveId" clId="{ED5A0A50-173A-4CF2-A903-FF97D5004397}" dt="2021-11-25T12:15:40.660" v="428" actId="2711"/>
          <ac:spMkLst>
            <pc:docMk/>
            <pc:sldMk cId="1501188624" sldId="448"/>
            <ac:spMk id="23554" creationId="{00000000-0000-0000-0000-000000000000}"/>
          </ac:spMkLst>
        </pc:spChg>
      </pc:sldChg>
      <pc:sldChg chg="modSp mod">
        <pc:chgData name="Jo w" userId="b33048b01c5f318e" providerId="LiveId" clId="{ED5A0A50-173A-4CF2-A903-FF97D5004397}" dt="2021-11-25T12:15:32.886" v="427" actId="2711"/>
        <pc:sldMkLst>
          <pc:docMk/>
          <pc:sldMk cId="178760520" sldId="449"/>
        </pc:sldMkLst>
        <pc:spChg chg="mod">
          <ac:chgData name="Jo w" userId="b33048b01c5f318e" providerId="LiveId" clId="{ED5A0A50-173A-4CF2-A903-FF97D5004397}" dt="2021-11-25T12:15:19.568" v="425" actId="2711"/>
          <ac:spMkLst>
            <pc:docMk/>
            <pc:sldMk cId="178760520" sldId="449"/>
            <ac:spMk id="2" creationId="{00000000-0000-0000-0000-000000000000}"/>
          </ac:spMkLst>
        </pc:spChg>
        <pc:spChg chg="mod">
          <ac:chgData name="Jo w" userId="b33048b01c5f318e" providerId="LiveId" clId="{ED5A0A50-173A-4CF2-A903-FF97D5004397}" dt="2021-11-25T12:14:00.150" v="416" actId="2711"/>
          <ac:spMkLst>
            <pc:docMk/>
            <pc:sldMk cId="178760520" sldId="449"/>
            <ac:spMk id="18" creationId="{00000000-0000-0000-0000-000000000000}"/>
          </ac:spMkLst>
        </pc:spChg>
        <pc:spChg chg="mod">
          <ac:chgData name="Jo w" userId="b33048b01c5f318e" providerId="LiveId" clId="{ED5A0A50-173A-4CF2-A903-FF97D5004397}" dt="2021-11-25T12:14:07.209" v="417" actId="2711"/>
          <ac:spMkLst>
            <pc:docMk/>
            <pc:sldMk cId="178760520" sldId="449"/>
            <ac:spMk id="22" creationId="{00000000-0000-0000-0000-000000000000}"/>
          </ac:spMkLst>
        </pc:spChg>
        <pc:spChg chg="mod">
          <ac:chgData name="Jo w" userId="b33048b01c5f318e" providerId="LiveId" clId="{ED5A0A50-173A-4CF2-A903-FF97D5004397}" dt="2021-11-25T12:14:14.383" v="418" actId="2711"/>
          <ac:spMkLst>
            <pc:docMk/>
            <pc:sldMk cId="178760520" sldId="449"/>
            <ac:spMk id="23" creationId="{00000000-0000-0000-0000-000000000000}"/>
          </ac:spMkLst>
        </pc:spChg>
        <pc:spChg chg="mod">
          <ac:chgData name="Jo w" userId="b33048b01c5f318e" providerId="LiveId" clId="{ED5A0A50-173A-4CF2-A903-FF97D5004397}" dt="2021-11-25T12:14:23.775" v="419" actId="2711"/>
          <ac:spMkLst>
            <pc:docMk/>
            <pc:sldMk cId="178760520" sldId="449"/>
            <ac:spMk id="24" creationId="{00000000-0000-0000-0000-000000000000}"/>
          </ac:spMkLst>
        </pc:spChg>
        <pc:spChg chg="mod">
          <ac:chgData name="Jo w" userId="b33048b01c5f318e" providerId="LiveId" clId="{ED5A0A50-173A-4CF2-A903-FF97D5004397}" dt="2021-11-25T12:14:38.631" v="421" actId="2711"/>
          <ac:spMkLst>
            <pc:docMk/>
            <pc:sldMk cId="178760520" sldId="449"/>
            <ac:spMk id="25" creationId="{00000000-0000-0000-0000-000000000000}"/>
          </ac:spMkLst>
        </pc:spChg>
        <pc:spChg chg="mod">
          <ac:chgData name="Jo w" userId="b33048b01c5f318e" providerId="LiveId" clId="{ED5A0A50-173A-4CF2-A903-FF97D5004397}" dt="2021-11-25T12:14:31.862" v="420" actId="2711"/>
          <ac:spMkLst>
            <pc:docMk/>
            <pc:sldMk cId="178760520" sldId="449"/>
            <ac:spMk id="26" creationId="{00000000-0000-0000-0000-000000000000}"/>
          </ac:spMkLst>
        </pc:spChg>
        <pc:spChg chg="mod">
          <ac:chgData name="Jo w" userId="b33048b01c5f318e" providerId="LiveId" clId="{ED5A0A50-173A-4CF2-A903-FF97D5004397}" dt="2021-11-25T12:14:44.827" v="422" actId="2711"/>
          <ac:spMkLst>
            <pc:docMk/>
            <pc:sldMk cId="178760520" sldId="449"/>
            <ac:spMk id="27" creationId="{00000000-0000-0000-0000-000000000000}"/>
          </ac:spMkLst>
        </pc:spChg>
        <pc:spChg chg="mod">
          <ac:chgData name="Jo w" userId="b33048b01c5f318e" providerId="LiveId" clId="{ED5A0A50-173A-4CF2-A903-FF97D5004397}" dt="2021-11-25T12:15:24.774" v="426" actId="2711"/>
          <ac:spMkLst>
            <pc:docMk/>
            <pc:sldMk cId="178760520" sldId="449"/>
            <ac:spMk id="28" creationId="{00000000-0000-0000-0000-000000000000}"/>
          </ac:spMkLst>
        </pc:spChg>
        <pc:spChg chg="mod">
          <ac:chgData name="Jo w" userId="b33048b01c5f318e" providerId="LiveId" clId="{ED5A0A50-173A-4CF2-A903-FF97D5004397}" dt="2021-11-25T12:15:32.886" v="427" actId="2711"/>
          <ac:spMkLst>
            <pc:docMk/>
            <pc:sldMk cId="178760520" sldId="449"/>
            <ac:spMk id="23554" creationId="{00000000-0000-0000-0000-000000000000}"/>
          </ac:spMkLst>
        </pc:spChg>
      </pc:sldChg>
      <pc:sldChg chg="modSp mod">
        <pc:chgData name="Jo w" userId="b33048b01c5f318e" providerId="LiveId" clId="{ED5A0A50-173A-4CF2-A903-FF97D5004397}" dt="2021-11-26T03:36:37.891" v="453" actId="14100"/>
        <pc:sldMkLst>
          <pc:docMk/>
          <pc:sldMk cId="3908625291" sldId="452"/>
        </pc:sldMkLst>
        <pc:spChg chg="mod">
          <ac:chgData name="Jo w" userId="b33048b01c5f318e" providerId="LiveId" clId="{ED5A0A50-173A-4CF2-A903-FF97D5004397}" dt="2021-11-26T03:36:25.378" v="450" actId="1076"/>
          <ac:spMkLst>
            <pc:docMk/>
            <pc:sldMk cId="3908625291" sldId="452"/>
            <ac:spMk id="6" creationId="{00000000-0000-0000-0000-000000000000}"/>
          </ac:spMkLst>
        </pc:spChg>
        <pc:spChg chg="mod">
          <ac:chgData name="Jo w" userId="b33048b01c5f318e" providerId="LiveId" clId="{ED5A0A50-173A-4CF2-A903-FF97D5004397}" dt="2021-11-26T03:36:37.891" v="453" actId="14100"/>
          <ac:spMkLst>
            <pc:docMk/>
            <pc:sldMk cId="3908625291" sldId="452"/>
            <ac:spMk id="37" creationId="{00000000-0000-0000-0000-000000000000}"/>
          </ac:spMkLst>
        </pc:spChg>
        <pc:picChg chg="mod">
          <ac:chgData name="Jo w" userId="b33048b01c5f318e" providerId="LiveId" clId="{ED5A0A50-173A-4CF2-A903-FF97D5004397}" dt="2021-11-26T03:36:26.953" v="451" actId="1076"/>
          <ac:picMkLst>
            <pc:docMk/>
            <pc:sldMk cId="3908625291" sldId="452"/>
            <ac:picMk id="17" creationId="{00000000-0000-0000-0000-000000000000}"/>
          </ac:picMkLst>
        </pc:picChg>
        <pc:picChg chg="mod">
          <ac:chgData name="Jo w" userId="b33048b01c5f318e" providerId="LiveId" clId="{ED5A0A50-173A-4CF2-A903-FF97D5004397}" dt="2021-11-26T03:36:34.159" v="452" actId="1076"/>
          <ac:picMkLst>
            <pc:docMk/>
            <pc:sldMk cId="3908625291" sldId="452"/>
            <ac:picMk id="28" creationId="{00000000-0000-0000-0000-000000000000}"/>
          </ac:picMkLst>
        </pc:picChg>
      </pc:sldChg>
      <pc:sldChg chg="modSp mod">
        <pc:chgData name="Jo w" userId="b33048b01c5f318e" providerId="LiveId" clId="{ED5A0A50-173A-4CF2-A903-FF97D5004397}" dt="2021-11-26T03:42:29.513" v="459" actId="1076"/>
        <pc:sldMkLst>
          <pc:docMk/>
          <pc:sldMk cId="165384926" sldId="456"/>
        </pc:sldMkLst>
        <pc:spChg chg="mod">
          <ac:chgData name="Jo w" userId="b33048b01c5f318e" providerId="LiveId" clId="{ED5A0A50-173A-4CF2-A903-FF97D5004397}" dt="2021-11-26T03:42:20.269" v="457" actId="1076"/>
          <ac:spMkLst>
            <pc:docMk/>
            <pc:sldMk cId="165384926" sldId="456"/>
            <ac:spMk id="23554" creationId="{00000000-0000-0000-0000-000000000000}"/>
          </ac:spMkLst>
        </pc:spChg>
        <pc:picChg chg="mod">
          <ac:chgData name="Jo w" userId="b33048b01c5f318e" providerId="LiveId" clId="{ED5A0A50-173A-4CF2-A903-FF97D5004397}" dt="2021-11-26T03:42:29.513" v="459" actId="1076"/>
          <ac:picMkLst>
            <pc:docMk/>
            <pc:sldMk cId="165384926" sldId="456"/>
            <ac:picMk id="9" creationId="{00000000-0000-0000-0000-000000000000}"/>
          </ac:picMkLst>
        </pc:picChg>
      </pc:sldChg>
      <pc:sldChg chg="modSp mod">
        <pc:chgData name="Jo w" userId="b33048b01c5f318e" providerId="LiveId" clId="{ED5A0A50-173A-4CF2-A903-FF97D5004397}" dt="2021-11-26T03:43:25.284" v="461" actId="1076"/>
        <pc:sldMkLst>
          <pc:docMk/>
          <pc:sldMk cId="186189540" sldId="457"/>
        </pc:sldMkLst>
        <pc:spChg chg="mod">
          <ac:chgData name="Jo w" userId="b33048b01c5f318e" providerId="LiveId" clId="{ED5A0A50-173A-4CF2-A903-FF97D5004397}" dt="2021-11-26T03:43:25.284" v="461" actId="1076"/>
          <ac:spMkLst>
            <pc:docMk/>
            <pc:sldMk cId="186189540" sldId="457"/>
            <ac:spMk id="18" creationId="{00000000-0000-0000-0000-000000000000}"/>
          </ac:spMkLst>
        </pc:spChg>
        <pc:spChg chg="mod">
          <ac:chgData name="Jo w" userId="b33048b01c5f318e" providerId="LiveId" clId="{ED5A0A50-173A-4CF2-A903-FF97D5004397}" dt="2021-11-26T03:43:06.361" v="460" actId="1076"/>
          <ac:spMkLst>
            <pc:docMk/>
            <pc:sldMk cId="186189540" sldId="457"/>
            <ac:spMk id="23554" creationId="{00000000-0000-0000-0000-000000000000}"/>
          </ac:spMkLst>
        </pc:spChg>
      </pc:sldChg>
      <pc:sldChg chg="modSp">
        <pc:chgData name="Jo w" userId="b33048b01c5f318e" providerId="LiveId" clId="{ED5A0A50-173A-4CF2-A903-FF97D5004397}" dt="2021-11-26T03:43:54.994" v="462" actId="1076"/>
        <pc:sldMkLst>
          <pc:docMk/>
          <pc:sldMk cId="3239424203" sldId="458"/>
        </pc:sldMkLst>
        <pc:spChg chg="mod">
          <ac:chgData name="Jo w" userId="b33048b01c5f318e" providerId="LiveId" clId="{ED5A0A50-173A-4CF2-A903-FF97D5004397}" dt="2021-11-26T03:43:54.994" v="462" actId="1076"/>
          <ac:spMkLst>
            <pc:docMk/>
            <pc:sldMk cId="3239424203" sldId="458"/>
            <ac:spMk id="23554" creationId="{00000000-0000-0000-0000-000000000000}"/>
          </ac:spMkLst>
        </pc:spChg>
      </pc:sldChg>
      <pc:sldChg chg="modSp">
        <pc:chgData name="Jo w" userId="b33048b01c5f318e" providerId="LiveId" clId="{ED5A0A50-173A-4CF2-A903-FF97D5004397}" dt="2021-11-26T03:44:23.852" v="463" actId="1076"/>
        <pc:sldMkLst>
          <pc:docMk/>
          <pc:sldMk cId="1192742917" sldId="459"/>
        </pc:sldMkLst>
        <pc:spChg chg="mod">
          <ac:chgData name="Jo w" userId="b33048b01c5f318e" providerId="LiveId" clId="{ED5A0A50-173A-4CF2-A903-FF97D5004397}" dt="2021-11-26T03:44:23.852" v="463" actId="1076"/>
          <ac:spMkLst>
            <pc:docMk/>
            <pc:sldMk cId="1192742917" sldId="459"/>
            <ac:spMk id="23554" creationId="{00000000-0000-0000-0000-000000000000}"/>
          </ac:spMkLst>
        </pc:spChg>
      </pc:sldChg>
      <pc:sldChg chg="modSp mod">
        <pc:chgData name="Jo w" userId="b33048b01c5f318e" providerId="LiveId" clId="{ED5A0A50-173A-4CF2-A903-FF97D5004397}" dt="2021-11-26T03:44:57.702" v="465" actId="1076"/>
        <pc:sldMkLst>
          <pc:docMk/>
          <pc:sldMk cId="1955606650" sldId="460"/>
        </pc:sldMkLst>
        <pc:spChg chg="mod">
          <ac:chgData name="Jo w" userId="b33048b01c5f318e" providerId="LiveId" clId="{ED5A0A50-173A-4CF2-A903-FF97D5004397}" dt="2021-11-26T03:44:57.702" v="465" actId="1076"/>
          <ac:spMkLst>
            <pc:docMk/>
            <pc:sldMk cId="1955606650" sldId="460"/>
            <ac:spMk id="18" creationId="{00000000-0000-0000-0000-000000000000}"/>
          </ac:spMkLst>
        </pc:spChg>
        <pc:spChg chg="mod">
          <ac:chgData name="Jo w" userId="b33048b01c5f318e" providerId="LiveId" clId="{ED5A0A50-173A-4CF2-A903-FF97D5004397}" dt="2021-11-26T03:44:52.324" v="464" actId="1076"/>
          <ac:spMkLst>
            <pc:docMk/>
            <pc:sldMk cId="1955606650" sldId="460"/>
            <ac:spMk id="23554" creationId="{00000000-0000-0000-0000-000000000000}"/>
          </ac:spMkLst>
        </pc:spChg>
      </pc:sldChg>
      <pc:sldChg chg="modSp mod">
        <pc:chgData name="Jo w" userId="b33048b01c5f318e" providerId="LiveId" clId="{ED5A0A50-173A-4CF2-A903-FF97D5004397}" dt="2021-11-26T03:45:24.605" v="467" actId="1076"/>
        <pc:sldMkLst>
          <pc:docMk/>
          <pc:sldMk cId="97361761" sldId="461"/>
        </pc:sldMkLst>
        <pc:spChg chg="mod">
          <ac:chgData name="Jo w" userId="b33048b01c5f318e" providerId="LiveId" clId="{ED5A0A50-173A-4CF2-A903-FF97D5004397}" dt="2021-11-26T03:45:21.483" v="466" actId="1076"/>
          <ac:spMkLst>
            <pc:docMk/>
            <pc:sldMk cId="97361761" sldId="461"/>
            <ac:spMk id="23554" creationId="{00000000-0000-0000-0000-000000000000}"/>
          </ac:spMkLst>
        </pc:spChg>
        <pc:picChg chg="mod">
          <ac:chgData name="Jo w" userId="b33048b01c5f318e" providerId="LiveId" clId="{ED5A0A50-173A-4CF2-A903-FF97D5004397}" dt="2021-11-26T03:45:24.605" v="467" actId="1076"/>
          <ac:picMkLst>
            <pc:docMk/>
            <pc:sldMk cId="97361761" sldId="461"/>
            <ac:picMk id="10" creationId="{00000000-0000-0000-0000-000000000000}"/>
          </ac:picMkLst>
        </pc:picChg>
      </pc:sldChg>
      <pc:sldChg chg="modSp mod">
        <pc:chgData name="Jo w" userId="b33048b01c5f318e" providerId="LiveId" clId="{ED5A0A50-173A-4CF2-A903-FF97D5004397}" dt="2021-12-07T12:49:51.495" v="494" actId="20577"/>
        <pc:sldMkLst>
          <pc:docMk/>
          <pc:sldMk cId="1605172977" sldId="462"/>
        </pc:sldMkLst>
        <pc:spChg chg="mod">
          <ac:chgData name="Jo w" userId="b33048b01c5f318e" providerId="LiveId" clId="{ED5A0A50-173A-4CF2-A903-FF97D5004397}" dt="2021-12-07T12:49:51.495" v="494" actId="20577"/>
          <ac:spMkLst>
            <pc:docMk/>
            <pc:sldMk cId="1605172977" sldId="462"/>
            <ac:spMk id="2" creationId="{00000000-0000-0000-0000-000000000000}"/>
          </ac:spMkLst>
        </pc:spChg>
      </pc:sldChg>
      <pc:sldChg chg="modSp mod">
        <pc:chgData name="Jo w" userId="b33048b01c5f318e" providerId="LiveId" clId="{ED5A0A50-173A-4CF2-A903-FF97D5004397}" dt="2021-11-25T10:01:26.804" v="403" actId="1076"/>
        <pc:sldMkLst>
          <pc:docMk/>
          <pc:sldMk cId="26353888" sldId="463"/>
        </pc:sldMkLst>
        <pc:picChg chg="mod">
          <ac:chgData name="Jo w" userId="b33048b01c5f318e" providerId="LiveId" clId="{ED5A0A50-173A-4CF2-A903-FF97D5004397}" dt="2021-11-25T10:01:26.804" v="403" actId="1076"/>
          <ac:picMkLst>
            <pc:docMk/>
            <pc:sldMk cId="26353888" sldId="463"/>
            <ac:picMk id="12" creationId="{00000000-0000-0000-0000-000000000000}"/>
          </ac:picMkLst>
        </pc:picChg>
      </pc:sldChg>
      <pc:sldChg chg="modSp mod">
        <pc:chgData name="Jo w" userId="b33048b01c5f318e" providerId="LiveId" clId="{ED5A0A50-173A-4CF2-A903-FF97D5004397}" dt="2021-11-25T10:02:50.514" v="408" actId="1076"/>
        <pc:sldMkLst>
          <pc:docMk/>
          <pc:sldMk cId="1124371809" sldId="464"/>
        </pc:sldMkLst>
        <pc:spChg chg="mod">
          <ac:chgData name="Jo w" userId="b33048b01c5f318e" providerId="LiveId" clId="{ED5A0A50-173A-4CF2-A903-FF97D5004397}" dt="2021-11-25T10:02:48.647" v="407" actId="1076"/>
          <ac:spMkLst>
            <pc:docMk/>
            <pc:sldMk cId="1124371809" sldId="464"/>
            <ac:spMk id="6" creationId="{00000000-0000-0000-0000-000000000000}"/>
          </ac:spMkLst>
        </pc:spChg>
        <pc:picChg chg="mod">
          <ac:chgData name="Jo w" userId="b33048b01c5f318e" providerId="LiveId" clId="{ED5A0A50-173A-4CF2-A903-FF97D5004397}" dt="2021-11-25T10:02:50.514" v="408" actId="1076"/>
          <ac:picMkLst>
            <pc:docMk/>
            <pc:sldMk cId="1124371809" sldId="464"/>
            <ac:picMk id="10" creationId="{00000000-0000-0000-0000-000000000000}"/>
          </ac:picMkLst>
        </pc:picChg>
        <pc:picChg chg="mod">
          <ac:chgData name="Jo w" userId="b33048b01c5f318e" providerId="LiveId" clId="{ED5A0A50-173A-4CF2-A903-FF97D5004397}" dt="2021-11-25T10:02:42.168" v="405" actId="1076"/>
          <ac:picMkLst>
            <pc:docMk/>
            <pc:sldMk cId="1124371809" sldId="464"/>
            <ac:picMk id="15" creationId="{00000000-0000-0000-0000-000000000000}"/>
          </ac:picMkLst>
        </pc:picChg>
      </pc:sldChg>
      <pc:sldChg chg="modSp mod">
        <pc:chgData name="Jo w" userId="b33048b01c5f318e" providerId="LiveId" clId="{ED5A0A50-173A-4CF2-A903-FF97D5004397}" dt="2021-11-25T09:12:31.792" v="275" actId="1076"/>
        <pc:sldMkLst>
          <pc:docMk/>
          <pc:sldMk cId="1007984636" sldId="465"/>
        </pc:sldMkLst>
        <pc:spChg chg="mod">
          <ac:chgData name="Jo w" userId="b33048b01c5f318e" providerId="LiveId" clId="{ED5A0A50-173A-4CF2-A903-FF97D5004397}" dt="2021-11-25T09:12:31.792" v="275" actId="1076"/>
          <ac:spMkLst>
            <pc:docMk/>
            <pc:sldMk cId="1007984636" sldId="465"/>
            <ac:spMk id="23554" creationId="{00000000-0000-0000-0000-000000000000}"/>
          </ac:spMkLst>
        </pc:spChg>
      </pc:sldChg>
      <pc:sldChg chg="modSp">
        <pc:chgData name="Jo w" userId="b33048b01c5f318e" providerId="LiveId" clId="{ED5A0A50-173A-4CF2-A903-FF97D5004397}" dt="2021-11-26T04:05:10.452" v="468" actId="1076"/>
        <pc:sldMkLst>
          <pc:docMk/>
          <pc:sldMk cId="388954850" sldId="466"/>
        </pc:sldMkLst>
        <pc:spChg chg="mod">
          <ac:chgData name="Jo w" userId="b33048b01c5f318e" providerId="LiveId" clId="{ED5A0A50-173A-4CF2-A903-FF97D5004397}" dt="2021-11-26T04:05:10.452" v="468" actId="1076"/>
          <ac:spMkLst>
            <pc:docMk/>
            <pc:sldMk cId="388954850" sldId="466"/>
            <ac:spMk id="23554" creationId="{00000000-0000-0000-0000-000000000000}"/>
          </ac:spMkLst>
        </pc:spChg>
      </pc:sldChg>
      <pc:sldChg chg="modSp">
        <pc:chgData name="Jo w" userId="b33048b01c5f318e" providerId="LiveId" clId="{ED5A0A50-173A-4CF2-A903-FF97D5004397}" dt="2021-11-26T04:16:17.013" v="474" actId="1076"/>
        <pc:sldMkLst>
          <pc:docMk/>
          <pc:sldMk cId="2144885663" sldId="468"/>
        </pc:sldMkLst>
        <pc:spChg chg="mod">
          <ac:chgData name="Jo w" userId="b33048b01c5f318e" providerId="LiveId" clId="{ED5A0A50-173A-4CF2-A903-FF97D5004397}" dt="2021-11-26T04:16:17.013" v="474" actId="1076"/>
          <ac:spMkLst>
            <pc:docMk/>
            <pc:sldMk cId="2144885663" sldId="468"/>
            <ac:spMk id="23554" creationId="{00000000-0000-0000-0000-000000000000}"/>
          </ac:spMkLst>
        </pc:spChg>
      </pc:sldChg>
      <pc:sldChg chg="modSp mod">
        <pc:chgData name="Jo w" userId="b33048b01c5f318e" providerId="LiveId" clId="{ED5A0A50-173A-4CF2-A903-FF97D5004397}" dt="2021-11-19T07:51:11.235" v="2" actId="1076"/>
        <pc:sldMkLst>
          <pc:docMk/>
          <pc:sldMk cId="939843702" sldId="472"/>
        </pc:sldMkLst>
        <pc:spChg chg="mod">
          <ac:chgData name="Jo w" userId="b33048b01c5f318e" providerId="LiveId" clId="{ED5A0A50-173A-4CF2-A903-FF97D5004397}" dt="2021-11-19T07:51:11.235" v="2" actId="1076"/>
          <ac:spMkLst>
            <pc:docMk/>
            <pc:sldMk cId="939843702" sldId="472"/>
            <ac:spMk id="2" creationId="{00000000-0000-0000-0000-000000000000}"/>
          </ac:spMkLst>
        </pc:spChg>
      </pc:sldChg>
      <pc:sldChg chg="modSp mod">
        <pc:chgData name="Jo w" userId="b33048b01c5f318e" providerId="LiveId" clId="{ED5A0A50-173A-4CF2-A903-FF97D5004397}" dt="2021-11-25T05:40:39.636" v="72" actId="2711"/>
        <pc:sldMkLst>
          <pc:docMk/>
          <pc:sldMk cId="4120362313" sldId="474"/>
        </pc:sldMkLst>
        <pc:spChg chg="mod">
          <ac:chgData name="Jo w" userId="b33048b01c5f318e" providerId="LiveId" clId="{ED5A0A50-173A-4CF2-A903-FF97D5004397}" dt="2021-11-25T05:40:28.550" v="71" actId="2711"/>
          <ac:spMkLst>
            <pc:docMk/>
            <pc:sldMk cId="4120362313" sldId="474"/>
            <ac:spMk id="2" creationId="{00000000-0000-0000-0000-000000000000}"/>
          </ac:spMkLst>
        </pc:spChg>
        <pc:spChg chg="mod">
          <ac:chgData name="Jo w" userId="b33048b01c5f318e" providerId="LiveId" clId="{ED5A0A50-173A-4CF2-A903-FF97D5004397}" dt="2021-11-25T05:40:39.636" v="72" actId="2711"/>
          <ac:spMkLst>
            <pc:docMk/>
            <pc:sldMk cId="4120362313" sldId="474"/>
            <ac:spMk id="9" creationId="{00000000-0000-0000-0000-000000000000}"/>
          </ac:spMkLst>
        </pc:spChg>
        <pc:spChg chg="mod">
          <ac:chgData name="Jo w" userId="b33048b01c5f318e" providerId="LiveId" clId="{ED5A0A50-173A-4CF2-A903-FF97D5004397}" dt="2021-11-25T05:40:16.361" v="70" actId="1076"/>
          <ac:spMkLst>
            <pc:docMk/>
            <pc:sldMk cId="4120362313" sldId="474"/>
            <ac:spMk id="17410" creationId="{00000000-0000-0000-0000-000000000000}"/>
          </ac:spMkLst>
        </pc:spChg>
      </pc:sldChg>
      <pc:sldChg chg="modSp mod">
        <pc:chgData name="Jo w" userId="b33048b01c5f318e" providerId="LiveId" clId="{ED5A0A50-173A-4CF2-A903-FF97D5004397}" dt="2021-11-25T05:42:28.199" v="74" actId="2711"/>
        <pc:sldMkLst>
          <pc:docMk/>
          <pc:sldMk cId="2335721693" sldId="475"/>
        </pc:sldMkLst>
        <pc:spChg chg="mod">
          <ac:chgData name="Jo w" userId="b33048b01c5f318e" providerId="LiveId" clId="{ED5A0A50-173A-4CF2-A903-FF97D5004397}" dt="2021-11-25T05:42:28.199" v="74" actId="2711"/>
          <ac:spMkLst>
            <pc:docMk/>
            <pc:sldMk cId="2335721693" sldId="475"/>
            <ac:spMk id="2" creationId="{00000000-0000-0000-0000-000000000000}"/>
          </ac:spMkLst>
        </pc:spChg>
        <pc:spChg chg="mod">
          <ac:chgData name="Jo w" userId="b33048b01c5f318e" providerId="LiveId" clId="{ED5A0A50-173A-4CF2-A903-FF97D5004397}" dt="2021-11-25T05:42:17.996" v="73" actId="1076"/>
          <ac:spMkLst>
            <pc:docMk/>
            <pc:sldMk cId="2335721693" sldId="475"/>
            <ac:spMk id="17410" creationId="{00000000-0000-0000-0000-000000000000}"/>
          </ac:spMkLst>
        </pc:spChg>
      </pc:sldChg>
      <pc:sldChg chg="modSp mod">
        <pc:chgData name="Jo w" userId="b33048b01c5f318e" providerId="LiveId" clId="{ED5A0A50-173A-4CF2-A903-FF97D5004397}" dt="2021-11-25T05:47:08.767" v="96" actId="14100"/>
        <pc:sldMkLst>
          <pc:docMk/>
          <pc:sldMk cId="733464943" sldId="476"/>
        </pc:sldMkLst>
        <pc:spChg chg="mod">
          <ac:chgData name="Jo w" userId="b33048b01c5f318e" providerId="LiveId" clId="{ED5A0A50-173A-4CF2-A903-FF97D5004397}" dt="2021-11-25T05:44:14.613" v="75" actId="2711"/>
          <ac:spMkLst>
            <pc:docMk/>
            <pc:sldMk cId="733464943" sldId="476"/>
            <ac:spMk id="12" creationId="{00000000-0000-0000-0000-000000000000}"/>
          </ac:spMkLst>
        </pc:spChg>
        <pc:spChg chg="mod">
          <ac:chgData name="Jo w" userId="b33048b01c5f318e" providerId="LiveId" clId="{ED5A0A50-173A-4CF2-A903-FF97D5004397}" dt="2021-11-25T05:44:39.982" v="79" actId="14100"/>
          <ac:spMkLst>
            <pc:docMk/>
            <pc:sldMk cId="733464943" sldId="476"/>
            <ac:spMk id="14" creationId="{00000000-0000-0000-0000-000000000000}"/>
          </ac:spMkLst>
        </pc:spChg>
        <pc:spChg chg="mod">
          <ac:chgData name="Jo w" userId="b33048b01c5f318e" providerId="LiveId" clId="{ED5A0A50-173A-4CF2-A903-FF97D5004397}" dt="2021-11-25T05:45:54.095" v="86" actId="2711"/>
          <ac:spMkLst>
            <pc:docMk/>
            <pc:sldMk cId="733464943" sldId="476"/>
            <ac:spMk id="15" creationId="{00000000-0000-0000-0000-000000000000}"/>
          </ac:spMkLst>
        </pc:spChg>
        <pc:spChg chg="mod">
          <ac:chgData name="Jo w" userId="b33048b01c5f318e" providerId="LiveId" clId="{ED5A0A50-173A-4CF2-A903-FF97D5004397}" dt="2021-11-25T05:46:01.064" v="87" actId="2711"/>
          <ac:spMkLst>
            <pc:docMk/>
            <pc:sldMk cId="733464943" sldId="476"/>
            <ac:spMk id="16" creationId="{00000000-0000-0000-0000-000000000000}"/>
          </ac:spMkLst>
        </pc:spChg>
        <pc:spChg chg="mod">
          <ac:chgData name="Jo w" userId="b33048b01c5f318e" providerId="LiveId" clId="{ED5A0A50-173A-4CF2-A903-FF97D5004397}" dt="2021-11-25T05:45:06.140" v="81" actId="2711"/>
          <ac:spMkLst>
            <pc:docMk/>
            <pc:sldMk cId="733464943" sldId="476"/>
            <ac:spMk id="17" creationId="{00000000-0000-0000-0000-000000000000}"/>
          </ac:spMkLst>
        </pc:spChg>
        <pc:spChg chg="mod">
          <ac:chgData name="Jo w" userId="b33048b01c5f318e" providerId="LiveId" clId="{ED5A0A50-173A-4CF2-A903-FF97D5004397}" dt="2021-11-25T05:46:09.683" v="88" actId="2711"/>
          <ac:spMkLst>
            <pc:docMk/>
            <pc:sldMk cId="733464943" sldId="476"/>
            <ac:spMk id="18" creationId="{00000000-0000-0000-0000-000000000000}"/>
          </ac:spMkLst>
        </pc:spChg>
        <pc:spChg chg="mod">
          <ac:chgData name="Jo w" userId="b33048b01c5f318e" providerId="LiveId" clId="{ED5A0A50-173A-4CF2-A903-FF97D5004397}" dt="2021-11-25T05:46:23.138" v="90" actId="2711"/>
          <ac:spMkLst>
            <pc:docMk/>
            <pc:sldMk cId="733464943" sldId="476"/>
            <ac:spMk id="19" creationId="{00000000-0000-0000-0000-000000000000}"/>
          </ac:spMkLst>
        </pc:spChg>
        <pc:spChg chg="mod">
          <ac:chgData name="Jo w" userId="b33048b01c5f318e" providerId="LiveId" clId="{ED5A0A50-173A-4CF2-A903-FF97D5004397}" dt="2021-11-25T05:46:31.845" v="91" actId="2711"/>
          <ac:spMkLst>
            <pc:docMk/>
            <pc:sldMk cId="733464943" sldId="476"/>
            <ac:spMk id="20" creationId="{00000000-0000-0000-0000-000000000000}"/>
          </ac:spMkLst>
        </pc:spChg>
        <pc:spChg chg="mod">
          <ac:chgData name="Jo w" userId="b33048b01c5f318e" providerId="LiveId" clId="{ED5A0A50-173A-4CF2-A903-FF97D5004397}" dt="2021-11-25T05:46:39.661" v="92" actId="2711"/>
          <ac:spMkLst>
            <pc:docMk/>
            <pc:sldMk cId="733464943" sldId="476"/>
            <ac:spMk id="21" creationId="{00000000-0000-0000-0000-000000000000}"/>
          </ac:spMkLst>
        </pc:spChg>
        <pc:spChg chg="mod">
          <ac:chgData name="Jo w" userId="b33048b01c5f318e" providerId="LiveId" clId="{ED5A0A50-173A-4CF2-A903-FF97D5004397}" dt="2021-11-25T05:46:49.251" v="93" actId="2711"/>
          <ac:spMkLst>
            <pc:docMk/>
            <pc:sldMk cId="733464943" sldId="476"/>
            <ac:spMk id="22" creationId="{00000000-0000-0000-0000-000000000000}"/>
          </ac:spMkLst>
        </pc:spChg>
        <pc:spChg chg="mod">
          <ac:chgData name="Jo w" userId="b33048b01c5f318e" providerId="LiveId" clId="{ED5A0A50-173A-4CF2-A903-FF97D5004397}" dt="2021-11-25T05:44:53.733" v="80" actId="2711"/>
          <ac:spMkLst>
            <pc:docMk/>
            <pc:sldMk cId="733464943" sldId="476"/>
            <ac:spMk id="23" creationId="{00000000-0000-0000-0000-000000000000}"/>
          </ac:spMkLst>
        </pc:spChg>
        <pc:spChg chg="mod">
          <ac:chgData name="Jo w" userId="b33048b01c5f318e" providerId="LiveId" clId="{ED5A0A50-173A-4CF2-A903-FF97D5004397}" dt="2021-11-25T05:45:33.414" v="83" actId="2711"/>
          <ac:spMkLst>
            <pc:docMk/>
            <pc:sldMk cId="733464943" sldId="476"/>
            <ac:spMk id="24" creationId="{00000000-0000-0000-0000-000000000000}"/>
          </ac:spMkLst>
        </pc:spChg>
        <pc:spChg chg="mod">
          <ac:chgData name="Jo w" userId="b33048b01c5f318e" providerId="LiveId" clId="{ED5A0A50-173A-4CF2-A903-FF97D5004397}" dt="2021-11-25T05:46:55.514" v="94" actId="2711"/>
          <ac:spMkLst>
            <pc:docMk/>
            <pc:sldMk cId="733464943" sldId="476"/>
            <ac:spMk id="25" creationId="{00000000-0000-0000-0000-000000000000}"/>
          </ac:spMkLst>
        </pc:spChg>
        <pc:spChg chg="mod">
          <ac:chgData name="Jo w" userId="b33048b01c5f318e" providerId="LiveId" clId="{ED5A0A50-173A-4CF2-A903-FF97D5004397}" dt="2021-11-25T05:45:23.637" v="82" actId="2711"/>
          <ac:spMkLst>
            <pc:docMk/>
            <pc:sldMk cId="733464943" sldId="476"/>
            <ac:spMk id="26" creationId="{00000000-0000-0000-0000-000000000000}"/>
          </ac:spMkLst>
        </pc:spChg>
        <pc:spChg chg="mod">
          <ac:chgData name="Jo w" userId="b33048b01c5f318e" providerId="LiveId" clId="{ED5A0A50-173A-4CF2-A903-FF97D5004397}" dt="2021-11-25T05:45:42.904" v="85" actId="2711"/>
          <ac:spMkLst>
            <pc:docMk/>
            <pc:sldMk cId="733464943" sldId="476"/>
            <ac:spMk id="27" creationId="{00000000-0000-0000-0000-000000000000}"/>
          </ac:spMkLst>
        </pc:spChg>
        <pc:spChg chg="mod">
          <ac:chgData name="Jo w" userId="b33048b01c5f318e" providerId="LiveId" clId="{ED5A0A50-173A-4CF2-A903-FF97D5004397}" dt="2021-11-25T05:47:08.767" v="96" actId="14100"/>
          <ac:spMkLst>
            <pc:docMk/>
            <pc:sldMk cId="733464943" sldId="476"/>
            <ac:spMk id="28" creationId="{00000000-0000-0000-0000-000000000000}"/>
          </ac:spMkLst>
        </pc:spChg>
      </pc:sldChg>
      <pc:sldChg chg="modSp mod">
        <pc:chgData name="Jo w" userId="b33048b01c5f318e" providerId="LiveId" clId="{ED5A0A50-173A-4CF2-A903-FF97D5004397}" dt="2021-11-25T06:08:41.273" v="98" actId="2711"/>
        <pc:sldMkLst>
          <pc:docMk/>
          <pc:sldMk cId="3692922878" sldId="477"/>
        </pc:sldMkLst>
        <pc:spChg chg="mod">
          <ac:chgData name="Jo w" userId="b33048b01c5f318e" providerId="LiveId" clId="{ED5A0A50-173A-4CF2-A903-FF97D5004397}" dt="2021-11-25T06:08:41.273" v="98" actId="2711"/>
          <ac:spMkLst>
            <pc:docMk/>
            <pc:sldMk cId="3692922878" sldId="477"/>
            <ac:spMk id="2" creationId="{00000000-0000-0000-0000-000000000000}"/>
          </ac:spMkLst>
        </pc:spChg>
        <pc:spChg chg="mod">
          <ac:chgData name="Jo w" userId="b33048b01c5f318e" providerId="LiveId" clId="{ED5A0A50-173A-4CF2-A903-FF97D5004397}" dt="2021-11-25T05:49:07.427" v="97" actId="1076"/>
          <ac:spMkLst>
            <pc:docMk/>
            <pc:sldMk cId="3692922878" sldId="477"/>
            <ac:spMk id="17410" creationId="{00000000-0000-0000-0000-000000000000}"/>
          </ac:spMkLst>
        </pc:spChg>
      </pc:sldChg>
      <pc:sldChg chg="modSp mod">
        <pc:chgData name="Jo w" userId="b33048b01c5f318e" providerId="LiveId" clId="{ED5A0A50-173A-4CF2-A903-FF97D5004397}" dt="2021-11-25T06:21:09.584" v="100" actId="2711"/>
        <pc:sldMkLst>
          <pc:docMk/>
          <pc:sldMk cId="893470715" sldId="478"/>
        </pc:sldMkLst>
        <pc:spChg chg="mod">
          <ac:chgData name="Jo w" userId="b33048b01c5f318e" providerId="LiveId" clId="{ED5A0A50-173A-4CF2-A903-FF97D5004397}" dt="2021-11-25T06:21:09.584" v="100" actId="2711"/>
          <ac:spMkLst>
            <pc:docMk/>
            <pc:sldMk cId="893470715" sldId="478"/>
            <ac:spMk id="9" creationId="{00000000-0000-0000-0000-000000000000}"/>
          </ac:spMkLst>
        </pc:spChg>
        <pc:spChg chg="mod">
          <ac:chgData name="Jo w" userId="b33048b01c5f318e" providerId="LiveId" clId="{ED5A0A50-173A-4CF2-A903-FF97D5004397}" dt="2021-11-25T06:20:56.015" v="99" actId="1076"/>
          <ac:spMkLst>
            <pc:docMk/>
            <pc:sldMk cId="893470715" sldId="478"/>
            <ac:spMk id="17410" creationId="{00000000-0000-0000-0000-000000000000}"/>
          </ac:spMkLst>
        </pc:spChg>
      </pc:sldChg>
      <pc:sldChg chg="modSp mod">
        <pc:chgData name="Jo w" userId="b33048b01c5f318e" providerId="LiveId" clId="{ED5A0A50-173A-4CF2-A903-FF97D5004397}" dt="2021-11-25T06:24:04.289" v="102" actId="2711"/>
        <pc:sldMkLst>
          <pc:docMk/>
          <pc:sldMk cId="2400411255" sldId="479"/>
        </pc:sldMkLst>
        <pc:spChg chg="mod">
          <ac:chgData name="Jo w" userId="b33048b01c5f318e" providerId="LiveId" clId="{ED5A0A50-173A-4CF2-A903-FF97D5004397}" dt="2021-11-25T06:24:04.289" v="102" actId="2711"/>
          <ac:spMkLst>
            <pc:docMk/>
            <pc:sldMk cId="2400411255" sldId="479"/>
            <ac:spMk id="15" creationId="{00000000-0000-0000-0000-000000000000}"/>
          </ac:spMkLst>
        </pc:spChg>
        <pc:spChg chg="mod">
          <ac:chgData name="Jo w" userId="b33048b01c5f318e" providerId="LiveId" clId="{ED5A0A50-173A-4CF2-A903-FF97D5004397}" dt="2021-11-25T06:23:58.019" v="101" actId="1076"/>
          <ac:spMkLst>
            <pc:docMk/>
            <pc:sldMk cId="2400411255" sldId="479"/>
            <ac:spMk id="17410" creationId="{00000000-0000-0000-0000-000000000000}"/>
          </ac:spMkLst>
        </pc:spChg>
      </pc:sldChg>
      <pc:sldChg chg="modSp mod">
        <pc:chgData name="Jo w" userId="b33048b01c5f318e" providerId="LiveId" clId="{ED5A0A50-173A-4CF2-A903-FF97D5004397}" dt="2021-12-07T12:46:41.161" v="489" actId="1076"/>
        <pc:sldMkLst>
          <pc:docMk/>
          <pc:sldMk cId="1683247699" sldId="480"/>
        </pc:sldMkLst>
        <pc:spChg chg="mod">
          <ac:chgData name="Jo w" userId="b33048b01c5f318e" providerId="LiveId" clId="{ED5A0A50-173A-4CF2-A903-FF97D5004397}" dt="2021-12-07T12:46:41.161" v="489" actId="1076"/>
          <ac:spMkLst>
            <pc:docMk/>
            <pc:sldMk cId="1683247699" sldId="480"/>
            <ac:spMk id="6" creationId="{00000000-0000-0000-0000-000000000000}"/>
          </ac:spMkLst>
        </pc:spChg>
        <pc:spChg chg="mod">
          <ac:chgData name="Jo w" userId="b33048b01c5f318e" providerId="LiveId" clId="{ED5A0A50-173A-4CF2-A903-FF97D5004397}" dt="2021-11-25T06:26:37.683" v="108" actId="1076"/>
          <ac:spMkLst>
            <pc:docMk/>
            <pc:sldMk cId="1683247699" sldId="480"/>
            <ac:spMk id="10" creationId="{00000000-0000-0000-0000-000000000000}"/>
          </ac:spMkLst>
        </pc:spChg>
        <pc:spChg chg="mod">
          <ac:chgData name="Jo w" userId="b33048b01c5f318e" providerId="LiveId" clId="{ED5A0A50-173A-4CF2-A903-FF97D5004397}" dt="2021-11-25T06:26:03.059" v="104" actId="2711"/>
          <ac:spMkLst>
            <pc:docMk/>
            <pc:sldMk cId="1683247699" sldId="480"/>
            <ac:spMk id="18" creationId="{00000000-0000-0000-0000-000000000000}"/>
          </ac:spMkLst>
        </pc:spChg>
        <pc:spChg chg="mod">
          <ac:chgData name="Jo w" userId="b33048b01c5f318e" providerId="LiveId" clId="{ED5A0A50-173A-4CF2-A903-FF97D5004397}" dt="2021-11-25T06:26:11.110" v="105" actId="2711"/>
          <ac:spMkLst>
            <pc:docMk/>
            <pc:sldMk cId="1683247699" sldId="480"/>
            <ac:spMk id="19" creationId="{00000000-0000-0000-0000-000000000000}"/>
          </ac:spMkLst>
        </pc:spChg>
        <pc:spChg chg="mod">
          <ac:chgData name="Jo w" userId="b33048b01c5f318e" providerId="LiveId" clId="{ED5A0A50-173A-4CF2-A903-FF97D5004397}" dt="2021-11-25T06:26:18.218" v="106" actId="2711"/>
          <ac:spMkLst>
            <pc:docMk/>
            <pc:sldMk cId="1683247699" sldId="480"/>
            <ac:spMk id="21" creationId="{00000000-0000-0000-0000-000000000000}"/>
          </ac:spMkLst>
        </pc:spChg>
        <pc:spChg chg="mod">
          <ac:chgData name="Jo w" userId="b33048b01c5f318e" providerId="LiveId" clId="{ED5A0A50-173A-4CF2-A903-FF97D5004397}" dt="2021-11-25T06:26:41.822" v="109" actId="1076"/>
          <ac:spMkLst>
            <pc:docMk/>
            <pc:sldMk cId="1683247699" sldId="480"/>
            <ac:spMk id="17410" creationId="{00000000-0000-0000-0000-000000000000}"/>
          </ac:spMkLst>
        </pc:spChg>
        <pc:picChg chg="mod">
          <ac:chgData name="Jo w" userId="b33048b01c5f318e" providerId="LiveId" clId="{ED5A0A50-173A-4CF2-A903-FF97D5004397}" dt="2021-11-25T06:26:34.490" v="107" actId="1076"/>
          <ac:picMkLst>
            <pc:docMk/>
            <pc:sldMk cId="1683247699" sldId="480"/>
            <ac:picMk id="11" creationId="{00000000-0000-0000-0000-000000000000}"/>
          </ac:picMkLst>
        </pc:picChg>
      </pc:sldChg>
      <pc:sldChg chg="modSp mod">
        <pc:chgData name="Jo w" userId="b33048b01c5f318e" providerId="LiveId" clId="{ED5A0A50-173A-4CF2-A903-FF97D5004397}" dt="2021-11-25T06:28:24.380" v="112" actId="1076"/>
        <pc:sldMkLst>
          <pc:docMk/>
          <pc:sldMk cId="3910756583" sldId="481"/>
        </pc:sldMkLst>
        <pc:spChg chg="mod">
          <ac:chgData name="Jo w" userId="b33048b01c5f318e" providerId="LiveId" clId="{ED5A0A50-173A-4CF2-A903-FF97D5004397}" dt="2021-11-25T06:28:24.380" v="112" actId="1076"/>
          <ac:spMkLst>
            <pc:docMk/>
            <pc:sldMk cId="3910756583" sldId="481"/>
            <ac:spMk id="10" creationId="{00000000-0000-0000-0000-000000000000}"/>
          </ac:spMkLst>
        </pc:spChg>
        <pc:spChg chg="mod">
          <ac:chgData name="Jo w" userId="b33048b01c5f318e" providerId="LiveId" clId="{ED5A0A50-173A-4CF2-A903-FF97D5004397}" dt="2021-11-25T06:28:04.761" v="110" actId="2711"/>
          <ac:spMkLst>
            <pc:docMk/>
            <pc:sldMk cId="3910756583" sldId="481"/>
            <ac:spMk id="15" creationId="{00000000-0000-0000-0000-000000000000}"/>
          </ac:spMkLst>
        </pc:spChg>
        <pc:spChg chg="mod">
          <ac:chgData name="Jo w" userId="b33048b01c5f318e" providerId="LiveId" clId="{ED5A0A50-173A-4CF2-A903-FF97D5004397}" dt="2021-11-25T06:28:09.403" v="111" actId="1076"/>
          <ac:spMkLst>
            <pc:docMk/>
            <pc:sldMk cId="3910756583" sldId="481"/>
            <ac:spMk id="17410" creationId="{00000000-0000-0000-0000-000000000000}"/>
          </ac:spMkLst>
        </pc:spChg>
        <pc:grpChg chg="mod">
          <ac:chgData name="Jo w" userId="b33048b01c5f318e" providerId="LiveId" clId="{ED5A0A50-173A-4CF2-A903-FF97D5004397}" dt="2021-11-25T06:28:24.380" v="112" actId="1076"/>
          <ac:grpSpMkLst>
            <pc:docMk/>
            <pc:sldMk cId="3910756583" sldId="481"/>
            <ac:grpSpMk id="3" creationId="{00000000-0000-0000-0000-000000000000}"/>
          </ac:grpSpMkLst>
        </pc:grpChg>
        <pc:picChg chg="mod">
          <ac:chgData name="Jo w" userId="b33048b01c5f318e" providerId="LiveId" clId="{ED5A0A50-173A-4CF2-A903-FF97D5004397}" dt="2021-11-25T06:28:24.380" v="112" actId="1076"/>
          <ac:picMkLst>
            <pc:docMk/>
            <pc:sldMk cId="3910756583" sldId="481"/>
            <ac:picMk id="16" creationId="{00000000-0000-0000-0000-000000000000}"/>
          </ac:picMkLst>
        </pc:picChg>
        <pc:picChg chg="mod">
          <ac:chgData name="Jo w" userId="b33048b01c5f318e" providerId="LiveId" clId="{ED5A0A50-173A-4CF2-A903-FF97D5004397}" dt="2021-11-25T06:28:24.380" v="112" actId="1076"/>
          <ac:picMkLst>
            <pc:docMk/>
            <pc:sldMk cId="3910756583" sldId="481"/>
            <ac:picMk id="17412" creationId="{00000000-0000-0000-0000-000000000000}"/>
          </ac:picMkLst>
        </pc:picChg>
      </pc:sldChg>
      <pc:sldChg chg="modSp mod">
        <pc:chgData name="Jo w" userId="b33048b01c5f318e" providerId="LiveId" clId="{ED5A0A50-173A-4CF2-A903-FF97D5004397}" dt="2021-11-25T06:31:35.491" v="120" actId="2711"/>
        <pc:sldMkLst>
          <pc:docMk/>
          <pc:sldMk cId="2445154679" sldId="482"/>
        </pc:sldMkLst>
        <pc:spChg chg="mod">
          <ac:chgData name="Jo w" userId="b33048b01c5f318e" providerId="LiveId" clId="{ED5A0A50-173A-4CF2-A903-FF97D5004397}" dt="2021-11-25T06:30:53.473" v="114" actId="2711"/>
          <ac:spMkLst>
            <pc:docMk/>
            <pc:sldMk cId="2445154679" sldId="482"/>
            <ac:spMk id="13" creationId="{00000000-0000-0000-0000-000000000000}"/>
          </ac:spMkLst>
        </pc:spChg>
        <pc:spChg chg="mod">
          <ac:chgData name="Jo w" userId="b33048b01c5f318e" providerId="LiveId" clId="{ED5A0A50-173A-4CF2-A903-FF97D5004397}" dt="2021-11-25T06:31:00.080" v="115" actId="2711"/>
          <ac:spMkLst>
            <pc:docMk/>
            <pc:sldMk cId="2445154679" sldId="482"/>
            <ac:spMk id="17" creationId="{00000000-0000-0000-0000-000000000000}"/>
          </ac:spMkLst>
        </pc:spChg>
        <pc:spChg chg="mod">
          <ac:chgData name="Jo w" userId="b33048b01c5f318e" providerId="LiveId" clId="{ED5A0A50-173A-4CF2-A903-FF97D5004397}" dt="2021-11-25T06:31:15.322" v="117" actId="2711"/>
          <ac:spMkLst>
            <pc:docMk/>
            <pc:sldMk cId="2445154679" sldId="482"/>
            <ac:spMk id="20" creationId="{00000000-0000-0000-0000-000000000000}"/>
          </ac:spMkLst>
        </pc:spChg>
        <pc:spChg chg="mod">
          <ac:chgData name="Jo w" userId="b33048b01c5f318e" providerId="LiveId" clId="{ED5A0A50-173A-4CF2-A903-FF97D5004397}" dt="2021-11-25T06:31:28.261" v="119" actId="2711"/>
          <ac:spMkLst>
            <pc:docMk/>
            <pc:sldMk cId="2445154679" sldId="482"/>
            <ac:spMk id="22" creationId="{00000000-0000-0000-0000-000000000000}"/>
          </ac:spMkLst>
        </pc:spChg>
        <pc:spChg chg="mod">
          <ac:chgData name="Jo w" userId="b33048b01c5f318e" providerId="LiveId" clId="{ED5A0A50-173A-4CF2-A903-FF97D5004397}" dt="2021-11-25T06:31:08.509" v="116" actId="2711"/>
          <ac:spMkLst>
            <pc:docMk/>
            <pc:sldMk cId="2445154679" sldId="482"/>
            <ac:spMk id="24" creationId="{00000000-0000-0000-0000-000000000000}"/>
          </ac:spMkLst>
        </pc:spChg>
        <pc:spChg chg="mod">
          <ac:chgData name="Jo w" userId="b33048b01c5f318e" providerId="LiveId" clId="{ED5A0A50-173A-4CF2-A903-FF97D5004397}" dt="2021-11-25T06:31:21.344" v="118" actId="2711"/>
          <ac:spMkLst>
            <pc:docMk/>
            <pc:sldMk cId="2445154679" sldId="482"/>
            <ac:spMk id="26" creationId="{00000000-0000-0000-0000-000000000000}"/>
          </ac:spMkLst>
        </pc:spChg>
        <pc:spChg chg="mod">
          <ac:chgData name="Jo w" userId="b33048b01c5f318e" providerId="LiveId" clId="{ED5A0A50-173A-4CF2-A903-FF97D5004397}" dt="2021-11-25T06:31:35.491" v="120" actId="2711"/>
          <ac:spMkLst>
            <pc:docMk/>
            <pc:sldMk cId="2445154679" sldId="482"/>
            <ac:spMk id="29" creationId="{00000000-0000-0000-0000-000000000000}"/>
          </ac:spMkLst>
        </pc:spChg>
        <pc:spChg chg="mod">
          <ac:chgData name="Jo w" userId="b33048b01c5f318e" providerId="LiveId" clId="{ED5A0A50-173A-4CF2-A903-FF97D5004397}" dt="2021-11-25T06:30:41.356" v="113" actId="1076"/>
          <ac:spMkLst>
            <pc:docMk/>
            <pc:sldMk cId="2445154679" sldId="482"/>
            <ac:spMk id="17410" creationId="{00000000-0000-0000-0000-000000000000}"/>
          </ac:spMkLst>
        </pc:spChg>
      </pc:sldChg>
      <pc:sldChg chg="modSp">
        <pc:chgData name="Jo w" userId="b33048b01c5f318e" providerId="LiveId" clId="{ED5A0A50-173A-4CF2-A903-FF97D5004397}" dt="2021-11-26T04:07:28.962" v="470" actId="1076"/>
        <pc:sldMkLst>
          <pc:docMk/>
          <pc:sldMk cId="3343763013" sldId="483"/>
        </pc:sldMkLst>
        <pc:spChg chg="mod">
          <ac:chgData name="Jo w" userId="b33048b01c5f318e" providerId="LiveId" clId="{ED5A0A50-173A-4CF2-A903-FF97D5004397}" dt="2021-11-26T04:07:28.962" v="470" actId="1076"/>
          <ac:spMkLst>
            <pc:docMk/>
            <pc:sldMk cId="3343763013" sldId="483"/>
            <ac:spMk id="17410" creationId="{00000000-0000-0000-0000-000000000000}"/>
          </ac:spMkLst>
        </pc:spChg>
      </pc:sldChg>
      <pc:sldChg chg="modSp mod">
        <pc:chgData name="Jo w" userId="b33048b01c5f318e" providerId="LiveId" clId="{ED5A0A50-173A-4CF2-A903-FF97D5004397}" dt="2021-11-26T04:08:12.397" v="473" actId="1076"/>
        <pc:sldMkLst>
          <pc:docMk/>
          <pc:sldMk cId="438134946" sldId="484"/>
        </pc:sldMkLst>
        <pc:spChg chg="mod">
          <ac:chgData name="Jo w" userId="b33048b01c5f318e" providerId="LiveId" clId="{ED5A0A50-173A-4CF2-A903-FF97D5004397}" dt="2021-11-26T04:08:06.637" v="471" actId="1076"/>
          <ac:spMkLst>
            <pc:docMk/>
            <pc:sldMk cId="438134946" sldId="484"/>
            <ac:spMk id="17410" creationId="{00000000-0000-0000-0000-000000000000}"/>
          </ac:spMkLst>
        </pc:spChg>
        <pc:picChg chg="mod">
          <ac:chgData name="Jo w" userId="b33048b01c5f318e" providerId="LiveId" clId="{ED5A0A50-173A-4CF2-A903-FF97D5004397}" dt="2021-11-26T04:08:12.397" v="473" actId="1076"/>
          <ac:picMkLst>
            <pc:docMk/>
            <pc:sldMk cId="438134946" sldId="484"/>
            <ac:picMk id="19" creationId="{00000000-0000-0000-0000-000000000000}"/>
          </ac:picMkLst>
        </pc:picChg>
        <pc:picChg chg="mod">
          <ac:chgData name="Jo w" userId="b33048b01c5f318e" providerId="LiveId" clId="{ED5A0A50-173A-4CF2-A903-FF97D5004397}" dt="2021-11-26T04:08:10.124" v="472" actId="1076"/>
          <ac:picMkLst>
            <pc:docMk/>
            <pc:sldMk cId="438134946" sldId="484"/>
            <ac:picMk id="20" creationId="{00000000-0000-0000-0000-000000000000}"/>
          </ac:picMkLst>
        </pc:picChg>
      </pc:sldChg>
      <pc:sldChg chg="modSp mod">
        <pc:chgData name="Jo w" userId="b33048b01c5f318e" providerId="LiveId" clId="{ED5A0A50-173A-4CF2-A903-FF97D5004397}" dt="2021-11-25T07:03:14.502" v="126" actId="2711"/>
        <pc:sldMkLst>
          <pc:docMk/>
          <pc:sldMk cId="698182185" sldId="487"/>
        </pc:sldMkLst>
        <pc:spChg chg="mod">
          <ac:chgData name="Jo w" userId="b33048b01c5f318e" providerId="LiveId" clId="{ED5A0A50-173A-4CF2-A903-FF97D5004397}" dt="2021-11-25T07:02:24.355" v="121" actId="2711"/>
          <ac:spMkLst>
            <pc:docMk/>
            <pc:sldMk cId="698182185" sldId="487"/>
            <ac:spMk id="11" creationId="{00000000-0000-0000-0000-000000000000}"/>
          </ac:spMkLst>
        </pc:spChg>
        <pc:spChg chg="mod">
          <ac:chgData name="Jo w" userId="b33048b01c5f318e" providerId="LiveId" clId="{ED5A0A50-173A-4CF2-A903-FF97D5004397}" dt="2021-11-25T07:02:52.499" v="123" actId="2711"/>
          <ac:spMkLst>
            <pc:docMk/>
            <pc:sldMk cId="698182185" sldId="487"/>
            <ac:spMk id="12" creationId="{00000000-0000-0000-0000-000000000000}"/>
          </ac:spMkLst>
        </pc:spChg>
        <pc:spChg chg="mod">
          <ac:chgData name="Jo w" userId="b33048b01c5f318e" providerId="LiveId" clId="{ED5A0A50-173A-4CF2-A903-FF97D5004397}" dt="2021-11-25T07:03:08.967" v="125" actId="2711"/>
          <ac:spMkLst>
            <pc:docMk/>
            <pc:sldMk cId="698182185" sldId="487"/>
            <ac:spMk id="14" creationId="{00000000-0000-0000-0000-000000000000}"/>
          </ac:spMkLst>
        </pc:spChg>
        <pc:spChg chg="mod">
          <ac:chgData name="Jo w" userId="b33048b01c5f318e" providerId="LiveId" clId="{ED5A0A50-173A-4CF2-A903-FF97D5004397}" dt="2021-11-25T07:03:01.177" v="124" actId="2711"/>
          <ac:spMkLst>
            <pc:docMk/>
            <pc:sldMk cId="698182185" sldId="487"/>
            <ac:spMk id="15" creationId="{00000000-0000-0000-0000-000000000000}"/>
          </ac:spMkLst>
        </pc:spChg>
        <pc:spChg chg="mod">
          <ac:chgData name="Jo w" userId="b33048b01c5f318e" providerId="LiveId" clId="{ED5A0A50-173A-4CF2-A903-FF97D5004397}" dt="2021-11-25T07:03:14.502" v="126" actId="2711"/>
          <ac:spMkLst>
            <pc:docMk/>
            <pc:sldMk cId="698182185" sldId="487"/>
            <ac:spMk id="16" creationId="{00000000-0000-0000-0000-000000000000}"/>
          </ac:spMkLst>
        </pc:spChg>
        <pc:spChg chg="mod">
          <ac:chgData name="Jo w" userId="b33048b01c5f318e" providerId="LiveId" clId="{ED5A0A50-173A-4CF2-A903-FF97D5004397}" dt="2021-11-25T07:02:45.980" v="122" actId="2711"/>
          <ac:spMkLst>
            <pc:docMk/>
            <pc:sldMk cId="698182185" sldId="487"/>
            <ac:spMk id="17" creationId="{00000000-0000-0000-0000-000000000000}"/>
          </ac:spMkLst>
        </pc:spChg>
      </pc:sldChg>
      <pc:sldChg chg="modSp mod">
        <pc:chgData name="Jo w" userId="b33048b01c5f318e" providerId="LiveId" clId="{ED5A0A50-173A-4CF2-A903-FF97D5004397}" dt="2021-11-25T07:04:27.694" v="127" actId="2711"/>
        <pc:sldMkLst>
          <pc:docMk/>
          <pc:sldMk cId="422857773" sldId="488"/>
        </pc:sldMkLst>
        <pc:spChg chg="mod">
          <ac:chgData name="Jo w" userId="b33048b01c5f318e" providerId="LiveId" clId="{ED5A0A50-173A-4CF2-A903-FF97D5004397}" dt="2021-11-25T07:04:27.694" v="127" actId="2711"/>
          <ac:spMkLst>
            <pc:docMk/>
            <pc:sldMk cId="422857773" sldId="488"/>
            <ac:spMk id="22" creationId="{00000000-0000-0000-0000-000000000000}"/>
          </ac:spMkLst>
        </pc:spChg>
      </pc:sldChg>
      <pc:sldChg chg="modSp mod">
        <pc:chgData name="Jo w" userId="b33048b01c5f318e" providerId="LiveId" clId="{ED5A0A50-173A-4CF2-A903-FF97D5004397}" dt="2021-11-26T04:18:04.417" v="477" actId="1076"/>
        <pc:sldMkLst>
          <pc:docMk/>
          <pc:sldMk cId="898808362" sldId="491"/>
        </pc:sldMkLst>
        <pc:spChg chg="mod">
          <ac:chgData name="Jo w" userId="b33048b01c5f318e" providerId="LiveId" clId="{ED5A0A50-173A-4CF2-A903-FF97D5004397}" dt="2021-11-26T04:18:00.332" v="476" actId="1076"/>
          <ac:spMkLst>
            <pc:docMk/>
            <pc:sldMk cId="898808362" sldId="491"/>
            <ac:spMk id="12" creationId="{00000000-0000-0000-0000-000000000000}"/>
          </ac:spMkLst>
        </pc:spChg>
        <pc:spChg chg="mod">
          <ac:chgData name="Jo w" userId="b33048b01c5f318e" providerId="LiveId" clId="{ED5A0A50-173A-4CF2-A903-FF97D5004397}" dt="2021-11-26T04:17:57.147" v="475" actId="1076"/>
          <ac:spMkLst>
            <pc:docMk/>
            <pc:sldMk cId="898808362" sldId="491"/>
            <ac:spMk id="17410" creationId="{00000000-0000-0000-0000-000000000000}"/>
          </ac:spMkLst>
        </pc:spChg>
        <pc:picChg chg="mod">
          <ac:chgData name="Jo w" userId="b33048b01c5f318e" providerId="LiveId" clId="{ED5A0A50-173A-4CF2-A903-FF97D5004397}" dt="2021-11-26T04:18:04.417" v="477" actId="1076"/>
          <ac:picMkLst>
            <pc:docMk/>
            <pc:sldMk cId="898808362" sldId="491"/>
            <ac:picMk id="9" creationId="{00000000-0000-0000-0000-000000000000}"/>
          </ac:picMkLst>
        </pc:picChg>
      </pc:sldChg>
      <pc:sldChg chg="modSp mod">
        <pc:chgData name="Jo w" userId="b33048b01c5f318e" providerId="LiveId" clId="{ED5A0A50-173A-4CF2-A903-FF97D5004397}" dt="2021-11-25T07:13:02.238" v="143" actId="1076"/>
        <pc:sldMkLst>
          <pc:docMk/>
          <pc:sldMk cId="24598072" sldId="493"/>
        </pc:sldMkLst>
        <pc:spChg chg="mod">
          <ac:chgData name="Jo w" userId="b33048b01c5f318e" providerId="LiveId" clId="{ED5A0A50-173A-4CF2-A903-FF97D5004397}" dt="2021-11-25T07:12:58.098" v="141" actId="1076"/>
          <ac:spMkLst>
            <pc:docMk/>
            <pc:sldMk cId="24598072" sldId="493"/>
            <ac:spMk id="14" creationId="{00000000-0000-0000-0000-000000000000}"/>
          </ac:spMkLst>
        </pc:spChg>
        <pc:spChg chg="mod">
          <ac:chgData name="Jo w" userId="b33048b01c5f318e" providerId="LiveId" clId="{ED5A0A50-173A-4CF2-A903-FF97D5004397}" dt="2021-11-25T07:12:26.530" v="132" actId="1076"/>
          <ac:spMkLst>
            <pc:docMk/>
            <pc:sldMk cId="24598072" sldId="493"/>
            <ac:spMk id="19" creationId="{00000000-0000-0000-0000-000000000000}"/>
          </ac:spMkLst>
        </pc:spChg>
        <pc:spChg chg="mod">
          <ac:chgData name="Jo w" userId="b33048b01c5f318e" providerId="LiveId" clId="{ED5A0A50-173A-4CF2-A903-FF97D5004397}" dt="2021-11-25T07:11:56.414" v="128" actId="1076"/>
          <ac:spMkLst>
            <pc:docMk/>
            <pc:sldMk cId="24598072" sldId="493"/>
            <ac:spMk id="18434" creationId="{00000000-0000-0000-0000-000000000000}"/>
          </ac:spMkLst>
        </pc:spChg>
        <pc:picChg chg="mod">
          <ac:chgData name="Jo w" userId="b33048b01c5f318e" providerId="LiveId" clId="{ED5A0A50-173A-4CF2-A903-FF97D5004397}" dt="2021-11-25T07:12:37.038" v="136" actId="1076"/>
          <ac:picMkLst>
            <pc:docMk/>
            <pc:sldMk cId="24598072" sldId="493"/>
            <ac:picMk id="12" creationId="{00000000-0000-0000-0000-000000000000}"/>
          </ac:picMkLst>
        </pc:picChg>
        <pc:picChg chg="mod">
          <ac:chgData name="Jo w" userId="b33048b01c5f318e" providerId="LiveId" clId="{ED5A0A50-173A-4CF2-A903-FF97D5004397}" dt="2021-11-25T07:12:59.809" v="142" actId="1076"/>
          <ac:picMkLst>
            <pc:docMk/>
            <pc:sldMk cId="24598072" sldId="493"/>
            <ac:picMk id="18" creationId="{00000000-0000-0000-0000-000000000000}"/>
          </ac:picMkLst>
        </pc:picChg>
        <pc:picChg chg="mod">
          <ac:chgData name="Jo w" userId="b33048b01c5f318e" providerId="LiveId" clId="{ED5A0A50-173A-4CF2-A903-FF97D5004397}" dt="2021-11-25T07:13:02.238" v="143" actId="1076"/>
          <ac:picMkLst>
            <pc:docMk/>
            <pc:sldMk cId="24598072" sldId="493"/>
            <ac:picMk id="20" creationId="{00000000-0000-0000-0000-000000000000}"/>
          </ac:picMkLst>
        </pc:picChg>
      </pc:sldChg>
      <pc:sldChg chg="modSp mod">
        <pc:chgData name="Jo w" userId="b33048b01c5f318e" providerId="LiveId" clId="{ED5A0A50-173A-4CF2-A903-FF97D5004397}" dt="2021-11-25T07:21:55.289" v="174" actId="1076"/>
        <pc:sldMkLst>
          <pc:docMk/>
          <pc:sldMk cId="786730820" sldId="495"/>
        </pc:sldMkLst>
        <pc:spChg chg="mod">
          <ac:chgData name="Jo w" userId="b33048b01c5f318e" providerId="LiveId" clId="{ED5A0A50-173A-4CF2-A903-FF97D5004397}" dt="2021-11-25T07:14:22.516" v="147" actId="1076"/>
          <ac:spMkLst>
            <pc:docMk/>
            <pc:sldMk cId="786730820" sldId="495"/>
            <ac:spMk id="10" creationId="{00000000-0000-0000-0000-000000000000}"/>
          </ac:spMkLst>
        </pc:spChg>
        <pc:spChg chg="mod">
          <ac:chgData name="Jo w" userId="b33048b01c5f318e" providerId="LiveId" clId="{ED5A0A50-173A-4CF2-A903-FF97D5004397}" dt="2021-11-25T07:14:51.971" v="152" actId="1076"/>
          <ac:spMkLst>
            <pc:docMk/>
            <pc:sldMk cId="786730820" sldId="495"/>
            <ac:spMk id="14" creationId="{00000000-0000-0000-0000-000000000000}"/>
          </ac:spMkLst>
        </pc:spChg>
        <pc:spChg chg="mod">
          <ac:chgData name="Jo w" userId="b33048b01c5f318e" providerId="LiveId" clId="{ED5A0A50-173A-4CF2-A903-FF97D5004397}" dt="2021-11-25T07:15:38.264" v="160" actId="1076"/>
          <ac:spMkLst>
            <pc:docMk/>
            <pc:sldMk cId="786730820" sldId="495"/>
            <ac:spMk id="21" creationId="{00000000-0000-0000-0000-000000000000}"/>
          </ac:spMkLst>
        </pc:spChg>
        <pc:spChg chg="mod">
          <ac:chgData name="Jo w" userId="b33048b01c5f318e" providerId="LiveId" clId="{ED5A0A50-173A-4CF2-A903-FF97D5004397}" dt="2021-11-25T07:15:42.256" v="161" actId="1076"/>
          <ac:spMkLst>
            <pc:docMk/>
            <pc:sldMk cId="786730820" sldId="495"/>
            <ac:spMk id="22" creationId="{00000000-0000-0000-0000-000000000000}"/>
          </ac:spMkLst>
        </pc:spChg>
        <pc:spChg chg="mod">
          <ac:chgData name="Jo w" userId="b33048b01c5f318e" providerId="LiveId" clId="{ED5A0A50-173A-4CF2-A903-FF97D5004397}" dt="2021-11-25T07:15:45.756" v="162" actId="1076"/>
          <ac:spMkLst>
            <pc:docMk/>
            <pc:sldMk cId="786730820" sldId="495"/>
            <ac:spMk id="23" creationId="{00000000-0000-0000-0000-000000000000}"/>
          </ac:spMkLst>
        </pc:spChg>
        <pc:spChg chg="mod">
          <ac:chgData name="Jo w" userId="b33048b01c5f318e" providerId="LiveId" clId="{ED5A0A50-173A-4CF2-A903-FF97D5004397}" dt="2021-11-25T07:15:53.169" v="163" actId="1076"/>
          <ac:spMkLst>
            <pc:docMk/>
            <pc:sldMk cId="786730820" sldId="495"/>
            <ac:spMk id="24" creationId="{00000000-0000-0000-0000-000000000000}"/>
          </ac:spMkLst>
        </pc:spChg>
        <pc:spChg chg="mod">
          <ac:chgData name="Jo w" userId="b33048b01c5f318e" providerId="LiveId" clId="{ED5A0A50-173A-4CF2-A903-FF97D5004397}" dt="2021-11-25T07:21:55.289" v="174" actId="1076"/>
          <ac:spMkLst>
            <pc:docMk/>
            <pc:sldMk cId="786730820" sldId="495"/>
            <ac:spMk id="18434" creationId="{00000000-0000-0000-0000-000000000000}"/>
          </ac:spMkLst>
        </pc:spChg>
      </pc:sldChg>
      <pc:sldChg chg="modSp mod">
        <pc:chgData name="Jo w" userId="b33048b01c5f318e" providerId="LiveId" clId="{ED5A0A50-173A-4CF2-A903-FF97D5004397}" dt="2021-11-25T07:18:12.713" v="173" actId="2711"/>
        <pc:sldMkLst>
          <pc:docMk/>
          <pc:sldMk cId="4029488448" sldId="496"/>
        </pc:sldMkLst>
        <pc:spChg chg="mod">
          <ac:chgData name="Jo w" userId="b33048b01c5f318e" providerId="LiveId" clId="{ED5A0A50-173A-4CF2-A903-FF97D5004397}" dt="2021-11-25T07:17:34.722" v="168" actId="2711"/>
          <ac:spMkLst>
            <pc:docMk/>
            <pc:sldMk cId="4029488448" sldId="496"/>
            <ac:spMk id="10" creationId="{00000000-0000-0000-0000-000000000000}"/>
          </ac:spMkLst>
        </pc:spChg>
        <pc:spChg chg="mod">
          <ac:chgData name="Jo w" userId="b33048b01c5f318e" providerId="LiveId" clId="{ED5A0A50-173A-4CF2-A903-FF97D5004397}" dt="2021-11-25T07:17:28.873" v="167" actId="1076"/>
          <ac:spMkLst>
            <pc:docMk/>
            <pc:sldMk cId="4029488448" sldId="496"/>
            <ac:spMk id="14" creationId="{00000000-0000-0000-0000-000000000000}"/>
          </ac:spMkLst>
        </pc:spChg>
        <pc:spChg chg="mod">
          <ac:chgData name="Jo w" userId="b33048b01c5f318e" providerId="LiveId" clId="{ED5A0A50-173A-4CF2-A903-FF97D5004397}" dt="2021-11-25T07:18:04.913" v="172" actId="2711"/>
          <ac:spMkLst>
            <pc:docMk/>
            <pc:sldMk cId="4029488448" sldId="496"/>
            <ac:spMk id="21" creationId="{00000000-0000-0000-0000-000000000000}"/>
          </ac:spMkLst>
        </pc:spChg>
        <pc:spChg chg="mod">
          <ac:chgData name="Jo w" userId="b33048b01c5f318e" providerId="LiveId" clId="{ED5A0A50-173A-4CF2-A903-FF97D5004397}" dt="2021-11-25T07:18:12.713" v="173" actId="2711"/>
          <ac:spMkLst>
            <pc:docMk/>
            <pc:sldMk cId="4029488448" sldId="496"/>
            <ac:spMk id="23" creationId="{00000000-0000-0000-0000-000000000000}"/>
          </ac:spMkLst>
        </pc:spChg>
        <pc:spChg chg="mod">
          <ac:chgData name="Jo w" userId="b33048b01c5f318e" providerId="LiveId" clId="{ED5A0A50-173A-4CF2-A903-FF97D5004397}" dt="2021-11-25T07:17:41.501" v="169" actId="2711"/>
          <ac:spMkLst>
            <pc:docMk/>
            <pc:sldMk cId="4029488448" sldId="496"/>
            <ac:spMk id="26" creationId="{00000000-0000-0000-0000-000000000000}"/>
          </ac:spMkLst>
        </pc:spChg>
        <pc:spChg chg="mod">
          <ac:chgData name="Jo w" userId="b33048b01c5f318e" providerId="LiveId" clId="{ED5A0A50-173A-4CF2-A903-FF97D5004397}" dt="2021-11-25T07:17:53.647" v="171" actId="2711"/>
          <ac:spMkLst>
            <pc:docMk/>
            <pc:sldMk cId="4029488448" sldId="496"/>
            <ac:spMk id="27" creationId="{00000000-0000-0000-0000-000000000000}"/>
          </ac:spMkLst>
        </pc:spChg>
        <pc:spChg chg="mod">
          <ac:chgData name="Jo w" userId="b33048b01c5f318e" providerId="LiveId" clId="{ED5A0A50-173A-4CF2-A903-FF97D5004397}" dt="2021-11-25T07:17:47.712" v="170" actId="2711"/>
          <ac:spMkLst>
            <pc:docMk/>
            <pc:sldMk cId="4029488448" sldId="496"/>
            <ac:spMk id="28" creationId="{00000000-0000-0000-0000-000000000000}"/>
          </ac:spMkLst>
        </pc:spChg>
        <pc:spChg chg="mod">
          <ac:chgData name="Jo w" userId="b33048b01c5f318e" providerId="LiveId" clId="{ED5A0A50-173A-4CF2-A903-FF97D5004397}" dt="2021-11-25T07:16:59.240" v="164" actId="1076"/>
          <ac:spMkLst>
            <pc:docMk/>
            <pc:sldMk cId="4029488448" sldId="496"/>
            <ac:spMk id="18434" creationId="{00000000-0000-0000-0000-000000000000}"/>
          </ac:spMkLst>
        </pc:spChg>
      </pc:sldChg>
      <pc:sldChg chg="modSp mod">
        <pc:chgData name="Jo w" userId="b33048b01c5f318e" providerId="LiveId" clId="{ED5A0A50-173A-4CF2-A903-FF97D5004397}" dt="2021-11-25T07:22:14.953" v="177" actId="1076"/>
        <pc:sldMkLst>
          <pc:docMk/>
          <pc:sldMk cId="4170436207" sldId="497"/>
        </pc:sldMkLst>
        <pc:spChg chg="mod">
          <ac:chgData name="Jo w" userId="b33048b01c5f318e" providerId="LiveId" clId="{ED5A0A50-173A-4CF2-A903-FF97D5004397}" dt="2021-11-25T07:22:14.953" v="177" actId="1076"/>
          <ac:spMkLst>
            <pc:docMk/>
            <pc:sldMk cId="4170436207" sldId="497"/>
            <ac:spMk id="14" creationId="{00000000-0000-0000-0000-000000000000}"/>
          </ac:spMkLst>
        </pc:spChg>
        <pc:spChg chg="mod">
          <ac:chgData name="Jo w" userId="b33048b01c5f318e" providerId="LiveId" clId="{ED5A0A50-173A-4CF2-A903-FF97D5004397}" dt="2021-11-25T07:22:10.499" v="176" actId="1076"/>
          <ac:spMkLst>
            <pc:docMk/>
            <pc:sldMk cId="4170436207" sldId="497"/>
            <ac:spMk id="18434" creationId="{00000000-0000-0000-0000-000000000000}"/>
          </ac:spMkLst>
        </pc:spChg>
      </pc:sldChg>
      <pc:sldChg chg="modSp mod">
        <pc:chgData name="Jo w" userId="b33048b01c5f318e" providerId="LiveId" clId="{ED5A0A50-173A-4CF2-A903-FF97D5004397}" dt="2021-12-07T12:48:23.434" v="490" actId="1076"/>
        <pc:sldMkLst>
          <pc:docMk/>
          <pc:sldMk cId="24215491" sldId="501"/>
        </pc:sldMkLst>
        <pc:spChg chg="mod">
          <ac:chgData name="Jo w" userId="b33048b01c5f318e" providerId="LiveId" clId="{ED5A0A50-173A-4CF2-A903-FF97D5004397}" dt="2021-11-25T07:46:09.203" v="178" actId="2711"/>
          <ac:spMkLst>
            <pc:docMk/>
            <pc:sldMk cId="24215491" sldId="501"/>
            <ac:spMk id="20" creationId="{00000000-0000-0000-0000-000000000000}"/>
          </ac:spMkLst>
        </pc:spChg>
        <pc:spChg chg="mod">
          <ac:chgData name="Jo w" userId="b33048b01c5f318e" providerId="LiveId" clId="{ED5A0A50-173A-4CF2-A903-FF97D5004397}" dt="2021-11-25T07:47:00.640" v="183" actId="2711"/>
          <ac:spMkLst>
            <pc:docMk/>
            <pc:sldMk cId="24215491" sldId="501"/>
            <ac:spMk id="22" creationId="{00000000-0000-0000-0000-000000000000}"/>
          </ac:spMkLst>
        </pc:spChg>
        <pc:spChg chg="mod">
          <ac:chgData name="Jo w" userId="b33048b01c5f318e" providerId="LiveId" clId="{ED5A0A50-173A-4CF2-A903-FF97D5004397}" dt="2021-11-25T07:46:17.665" v="179" actId="2711"/>
          <ac:spMkLst>
            <pc:docMk/>
            <pc:sldMk cId="24215491" sldId="501"/>
            <ac:spMk id="24" creationId="{00000000-0000-0000-0000-000000000000}"/>
          </ac:spMkLst>
        </pc:spChg>
        <pc:spChg chg="mod">
          <ac:chgData name="Jo w" userId="b33048b01c5f318e" providerId="LiveId" clId="{ED5A0A50-173A-4CF2-A903-FF97D5004397}" dt="2021-11-25T07:46:33.202" v="180" actId="2711"/>
          <ac:spMkLst>
            <pc:docMk/>
            <pc:sldMk cId="24215491" sldId="501"/>
            <ac:spMk id="27" creationId="{00000000-0000-0000-0000-000000000000}"/>
          </ac:spMkLst>
        </pc:spChg>
        <pc:spChg chg="mod">
          <ac:chgData name="Jo w" userId="b33048b01c5f318e" providerId="LiveId" clId="{ED5A0A50-173A-4CF2-A903-FF97D5004397}" dt="2021-11-25T07:46:44.524" v="181" actId="2711"/>
          <ac:spMkLst>
            <pc:docMk/>
            <pc:sldMk cId="24215491" sldId="501"/>
            <ac:spMk id="34" creationId="{00000000-0000-0000-0000-000000000000}"/>
          </ac:spMkLst>
        </pc:spChg>
        <pc:spChg chg="mod">
          <ac:chgData name="Jo w" userId="b33048b01c5f318e" providerId="LiveId" clId="{ED5A0A50-173A-4CF2-A903-FF97D5004397}" dt="2021-11-25T07:46:55.377" v="182" actId="2711"/>
          <ac:spMkLst>
            <pc:docMk/>
            <pc:sldMk cId="24215491" sldId="501"/>
            <ac:spMk id="39" creationId="{00000000-0000-0000-0000-000000000000}"/>
          </ac:spMkLst>
        </pc:spChg>
        <pc:spChg chg="mod">
          <ac:chgData name="Jo w" userId="b33048b01c5f318e" providerId="LiveId" clId="{ED5A0A50-173A-4CF2-A903-FF97D5004397}" dt="2021-12-07T12:48:23.434" v="490" actId="1076"/>
          <ac:spMkLst>
            <pc:docMk/>
            <pc:sldMk cId="24215491" sldId="501"/>
            <ac:spMk id="18434" creationId="{00000000-0000-0000-0000-000000000000}"/>
          </ac:spMkLst>
        </pc:spChg>
      </pc:sldChg>
      <pc:sldChg chg="modSp mod">
        <pc:chgData name="Jo w" userId="b33048b01c5f318e" providerId="LiveId" clId="{ED5A0A50-173A-4CF2-A903-FF97D5004397}" dt="2021-11-25T07:50:48.900" v="192" actId="1076"/>
        <pc:sldMkLst>
          <pc:docMk/>
          <pc:sldMk cId="255282328" sldId="502"/>
        </pc:sldMkLst>
        <pc:spChg chg="mod">
          <ac:chgData name="Jo w" userId="b33048b01c5f318e" providerId="LiveId" clId="{ED5A0A50-173A-4CF2-A903-FF97D5004397}" dt="2021-11-25T07:50:27.950" v="188" actId="2711"/>
          <ac:spMkLst>
            <pc:docMk/>
            <pc:sldMk cId="255282328" sldId="502"/>
            <ac:spMk id="30" creationId="{00000000-0000-0000-0000-000000000000}"/>
          </ac:spMkLst>
        </pc:spChg>
        <pc:spChg chg="mod">
          <ac:chgData name="Jo w" userId="b33048b01c5f318e" providerId="LiveId" clId="{ED5A0A50-173A-4CF2-A903-FF97D5004397}" dt="2021-11-25T07:50:38.868" v="190" actId="14100"/>
          <ac:spMkLst>
            <pc:docMk/>
            <pc:sldMk cId="255282328" sldId="502"/>
            <ac:spMk id="31" creationId="{00000000-0000-0000-0000-000000000000}"/>
          </ac:spMkLst>
        </pc:spChg>
        <pc:spChg chg="mod">
          <ac:chgData name="Jo w" userId="b33048b01c5f318e" providerId="LiveId" clId="{ED5A0A50-173A-4CF2-A903-FF97D5004397}" dt="2021-11-25T07:50:48.900" v="192" actId="1076"/>
          <ac:spMkLst>
            <pc:docMk/>
            <pc:sldMk cId="255282328" sldId="502"/>
            <ac:spMk id="18434" creationId="{00000000-0000-0000-0000-000000000000}"/>
          </ac:spMkLst>
        </pc:spChg>
      </pc:sldChg>
      <pc:sldChg chg="modSp mod">
        <pc:chgData name="Jo w" userId="b33048b01c5f318e" providerId="LiveId" clId="{ED5A0A50-173A-4CF2-A903-FF97D5004397}" dt="2021-11-25T07:52:18.842" v="197" actId="2711"/>
        <pc:sldMkLst>
          <pc:docMk/>
          <pc:sldMk cId="3538777190" sldId="503"/>
        </pc:sldMkLst>
        <pc:spChg chg="mod">
          <ac:chgData name="Jo w" userId="b33048b01c5f318e" providerId="LiveId" clId="{ED5A0A50-173A-4CF2-A903-FF97D5004397}" dt="2021-11-25T07:52:12.676" v="196" actId="2711"/>
          <ac:spMkLst>
            <pc:docMk/>
            <pc:sldMk cId="3538777190" sldId="503"/>
            <ac:spMk id="30" creationId="{00000000-0000-0000-0000-000000000000}"/>
          </ac:spMkLst>
        </pc:spChg>
        <pc:spChg chg="mod">
          <ac:chgData name="Jo w" userId="b33048b01c5f318e" providerId="LiveId" clId="{ED5A0A50-173A-4CF2-A903-FF97D5004397}" dt="2021-11-25T07:52:18.842" v="197" actId="2711"/>
          <ac:spMkLst>
            <pc:docMk/>
            <pc:sldMk cId="3538777190" sldId="503"/>
            <ac:spMk id="31" creationId="{00000000-0000-0000-0000-000000000000}"/>
          </ac:spMkLst>
        </pc:spChg>
        <pc:spChg chg="mod">
          <ac:chgData name="Jo w" userId="b33048b01c5f318e" providerId="LiveId" clId="{ED5A0A50-173A-4CF2-A903-FF97D5004397}" dt="2021-11-25T07:52:05.735" v="195" actId="1076"/>
          <ac:spMkLst>
            <pc:docMk/>
            <pc:sldMk cId="3538777190" sldId="503"/>
            <ac:spMk id="18434" creationId="{00000000-0000-0000-0000-000000000000}"/>
          </ac:spMkLst>
        </pc:spChg>
      </pc:sldChg>
      <pc:sldChg chg="modSp mod">
        <pc:chgData name="Jo w" userId="b33048b01c5f318e" providerId="LiveId" clId="{ED5A0A50-173A-4CF2-A903-FF97D5004397}" dt="2021-11-25T08:02:58.932" v="205" actId="1076"/>
        <pc:sldMkLst>
          <pc:docMk/>
          <pc:sldMk cId="1799966507" sldId="504"/>
        </pc:sldMkLst>
        <pc:spChg chg="mod">
          <ac:chgData name="Jo w" userId="b33048b01c5f318e" providerId="LiveId" clId="{ED5A0A50-173A-4CF2-A903-FF97D5004397}" dt="2021-11-25T08:02:47.489" v="203" actId="1076"/>
          <ac:spMkLst>
            <pc:docMk/>
            <pc:sldMk cId="1799966507" sldId="504"/>
            <ac:spMk id="12" creationId="{00000000-0000-0000-0000-000000000000}"/>
          </ac:spMkLst>
        </pc:spChg>
        <pc:spChg chg="mod">
          <ac:chgData name="Jo w" userId="b33048b01c5f318e" providerId="LiveId" clId="{ED5A0A50-173A-4CF2-A903-FF97D5004397}" dt="2021-11-25T08:02:58.932" v="205" actId="1076"/>
          <ac:spMkLst>
            <pc:docMk/>
            <pc:sldMk cId="1799966507" sldId="504"/>
            <ac:spMk id="30" creationId="{00000000-0000-0000-0000-000000000000}"/>
          </ac:spMkLst>
        </pc:spChg>
        <pc:spChg chg="mod">
          <ac:chgData name="Jo w" userId="b33048b01c5f318e" providerId="LiveId" clId="{ED5A0A50-173A-4CF2-A903-FF97D5004397}" dt="2021-11-25T08:02:34.226" v="201" actId="1076"/>
          <ac:spMkLst>
            <pc:docMk/>
            <pc:sldMk cId="1799966507" sldId="504"/>
            <ac:spMk id="18434" creationId="{00000000-0000-0000-0000-000000000000}"/>
          </ac:spMkLst>
        </pc:spChg>
      </pc:sldChg>
      <pc:sldChg chg="modSp mod">
        <pc:chgData name="Jo w" userId="b33048b01c5f318e" providerId="LiveId" clId="{ED5A0A50-173A-4CF2-A903-FF97D5004397}" dt="2021-11-25T08:06:23.197" v="213" actId="1076"/>
        <pc:sldMkLst>
          <pc:docMk/>
          <pc:sldMk cId="2173927821" sldId="505"/>
        </pc:sldMkLst>
        <pc:spChg chg="mod">
          <ac:chgData name="Jo w" userId="b33048b01c5f318e" providerId="LiveId" clId="{ED5A0A50-173A-4CF2-A903-FF97D5004397}" dt="2021-11-25T08:06:02.208" v="210" actId="1076"/>
          <ac:spMkLst>
            <pc:docMk/>
            <pc:sldMk cId="2173927821" sldId="505"/>
            <ac:spMk id="14" creationId="{00000000-0000-0000-0000-000000000000}"/>
          </ac:spMkLst>
        </pc:spChg>
        <pc:spChg chg="mod">
          <ac:chgData name="Jo w" userId="b33048b01c5f318e" providerId="LiveId" clId="{ED5A0A50-173A-4CF2-A903-FF97D5004397}" dt="2021-11-25T08:06:23.197" v="213" actId="1076"/>
          <ac:spMkLst>
            <pc:docMk/>
            <pc:sldMk cId="2173927821" sldId="505"/>
            <ac:spMk id="22" creationId="{00000000-0000-0000-0000-000000000000}"/>
          </ac:spMkLst>
        </pc:spChg>
        <pc:spChg chg="mod">
          <ac:chgData name="Jo w" userId="b33048b01c5f318e" providerId="LiveId" clId="{ED5A0A50-173A-4CF2-A903-FF97D5004397}" dt="2021-11-25T08:06:10.146" v="212" actId="1076"/>
          <ac:spMkLst>
            <pc:docMk/>
            <pc:sldMk cId="2173927821" sldId="505"/>
            <ac:spMk id="37" creationId="{00000000-0000-0000-0000-000000000000}"/>
          </ac:spMkLst>
        </pc:spChg>
        <pc:picChg chg="mod">
          <ac:chgData name="Jo w" userId="b33048b01c5f318e" providerId="LiveId" clId="{ED5A0A50-173A-4CF2-A903-FF97D5004397}" dt="2021-11-25T08:05:59.156" v="209" actId="1076"/>
          <ac:picMkLst>
            <pc:docMk/>
            <pc:sldMk cId="2173927821" sldId="505"/>
            <ac:picMk id="19" creationId="{00000000-0000-0000-0000-000000000000}"/>
          </ac:picMkLst>
        </pc:picChg>
      </pc:sldChg>
      <pc:sldChg chg="delSp modSp mod">
        <pc:chgData name="Jo w" userId="b33048b01c5f318e" providerId="LiveId" clId="{ED5A0A50-173A-4CF2-A903-FF97D5004397}" dt="2021-11-25T09:27:59.726" v="304"/>
        <pc:sldMkLst>
          <pc:docMk/>
          <pc:sldMk cId="3993820142" sldId="506"/>
        </pc:sldMkLst>
        <pc:spChg chg="mod">
          <ac:chgData name="Jo w" userId="b33048b01c5f318e" providerId="LiveId" clId="{ED5A0A50-173A-4CF2-A903-FF97D5004397}" dt="2021-11-25T09:21:59.753" v="302" actId="1076"/>
          <ac:spMkLst>
            <pc:docMk/>
            <pc:sldMk cId="3993820142" sldId="506"/>
            <ac:spMk id="2" creationId="{00000000-0000-0000-0000-000000000000}"/>
          </ac:spMkLst>
        </pc:spChg>
        <pc:spChg chg="del mod">
          <ac:chgData name="Jo w" userId="b33048b01c5f318e" providerId="LiveId" clId="{ED5A0A50-173A-4CF2-A903-FF97D5004397}" dt="2021-11-25T09:27:59.726" v="304"/>
          <ac:spMkLst>
            <pc:docMk/>
            <pc:sldMk cId="3993820142" sldId="506"/>
            <ac:spMk id="21506" creationId="{00000000-0000-0000-0000-000000000000}"/>
          </ac:spMkLst>
        </pc:spChg>
      </pc:sldChg>
      <pc:sldChg chg="delSp modSp mod">
        <pc:chgData name="Jo w" userId="b33048b01c5f318e" providerId="LiveId" clId="{ED5A0A50-173A-4CF2-A903-FF97D5004397}" dt="2021-11-25T09:29:32.965" v="328" actId="2711"/>
        <pc:sldMkLst>
          <pc:docMk/>
          <pc:sldMk cId="2591962134" sldId="507"/>
        </pc:sldMkLst>
        <pc:spChg chg="mod">
          <ac:chgData name="Jo w" userId="b33048b01c5f318e" providerId="LiveId" clId="{ED5A0A50-173A-4CF2-A903-FF97D5004397}" dt="2021-11-25T09:29:19.916" v="326" actId="2711"/>
          <ac:spMkLst>
            <pc:docMk/>
            <pc:sldMk cId="2591962134" sldId="507"/>
            <ac:spMk id="5" creationId="{00000000-0000-0000-0000-000000000000}"/>
          </ac:spMkLst>
        </pc:spChg>
        <pc:spChg chg="mod">
          <ac:chgData name="Jo w" userId="b33048b01c5f318e" providerId="LiveId" clId="{ED5A0A50-173A-4CF2-A903-FF97D5004397}" dt="2021-11-25T09:29:27.108" v="327" actId="2711"/>
          <ac:spMkLst>
            <pc:docMk/>
            <pc:sldMk cId="2591962134" sldId="507"/>
            <ac:spMk id="8" creationId="{00000000-0000-0000-0000-000000000000}"/>
          </ac:spMkLst>
        </pc:spChg>
        <pc:spChg chg="mod">
          <ac:chgData name="Jo w" userId="b33048b01c5f318e" providerId="LiveId" clId="{ED5A0A50-173A-4CF2-A903-FF97D5004397}" dt="2021-11-25T09:29:12.249" v="325" actId="14100"/>
          <ac:spMkLst>
            <pc:docMk/>
            <pc:sldMk cId="2591962134" sldId="507"/>
            <ac:spMk id="10" creationId="{00000000-0000-0000-0000-000000000000}"/>
          </ac:spMkLst>
        </pc:spChg>
        <pc:spChg chg="mod">
          <ac:chgData name="Jo w" userId="b33048b01c5f318e" providerId="LiveId" clId="{ED5A0A50-173A-4CF2-A903-FF97D5004397}" dt="2021-11-25T09:29:32.965" v="328" actId="2711"/>
          <ac:spMkLst>
            <pc:docMk/>
            <pc:sldMk cId="2591962134" sldId="507"/>
            <ac:spMk id="14" creationId="{00000000-0000-0000-0000-000000000000}"/>
          </ac:spMkLst>
        </pc:spChg>
        <pc:spChg chg="del mod">
          <ac:chgData name="Jo w" userId="b33048b01c5f318e" providerId="LiveId" clId="{ED5A0A50-173A-4CF2-A903-FF97D5004397}" dt="2021-11-25T09:28:19.544" v="307"/>
          <ac:spMkLst>
            <pc:docMk/>
            <pc:sldMk cId="2591962134" sldId="507"/>
            <ac:spMk id="21506" creationId="{00000000-0000-0000-0000-000000000000}"/>
          </ac:spMkLst>
        </pc:spChg>
        <pc:picChg chg="mod">
          <ac:chgData name="Jo w" userId="b33048b01c5f318e" providerId="LiveId" clId="{ED5A0A50-173A-4CF2-A903-FF97D5004397}" dt="2021-11-25T09:28:40.377" v="314" actId="1076"/>
          <ac:picMkLst>
            <pc:docMk/>
            <pc:sldMk cId="2591962134" sldId="507"/>
            <ac:picMk id="7" creationId="{00000000-0000-0000-0000-000000000000}"/>
          </ac:picMkLst>
        </pc:picChg>
        <pc:picChg chg="mod">
          <ac:chgData name="Jo w" userId="b33048b01c5f318e" providerId="LiveId" clId="{ED5A0A50-173A-4CF2-A903-FF97D5004397}" dt="2021-11-25T09:28:27.261" v="309" actId="1076"/>
          <ac:picMkLst>
            <pc:docMk/>
            <pc:sldMk cId="2591962134" sldId="507"/>
            <ac:picMk id="9" creationId="{00000000-0000-0000-0000-000000000000}"/>
          </ac:picMkLst>
        </pc:picChg>
        <pc:picChg chg="mod">
          <ac:chgData name="Jo w" userId="b33048b01c5f318e" providerId="LiveId" clId="{ED5A0A50-173A-4CF2-A903-FF97D5004397}" dt="2021-11-25T09:28:43.752" v="315" actId="1076"/>
          <ac:picMkLst>
            <pc:docMk/>
            <pc:sldMk cId="2591962134" sldId="507"/>
            <ac:picMk id="12" creationId="{00000000-0000-0000-0000-000000000000}"/>
          </ac:picMkLst>
        </pc:picChg>
        <pc:picChg chg="mod">
          <ac:chgData name="Jo w" userId="b33048b01c5f318e" providerId="LiveId" clId="{ED5A0A50-173A-4CF2-A903-FF97D5004397}" dt="2021-11-25T09:28:45.992" v="316" actId="1076"/>
          <ac:picMkLst>
            <pc:docMk/>
            <pc:sldMk cId="2591962134" sldId="507"/>
            <ac:picMk id="15" creationId="{00000000-0000-0000-0000-000000000000}"/>
          </ac:picMkLst>
        </pc:picChg>
      </pc:sldChg>
      <pc:sldChg chg="modSp mod">
        <pc:chgData name="Jo w" userId="b33048b01c5f318e" providerId="LiveId" clId="{ED5A0A50-173A-4CF2-A903-FF97D5004397}" dt="2021-11-26T04:20:42.557" v="481" actId="1076"/>
        <pc:sldMkLst>
          <pc:docMk/>
          <pc:sldMk cId="3715064776" sldId="508"/>
        </pc:sldMkLst>
        <pc:spChg chg="mod">
          <ac:chgData name="Jo w" userId="b33048b01c5f318e" providerId="LiveId" clId="{ED5A0A50-173A-4CF2-A903-FF97D5004397}" dt="2021-11-26T04:20:32.937" v="478" actId="1076"/>
          <ac:spMkLst>
            <pc:docMk/>
            <pc:sldMk cId="3715064776" sldId="508"/>
            <ac:spMk id="23554" creationId="{00000000-0000-0000-0000-000000000000}"/>
          </ac:spMkLst>
        </pc:spChg>
        <pc:picChg chg="mod">
          <ac:chgData name="Jo w" userId="b33048b01c5f318e" providerId="LiveId" clId="{ED5A0A50-173A-4CF2-A903-FF97D5004397}" dt="2021-11-26T04:20:42.557" v="481" actId="1076"/>
          <ac:picMkLst>
            <pc:docMk/>
            <pc:sldMk cId="3715064776" sldId="508"/>
            <ac:picMk id="11" creationId="{00000000-0000-0000-0000-000000000000}"/>
          </ac:picMkLst>
        </pc:picChg>
      </pc:sldChg>
      <pc:sldChg chg="modSp">
        <pc:chgData name="Jo w" userId="b33048b01c5f318e" providerId="LiveId" clId="{ED5A0A50-173A-4CF2-A903-FF97D5004397}" dt="2021-11-26T04:22:04.073" v="483" actId="1076"/>
        <pc:sldMkLst>
          <pc:docMk/>
          <pc:sldMk cId="2878812970" sldId="509"/>
        </pc:sldMkLst>
        <pc:spChg chg="mod">
          <ac:chgData name="Jo w" userId="b33048b01c5f318e" providerId="LiveId" clId="{ED5A0A50-173A-4CF2-A903-FF97D5004397}" dt="2021-11-26T04:22:04.073" v="483" actId="1076"/>
          <ac:spMkLst>
            <pc:docMk/>
            <pc:sldMk cId="2878812970" sldId="509"/>
            <ac:spMk id="23554" creationId="{00000000-0000-0000-0000-000000000000}"/>
          </ac:spMkLst>
        </pc:spChg>
      </pc:sldChg>
      <pc:sldChg chg="modSp mod">
        <pc:chgData name="Jo w" userId="b33048b01c5f318e" providerId="LiveId" clId="{ED5A0A50-173A-4CF2-A903-FF97D5004397}" dt="2021-11-26T04:24:08.207" v="485" actId="1076"/>
        <pc:sldMkLst>
          <pc:docMk/>
          <pc:sldMk cId="1567032018" sldId="511"/>
        </pc:sldMkLst>
        <pc:spChg chg="mod">
          <ac:chgData name="Jo w" userId="b33048b01c5f318e" providerId="LiveId" clId="{ED5A0A50-173A-4CF2-A903-FF97D5004397}" dt="2021-11-26T04:24:02.648" v="484" actId="1076"/>
          <ac:spMkLst>
            <pc:docMk/>
            <pc:sldMk cId="1567032018" sldId="511"/>
            <ac:spMk id="15" creationId="{00000000-0000-0000-0000-000000000000}"/>
          </ac:spMkLst>
        </pc:spChg>
        <pc:spChg chg="mod">
          <ac:chgData name="Jo w" userId="b33048b01c5f318e" providerId="LiveId" clId="{ED5A0A50-173A-4CF2-A903-FF97D5004397}" dt="2021-11-26T04:24:08.207" v="485" actId="1076"/>
          <ac:spMkLst>
            <pc:docMk/>
            <pc:sldMk cId="1567032018" sldId="511"/>
            <ac:spMk id="23554" creationId="{00000000-0000-0000-0000-000000000000}"/>
          </ac:spMkLst>
        </pc:spChg>
      </pc:sldChg>
      <pc:sldChg chg="modSp mod">
        <pc:chgData name="Jo w" userId="b33048b01c5f318e" providerId="LiveId" clId="{ED5A0A50-173A-4CF2-A903-FF97D5004397}" dt="2021-11-26T04:26:14.273" v="488" actId="14100"/>
        <pc:sldMkLst>
          <pc:docMk/>
          <pc:sldMk cId="2729648542" sldId="512"/>
        </pc:sldMkLst>
        <pc:picChg chg="mod">
          <ac:chgData name="Jo w" userId="b33048b01c5f318e" providerId="LiveId" clId="{ED5A0A50-173A-4CF2-A903-FF97D5004397}" dt="2021-11-26T04:26:14.273" v="488" actId="14100"/>
          <ac:picMkLst>
            <pc:docMk/>
            <pc:sldMk cId="2729648542" sldId="512"/>
            <ac:picMk id="7" creationId="{00000000-0000-0000-0000-000000000000}"/>
          </ac:picMkLst>
        </pc:picChg>
      </pc:sldChg>
      <pc:sldChg chg="modSp mod">
        <pc:chgData name="Jo w" userId="b33048b01c5f318e" providerId="LiveId" clId="{ED5A0A50-173A-4CF2-A903-FF97D5004397}" dt="2021-11-26T04:25:08.664" v="486" actId="1076"/>
        <pc:sldMkLst>
          <pc:docMk/>
          <pc:sldMk cId="1793914394" sldId="513"/>
        </pc:sldMkLst>
        <pc:spChg chg="mod">
          <ac:chgData name="Jo w" userId="b33048b01c5f318e" providerId="LiveId" clId="{ED5A0A50-173A-4CF2-A903-FF97D5004397}" dt="2021-11-26T04:25:08.664" v="486" actId="1076"/>
          <ac:spMkLst>
            <pc:docMk/>
            <pc:sldMk cId="1793914394" sldId="513"/>
            <ac:spMk id="5" creationId="{00000000-0000-0000-0000-000000000000}"/>
          </ac:spMkLst>
        </pc:spChg>
      </pc:sldChg>
      <pc:sldChg chg="modSp mod">
        <pc:chgData name="Jo w" userId="b33048b01c5f318e" providerId="LiveId" clId="{ED5A0A50-173A-4CF2-A903-FF97D5004397}" dt="2021-11-25T08:29:48.761" v="231" actId="2711"/>
        <pc:sldMkLst>
          <pc:docMk/>
          <pc:sldMk cId="957610175" sldId="514"/>
        </pc:sldMkLst>
        <pc:spChg chg="mod">
          <ac:chgData name="Jo w" userId="b33048b01c5f318e" providerId="LiveId" clId="{ED5A0A50-173A-4CF2-A903-FF97D5004397}" dt="2021-11-25T08:29:43.376" v="230" actId="2711"/>
          <ac:spMkLst>
            <pc:docMk/>
            <pc:sldMk cId="957610175" sldId="514"/>
            <ac:spMk id="12" creationId="{00000000-0000-0000-0000-000000000000}"/>
          </ac:spMkLst>
        </pc:spChg>
        <pc:spChg chg="mod">
          <ac:chgData name="Jo w" userId="b33048b01c5f318e" providerId="LiveId" clId="{ED5A0A50-173A-4CF2-A903-FF97D5004397}" dt="2021-11-25T08:29:48.761" v="231" actId="2711"/>
          <ac:spMkLst>
            <pc:docMk/>
            <pc:sldMk cId="957610175" sldId="514"/>
            <ac:spMk id="19" creationId="{00000000-0000-0000-0000-000000000000}"/>
          </ac:spMkLst>
        </pc:spChg>
        <pc:spChg chg="mod">
          <ac:chgData name="Jo w" userId="b33048b01c5f318e" providerId="LiveId" clId="{ED5A0A50-173A-4CF2-A903-FF97D5004397}" dt="2021-11-25T08:29:35.501" v="229" actId="2711"/>
          <ac:spMkLst>
            <pc:docMk/>
            <pc:sldMk cId="957610175" sldId="514"/>
            <ac:spMk id="20482" creationId="{00000000-0000-0000-0000-000000000000}"/>
          </ac:spMkLst>
        </pc:spChg>
      </pc:sldChg>
      <pc:sldChg chg="modSp mod">
        <pc:chgData name="Jo w" userId="b33048b01c5f318e" providerId="LiveId" clId="{ED5A0A50-173A-4CF2-A903-FF97D5004397}" dt="2021-11-25T08:26:47.500" v="228" actId="2711"/>
        <pc:sldMkLst>
          <pc:docMk/>
          <pc:sldMk cId="2047591068" sldId="515"/>
        </pc:sldMkLst>
        <pc:spChg chg="mod">
          <ac:chgData name="Jo w" userId="b33048b01c5f318e" providerId="LiveId" clId="{ED5A0A50-173A-4CF2-A903-FF97D5004397}" dt="2021-11-25T08:26:39.976" v="227" actId="2711"/>
          <ac:spMkLst>
            <pc:docMk/>
            <pc:sldMk cId="2047591068" sldId="515"/>
            <ac:spMk id="12" creationId="{00000000-0000-0000-0000-000000000000}"/>
          </ac:spMkLst>
        </pc:spChg>
        <pc:spChg chg="mod">
          <ac:chgData name="Jo w" userId="b33048b01c5f318e" providerId="LiveId" clId="{ED5A0A50-173A-4CF2-A903-FF97D5004397}" dt="2021-11-25T08:26:47.500" v="228" actId="2711"/>
          <ac:spMkLst>
            <pc:docMk/>
            <pc:sldMk cId="2047591068" sldId="515"/>
            <ac:spMk id="14" creationId="{00000000-0000-0000-0000-000000000000}"/>
          </ac:spMkLst>
        </pc:spChg>
      </pc:sldChg>
      <pc:sldChg chg="modSp mod">
        <pc:chgData name="Jo w" userId="b33048b01c5f318e" providerId="LiveId" clId="{ED5A0A50-173A-4CF2-A903-FF97D5004397}" dt="2021-11-25T08:32:10.392" v="244" actId="1076"/>
        <pc:sldMkLst>
          <pc:docMk/>
          <pc:sldMk cId="1695430703" sldId="516"/>
        </pc:sldMkLst>
        <pc:spChg chg="mod">
          <ac:chgData name="Jo w" userId="b33048b01c5f318e" providerId="LiveId" clId="{ED5A0A50-173A-4CF2-A903-FF97D5004397}" dt="2021-11-25T08:32:00.684" v="242" actId="1076"/>
          <ac:spMkLst>
            <pc:docMk/>
            <pc:sldMk cId="1695430703" sldId="516"/>
            <ac:spMk id="11" creationId="{00000000-0000-0000-0000-000000000000}"/>
          </ac:spMkLst>
        </pc:spChg>
        <pc:spChg chg="mod">
          <ac:chgData name="Jo w" userId="b33048b01c5f318e" providerId="LiveId" clId="{ED5A0A50-173A-4CF2-A903-FF97D5004397}" dt="2021-11-25T08:31:49.768" v="239" actId="2711"/>
          <ac:spMkLst>
            <pc:docMk/>
            <pc:sldMk cId="1695430703" sldId="516"/>
            <ac:spMk id="12" creationId="{00000000-0000-0000-0000-000000000000}"/>
          </ac:spMkLst>
        </pc:spChg>
        <pc:spChg chg="mod">
          <ac:chgData name="Jo w" userId="b33048b01c5f318e" providerId="LiveId" clId="{ED5A0A50-173A-4CF2-A903-FF97D5004397}" dt="2021-11-25T08:32:10.392" v="244" actId="1076"/>
          <ac:spMkLst>
            <pc:docMk/>
            <pc:sldMk cId="1695430703" sldId="516"/>
            <ac:spMk id="20482" creationId="{00000000-0000-0000-0000-000000000000}"/>
          </ac:spMkLst>
        </pc:spChg>
        <pc:picChg chg="mod">
          <ac:chgData name="Jo w" userId="b33048b01c5f318e" providerId="LiveId" clId="{ED5A0A50-173A-4CF2-A903-FF97D5004397}" dt="2021-11-25T08:32:04.620" v="243" actId="1076"/>
          <ac:picMkLst>
            <pc:docMk/>
            <pc:sldMk cId="1695430703" sldId="516"/>
            <ac:picMk id="8" creationId="{00000000-0000-0000-0000-000000000000}"/>
          </ac:picMkLst>
        </pc:picChg>
        <pc:picChg chg="mod">
          <ac:chgData name="Jo w" userId="b33048b01c5f318e" providerId="LiveId" clId="{ED5A0A50-173A-4CF2-A903-FF97D5004397}" dt="2021-11-25T08:31:54.249" v="240" actId="1076"/>
          <ac:picMkLst>
            <pc:docMk/>
            <pc:sldMk cId="1695430703" sldId="516"/>
            <ac:picMk id="9" creationId="{00000000-0000-0000-0000-000000000000}"/>
          </ac:picMkLst>
        </pc:picChg>
        <pc:picChg chg="mod">
          <ac:chgData name="Jo w" userId="b33048b01c5f318e" providerId="LiveId" clId="{ED5A0A50-173A-4CF2-A903-FF97D5004397}" dt="2021-11-25T08:31:56.082" v="241" actId="1076"/>
          <ac:picMkLst>
            <pc:docMk/>
            <pc:sldMk cId="1695430703" sldId="516"/>
            <ac:picMk id="10" creationId="{00000000-0000-0000-0000-000000000000}"/>
          </ac:picMkLst>
        </pc:picChg>
      </pc:sldChg>
      <pc:sldChg chg="modSp mod">
        <pc:chgData name="Jo w" userId="b33048b01c5f318e" providerId="LiveId" clId="{ED5A0A50-173A-4CF2-A903-FF97D5004397}" dt="2021-11-25T08:33:36.972" v="248" actId="1076"/>
        <pc:sldMkLst>
          <pc:docMk/>
          <pc:sldMk cId="2040936512" sldId="517"/>
        </pc:sldMkLst>
        <pc:spChg chg="mod">
          <ac:chgData name="Jo w" userId="b33048b01c5f318e" providerId="LiveId" clId="{ED5A0A50-173A-4CF2-A903-FF97D5004397}" dt="2021-11-25T08:33:26.145" v="246" actId="2711"/>
          <ac:spMkLst>
            <pc:docMk/>
            <pc:sldMk cId="2040936512" sldId="517"/>
            <ac:spMk id="11" creationId="{00000000-0000-0000-0000-000000000000}"/>
          </ac:spMkLst>
        </pc:spChg>
        <pc:spChg chg="mod">
          <ac:chgData name="Jo w" userId="b33048b01c5f318e" providerId="LiveId" clId="{ED5A0A50-173A-4CF2-A903-FF97D5004397}" dt="2021-11-25T08:33:32.077" v="247" actId="2711"/>
          <ac:spMkLst>
            <pc:docMk/>
            <pc:sldMk cId="2040936512" sldId="517"/>
            <ac:spMk id="14" creationId="{00000000-0000-0000-0000-000000000000}"/>
          </ac:spMkLst>
        </pc:spChg>
        <pc:spChg chg="mod">
          <ac:chgData name="Jo w" userId="b33048b01c5f318e" providerId="LiveId" clId="{ED5A0A50-173A-4CF2-A903-FF97D5004397}" dt="2021-11-25T08:33:36.972" v="248" actId="1076"/>
          <ac:spMkLst>
            <pc:docMk/>
            <pc:sldMk cId="2040936512" sldId="517"/>
            <ac:spMk id="20482" creationId="{00000000-0000-0000-0000-000000000000}"/>
          </ac:spMkLst>
        </pc:spChg>
      </pc:sldChg>
      <pc:sldChg chg="modSp mod">
        <pc:chgData name="Jo w" userId="b33048b01c5f318e" providerId="LiveId" clId="{ED5A0A50-173A-4CF2-A903-FF97D5004397}" dt="2021-11-25T08:35:11.653" v="254" actId="1076"/>
        <pc:sldMkLst>
          <pc:docMk/>
          <pc:sldMk cId="1781400194" sldId="518"/>
        </pc:sldMkLst>
        <pc:spChg chg="mod">
          <ac:chgData name="Jo w" userId="b33048b01c5f318e" providerId="LiveId" clId="{ED5A0A50-173A-4CF2-A903-FF97D5004397}" dt="2021-11-25T08:34:46.951" v="250" actId="2711"/>
          <ac:spMkLst>
            <pc:docMk/>
            <pc:sldMk cId="1781400194" sldId="518"/>
            <ac:spMk id="11" creationId="{00000000-0000-0000-0000-000000000000}"/>
          </ac:spMkLst>
        </pc:spChg>
        <pc:spChg chg="mod">
          <ac:chgData name="Jo w" userId="b33048b01c5f318e" providerId="LiveId" clId="{ED5A0A50-173A-4CF2-A903-FF97D5004397}" dt="2021-11-25T08:35:08.198" v="253" actId="1076"/>
          <ac:spMkLst>
            <pc:docMk/>
            <pc:sldMk cId="1781400194" sldId="518"/>
            <ac:spMk id="12" creationId="{00000000-0000-0000-0000-000000000000}"/>
          </ac:spMkLst>
        </pc:spChg>
        <pc:spChg chg="mod">
          <ac:chgData name="Jo w" userId="b33048b01c5f318e" providerId="LiveId" clId="{ED5A0A50-173A-4CF2-A903-FF97D5004397}" dt="2021-11-25T08:35:11.653" v="254" actId="1076"/>
          <ac:spMkLst>
            <pc:docMk/>
            <pc:sldMk cId="1781400194" sldId="518"/>
            <ac:spMk id="20482" creationId="{00000000-0000-0000-0000-000000000000}"/>
          </ac:spMkLst>
        </pc:spChg>
        <pc:picChg chg="mod">
          <ac:chgData name="Jo w" userId="b33048b01c5f318e" providerId="LiveId" clId="{ED5A0A50-173A-4CF2-A903-FF97D5004397}" dt="2021-11-25T08:34:54.947" v="251" actId="1076"/>
          <ac:picMkLst>
            <pc:docMk/>
            <pc:sldMk cId="1781400194" sldId="518"/>
            <ac:picMk id="10" creationId="{00000000-0000-0000-0000-000000000000}"/>
          </ac:picMkLst>
        </pc:picChg>
      </pc:sldChg>
      <pc:sldChg chg="modSp mod">
        <pc:chgData name="Jo w" userId="b33048b01c5f318e" providerId="LiveId" clId="{ED5A0A50-173A-4CF2-A903-FF97D5004397}" dt="2021-11-25T08:36:37.028" v="259" actId="1076"/>
        <pc:sldMkLst>
          <pc:docMk/>
          <pc:sldMk cId="3052489556" sldId="519"/>
        </pc:sldMkLst>
        <pc:spChg chg="mod">
          <ac:chgData name="Jo w" userId="b33048b01c5f318e" providerId="LiveId" clId="{ED5A0A50-173A-4CF2-A903-FF97D5004397}" dt="2021-11-25T08:36:34.631" v="258" actId="1076"/>
          <ac:spMkLst>
            <pc:docMk/>
            <pc:sldMk cId="3052489556" sldId="519"/>
            <ac:spMk id="11" creationId="{00000000-0000-0000-0000-000000000000}"/>
          </ac:spMkLst>
        </pc:spChg>
        <pc:spChg chg="mod">
          <ac:chgData name="Jo w" userId="b33048b01c5f318e" providerId="LiveId" clId="{ED5A0A50-173A-4CF2-A903-FF97D5004397}" dt="2021-11-25T08:36:23.741" v="256" actId="1076"/>
          <ac:spMkLst>
            <pc:docMk/>
            <pc:sldMk cId="3052489556" sldId="519"/>
            <ac:spMk id="20482" creationId="{00000000-0000-0000-0000-000000000000}"/>
          </ac:spMkLst>
        </pc:spChg>
        <pc:picChg chg="mod">
          <ac:chgData name="Jo w" userId="b33048b01c5f318e" providerId="LiveId" clId="{ED5A0A50-173A-4CF2-A903-FF97D5004397}" dt="2021-11-25T08:36:37.028" v="259" actId="1076"/>
          <ac:picMkLst>
            <pc:docMk/>
            <pc:sldMk cId="3052489556" sldId="519"/>
            <ac:picMk id="17" creationId="{00000000-0000-0000-0000-000000000000}"/>
          </ac:picMkLst>
        </pc:picChg>
      </pc:sldChg>
      <pc:sldChg chg="modSp mod">
        <pc:chgData name="Jo w" userId="b33048b01c5f318e" providerId="LiveId" clId="{ED5A0A50-173A-4CF2-A903-FF97D5004397}" dt="2021-11-25T09:04:02.538" v="261" actId="2711"/>
        <pc:sldMkLst>
          <pc:docMk/>
          <pc:sldMk cId="133527177" sldId="520"/>
        </pc:sldMkLst>
        <pc:spChg chg="mod">
          <ac:chgData name="Jo w" userId="b33048b01c5f318e" providerId="LiveId" clId="{ED5A0A50-173A-4CF2-A903-FF97D5004397}" dt="2021-11-25T09:04:02.538" v="261" actId="2711"/>
          <ac:spMkLst>
            <pc:docMk/>
            <pc:sldMk cId="133527177" sldId="520"/>
            <ac:spMk id="14" creationId="{00000000-0000-0000-0000-000000000000}"/>
          </ac:spMkLst>
        </pc:spChg>
        <pc:spChg chg="mod">
          <ac:chgData name="Jo w" userId="b33048b01c5f318e" providerId="LiveId" clId="{ED5A0A50-173A-4CF2-A903-FF97D5004397}" dt="2021-11-25T08:37:49.991" v="260" actId="20577"/>
          <ac:spMkLst>
            <pc:docMk/>
            <pc:sldMk cId="133527177" sldId="520"/>
            <ac:spMk id="20482" creationId="{00000000-0000-0000-0000-000000000000}"/>
          </ac:spMkLst>
        </pc:spChg>
      </pc:sldChg>
      <pc:sldChg chg="modSp mod">
        <pc:chgData name="Jo w" userId="b33048b01c5f318e" providerId="LiveId" clId="{ED5A0A50-173A-4CF2-A903-FF97D5004397}" dt="2021-11-25T09:06:55.306" v="272" actId="255"/>
        <pc:sldMkLst>
          <pc:docMk/>
          <pc:sldMk cId="3782335042" sldId="521"/>
        </pc:sldMkLst>
        <pc:spChg chg="mod">
          <ac:chgData name="Jo w" userId="b33048b01c5f318e" providerId="LiveId" clId="{ED5A0A50-173A-4CF2-A903-FF97D5004397}" dt="2021-11-25T09:06:39.326" v="269" actId="1076"/>
          <ac:spMkLst>
            <pc:docMk/>
            <pc:sldMk cId="3782335042" sldId="521"/>
            <ac:spMk id="8" creationId="{00000000-0000-0000-0000-000000000000}"/>
          </ac:spMkLst>
        </pc:spChg>
        <pc:spChg chg="mod">
          <ac:chgData name="Jo w" userId="b33048b01c5f318e" providerId="LiveId" clId="{ED5A0A50-173A-4CF2-A903-FF97D5004397}" dt="2021-11-25T09:06:44.368" v="270" actId="1076"/>
          <ac:spMkLst>
            <pc:docMk/>
            <pc:sldMk cId="3782335042" sldId="521"/>
            <ac:spMk id="11" creationId="{00000000-0000-0000-0000-000000000000}"/>
          </ac:spMkLst>
        </pc:spChg>
        <pc:spChg chg="mod">
          <ac:chgData name="Jo w" userId="b33048b01c5f318e" providerId="LiveId" clId="{ED5A0A50-173A-4CF2-A903-FF97D5004397}" dt="2021-11-25T09:06:55.306" v="272" actId="255"/>
          <ac:spMkLst>
            <pc:docMk/>
            <pc:sldMk cId="3782335042" sldId="521"/>
            <ac:spMk id="13" creationId="{00000000-0000-0000-0000-000000000000}"/>
          </ac:spMkLst>
        </pc:spChg>
        <pc:spChg chg="mod">
          <ac:chgData name="Jo w" userId="b33048b01c5f318e" providerId="LiveId" clId="{ED5A0A50-173A-4CF2-A903-FF97D5004397}" dt="2021-11-25T09:05:45.675" v="263" actId="1076"/>
          <ac:spMkLst>
            <pc:docMk/>
            <pc:sldMk cId="3782335042" sldId="521"/>
            <ac:spMk id="20482" creationId="{00000000-0000-0000-0000-000000000000}"/>
          </ac:spMkLst>
        </pc:spChg>
        <pc:picChg chg="mod">
          <ac:chgData name="Jo w" userId="b33048b01c5f318e" providerId="LiveId" clId="{ED5A0A50-173A-4CF2-A903-FF97D5004397}" dt="2021-11-25T09:06:35.737" v="268" actId="1076"/>
          <ac:picMkLst>
            <pc:docMk/>
            <pc:sldMk cId="3782335042" sldId="521"/>
            <ac:picMk id="7" creationId="{00000000-0000-0000-0000-000000000000}"/>
          </ac:picMkLst>
        </pc:picChg>
        <pc:picChg chg="mod">
          <ac:chgData name="Jo w" userId="b33048b01c5f318e" providerId="LiveId" clId="{ED5A0A50-173A-4CF2-A903-FF97D5004397}" dt="2021-11-25T09:06:48.022" v="271" actId="1076"/>
          <ac:picMkLst>
            <pc:docMk/>
            <pc:sldMk cId="3782335042" sldId="521"/>
            <ac:picMk id="12" creationId="{00000000-0000-0000-0000-000000000000}"/>
          </ac:picMkLst>
        </pc:picChg>
        <pc:cxnChg chg="mod">
          <ac:chgData name="Jo w" userId="b33048b01c5f318e" providerId="LiveId" clId="{ED5A0A50-173A-4CF2-A903-FF97D5004397}" dt="2021-11-25T09:06:39.326" v="269" actId="1076"/>
          <ac:cxnSpMkLst>
            <pc:docMk/>
            <pc:sldMk cId="3782335042" sldId="521"/>
            <ac:cxnSpMk id="9" creationId="{00000000-0000-0000-0000-000000000000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2CB209-23E5-4DCB-867C-AE6D7D385E31}" type="datetimeFigureOut">
              <a:rPr lang="th-TH" smtClean="0"/>
              <a:t>07/12/64</a:t>
            </a:fld>
            <a:endParaRPr lang="th-T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h-T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1D22EF-3EE3-46F3-9308-35963583E0E8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9672460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1D22EF-3EE3-46F3-9308-35963583E0E8}" type="slidenum">
              <a:rPr lang="th-TH" smtClean="0"/>
              <a:t>4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6765473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1D22EF-3EE3-46F3-9308-35963583E0E8}" type="slidenum">
              <a:rPr lang="th-TH" smtClean="0"/>
              <a:t>99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8893294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ภาพนิ่ง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h-TH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h-TH"/>
              <a:t>คลิกเพื่อแก้ไขลักษณะชื่อเรื่องรองต้นแบบ</a:t>
            </a:r>
            <a:endParaRPr lang="en-US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70B0A-07BA-44E8-A2B6-5C13E7D09BAC}" type="datetimeFigureOut">
              <a:rPr lang="en-US" smtClean="0"/>
              <a:t>12/7/2021</a:t>
            </a:fld>
            <a:endParaRPr lang="en-US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0D77F-B390-4C7D-BE9C-943AD038E6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50096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70B0A-07BA-44E8-A2B6-5C13E7D09BAC}" type="datetimeFigureOut">
              <a:rPr lang="en-US" smtClean="0"/>
              <a:t>12/7/2021</a:t>
            </a:fld>
            <a:endParaRPr lang="en-US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0D77F-B390-4C7D-BE9C-943AD038E6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4109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h-TH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70B0A-07BA-44E8-A2B6-5C13E7D09BAC}" type="datetimeFigureOut">
              <a:rPr lang="en-US" smtClean="0"/>
              <a:t>12/7/2021</a:t>
            </a:fld>
            <a:endParaRPr lang="en-US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0D77F-B390-4C7D-BE9C-943AD038E6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5824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70B0A-07BA-44E8-A2B6-5C13E7D09BAC}" type="datetimeFigureOut">
              <a:rPr lang="en-US" smtClean="0"/>
              <a:t>12/7/2021</a:t>
            </a:fld>
            <a:endParaRPr lang="en-US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0D77F-B390-4C7D-BE9C-943AD038E6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89166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h-TH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70B0A-07BA-44E8-A2B6-5C13E7D09BAC}" type="datetimeFigureOut">
              <a:rPr lang="en-US" smtClean="0"/>
              <a:t>12/7/2021</a:t>
            </a:fld>
            <a:endParaRPr lang="en-US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0D77F-B390-4C7D-BE9C-943AD038E6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4016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70B0A-07BA-44E8-A2B6-5C13E7D09BAC}" type="datetimeFigureOut">
              <a:rPr lang="en-US" smtClean="0"/>
              <a:t>12/7/2021</a:t>
            </a:fld>
            <a:endParaRPr lang="en-US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0D77F-B390-4C7D-BE9C-943AD038E6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1128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h-TH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5" name="ตัวแทนข้อความ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</p:txBody>
      </p:sp>
      <p:sp>
        <p:nvSpPr>
          <p:cNvPr id="6" name="ตัวแทนเนื้อหา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7" name="ตัวแทนวันที่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70B0A-07BA-44E8-A2B6-5C13E7D09BAC}" type="datetimeFigureOut">
              <a:rPr lang="en-US" smtClean="0"/>
              <a:t>12/7/2021</a:t>
            </a:fld>
            <a:endParaRPr lang="en-US"/>
          </a:p>
        </p:txBody>
      </p:sp>
      <p:sp>
        <p:nvSpPr>
          <p:cNvPr id="8" name="ตัวแทนท้ายกระดา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ตัวแทนหมายเลขภาพนิ่ง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0D77F-B390-4C7D-BE9C-943AD038E6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3184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70B0A-07BA-44E8-A2B6-5C13E7D09BAC}" type="datetimeFigureOut">
              <a:rPr lang="en-US" smtClean="0"/>
              <a:t>12/7/2021</a:t>
            </a:fld>
            <a:endParaRPr lang="en-US"/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0D77F-B390-4C7D-BE9C-943AD038E6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45912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วันที่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70B0A-07BA-44E8-A2B6-5C13E7D09BAC}" type="datetimeFigureOut">
              <a:rPr lang="en-US" smtClean="0"/>
              <a:t>12/7/2021</a:t>
            </a:fld>
            <a:endParaRPr lang="en-US"/>
          </a:p>
        </p:txBody>
      </p:sp>
      <p:sp>
        <p:nvSpPr>
          <p:cNvPr id="3" name="ตัวแทนท้ายกระดา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0D77F-B390-4C7D-BE9C-943AD038E6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2667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h-TH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70B0A-07BA-44E8-A2B6-5C13E7D09BAC}" type="datetimeFigureOut">
              <a:rPr lang="en-US" smtClean="0"/>
              <a:t>12/7/2021</a:t>
            </a:fld>
            <a:endParaRPr lang="en-US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0D77F-B390-4C7D-BE9C-943AD038E6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8954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h-TH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3" name="ตัวแทนรูปภาพ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70B0A-07BA-44E8-A2B6-5C13E7D09BAC}" type="datetimeFigureOut">
              <a:rPr lang="en-US" smtClean="0"/>
              <a:t>12/7/2021</a:t>
            </a:fld>
            <a:endParaRPr lang="en-US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0D77F-B390-4C7D-BE9C-943AD038E6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18438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ชื่อเรื่อง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370B0A-07BA-44E8-A2B6-5C13E7D09BAC}" type="datetimeFigureOut">
              <a:rPr lang="en-US" smtClean="0"/>
              <a:t>12/7/2021</a:t>
            </a:fld>
            <a:endParaRPr lang="en-US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70D77F-B390-4C7D-BE9C-943AD038E6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35696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png"/><Relationship Id="rId2" Type="http://schemas.openxmlformats.org/officeDocument/2006/relationships/image" Target="../media/image15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1.jpeg"/><Relationship Id="rId2" Type="http://schemas.openxmlformats.org/officeDocument/2006/relationships/image" Target="../media/image14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g"/><Relationship Id="rId4" Type="http://schemas.openxmlformats.org/officeDocument/2006/relationships/image" Target="../media/image162.jpe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4.jpeg"/><Relationship Id="rId2" Type="http://schemas.openxmlformats.org/officeDocument/2006/relationships/image" Target="../media/image16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g"/><Relationship Id="rId4" Type="http://schemas.openxmlformats.org/officeDocument/2006/relationships/image" Target="../media/image165.jpe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6.jpeg"/><Relationship Id="rId2" Type="http://schemas.openxmlformats.org/officeDocument/2006/relationships/image" Target="../media/image14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7.png"/><Relationship Id="rId2" Type="http://schemas.openxmlformats.org/officeDocument/2006/relationships/image" Target="../media/image14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8.jpeg"/><Relationship Id="rId2" Type="http://schemas.openxmlformats.org/officeDocument/2006/relationships/image" Target="../media/image14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68.jpeg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png"/><Relationship Id="rId2" Type="http://schemas.openxmlformats.org/officeDocument/2006/relationships/image" Target="../media/image16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g"/><Relationship Id="rId5" Type="http://schemas.openxmlformats.org/officeDocument/2006/relationships/image" Target="../media/image172.jpeg"/><Relationship Id="rId4" Type="http://schemas.openxmlformats.org/officeDocument/2006/relationships/image" Target="../media/image171.png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73.png"/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4.png"/><Relationship Id="rId2" Type="http://schemas.openxmlformats.org/officeDocument/2006/relationships/image" Target="../media/image17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73.png"/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75.jpeg"/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76.png"/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7.jpeg"/><Relationship Id="rId2" Type="http://schemas.openxmlformats.org/officeDocument/2006/relationships/image" Target="../media/image17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g"/><Relationship Id="rId5" Type="http://schemas.openxmlformats.org/officeDocument/2006/relationships/image" Target="../media/image179.png"/><Relationship Id="rId4" Type="http://schemas.openxmlformats.org/officeDocument/2006/relationships/image" Target="../media/image178.png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1.png"/><Relationship Id="rId2" Type="http://schemas.openxmlformats.org/officeDocument/2006/relationships/image" Target="../media/image18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82.png"/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3.png"/><Relationship Id="rId2" Type="http://schemas.openxmlformats.org/officeDocument/2006/relationships/image" Target="../media/image14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g"/><Relationship Id="rId4" Type="http://schemas.openxmlformats.org/officeDocument/2006/relationships/image" Target="../media/image184.jpeg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5.jpeg"/><Relationship Id="rId2" Type="http://schemas.openxmlformats.org/officeDocument/2006/relationships/image" Target="../media/image14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g"/><Relationship Id="rId4" Type="http://schemas.openxmlformats.org/officeDocument/2006/relationships/image" Target="../media/image186.jpeg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7.png"/><Relationship Id="rId2" Type="http://schemas.openxmlformats.org/officeDocument/2006/relationships/image" Target="../media/image14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jpeg"/><Relationship Id="rId2" Type="http://schemas.openxmlformats.org/officeDocument/2006/relationships/image" Target="../media/image18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g"/><Relationship Id="rId4" Type="http://schemas.openxmlformats.org/officeDocument/2006/relationships/image" Target="../media/image18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85.jpeg"/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90.jpeg"/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91.jpeg"/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92.jpeg"/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3.jpeg"/><Relationship Id="rId2" Type="http://schemas.openxmlformats.org/officeDocument/2006/relationships/image" Target="../media/image19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86.jpeg"/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0.png"/><Relationship Id="rId3" Type="http://schemas.openxmlformats.org/officeDocument/2006/relationships/image" Target="../media/image195.png"/><Relationship Id="rId7" Type="http://schemas.openxmlformats.org/officeDocument/2006/relationships/image" Target="../media/image199.png"/><Relationship Id="rId2" Type="http://schemas.openxmlformats.org/officeDocument/2006/relationships/image" Target="../media/image19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8.png"/><Relationship Id="rId5" Type="http://schemas.openxmlformats.org/officeDocument/2006/relationships/image" Target="../media/image197.png"/><Relationship Id="rId10" Type="http://schemas.openxmlformats.org/officeDocument/2006/relationships/image" Target="../media/image3.jpg"/><Relationship Id="rId4" Type="http://schemas.openxmlformats.org/officeDocument/2006/relationships/image" Target="../media/image196.png"/><Relationship Id="rId9" Type="http://schemas.openxmlformats.org/officeDocument/2006/relationships/image" Target="../media/image201.png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02.png"/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03.png"/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0.png"/><Relationship Id="rId3" Type="http://schemas.openxmlformats.org/officeDocument/2006/relationships/image" Target="../media/image205.png"/><Relationship Id="rId7" Type="http://schemas.openxmlformats.org/officeDocument/2006/relationships/image" Target="../media/image209.png"/><Relationship Id="rId2" Type="http://schemas.openxmlformats.org/officeDocument/2006/relationships/image" Target="../media/image20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8.png"/><Relationship Id="rId5" Type="http://schemas.openxmlformats.org/officeDocument/2006/relationships/image" Target="../media/image207.png"/><Relationship Id="rId10" Type="http://schemas.openxmlformats.org/officeDocument/2006/relationships/image" Target="../media/image3.jpg"/><Relationship Id="rId4" Type="http://schemas.openxmlformats.org/officeDocument/2006/relationships/image" Target="../media/image206.png"/><Relationship Id="rId9" Type="http://schemas.openxmlformats.org/officeDocument/2006/relationships/image" Target="../media/image2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3.png"/><Relationship Id="rId2" Type="http://schemas.openxmlformats.org/officeDocument/2006/relationships/image" Target="../media/image2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4.png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6.png"/><Relationship Id="rId2" Type="http://schemas.openxmlformats.org/officeDocument/2006/relationships/image" Target="../media/image2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g"/><Relationship Id="rId4" Type="http://schemas.openxmlformats.org/officeDocument/2006/relationships/image" Target="../media/image217.png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8.jpeg"/><Relationship Id="rId2" Type="http://schemas.openxmlformats.org/officeDocument/2006/relationships/image" Target="../media/image14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g"/><Relationship Id="rId4" Type="http://schemas.openxmlformats.org/officeDocument/2006/relationships/image" Target="../media/image219.jpeg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1.jpeg"/><Relationship Id="rId2" Type="http://schemas.openxmlformats.org/officeDocument/2006/relationships/image" Target="../media/image220.jpeg"/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2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2.png"/><Relationship Id="rId2" Type="http://schemas.openxmlformats.org/officeDocument/2006/relationships/image" Target="../media/image2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g"/><Relationship Id="rId5" Type="http://schemas.openxmlformats.org/officeDocument/2006/relationships/image" Target="../media/image54.jpeg"/><Relationship Id="rId4" Type="http://schemas.openxmlformats.org/officeDocument/2006/relationships/image" Target="../media/image146.jpeg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24.jpeg"/><Relationship Id="rId1" Type="http://schemas.openxmlformats.org/officeDocument/2006/relationships/slideLayout" Target="../slideLayouts/slideLayout2.xml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2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7.png"/><Relationship Id="rId2" Type="http://schemas.openxmlformats.org/officeDocument/2006/relationships/image" Target="../media/image22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3.jp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g"/><Relationship Id="rId4" Type="http://schemas.openxmlformats.org/officeDocument/2006/relationships/image" Target="../media/image2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g"/><Relationship Id="rId5" Type="http://schemas.openxmlformats.org/officeDocument/2006/relationships/image" Target="../media/image38.jpeg"/><Relationship Id="rId4" Type="http://schemas.openxmlformats.org/officeDocument/2006/relationships/image" Target="../media/image3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g"/><Relationship Id="rId4" Type="http://schemas.openxmlformats.org/officeDocument/2006/relationships/image" Target="../media/image25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g"/><Relationship Id="rId4" Type="http://schemas.openxmlformats.org/officeDocument/2006/relationships/image" Target="../media/image26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g"/><Relationship Id="rId5" Type="http://schemas.openxmlformats.org/officeDocument/2006/relationships/image" Target="../media/image51.jpeg"/><Relationship Id="rId4" Type="http://schemas.openxmlformats.org/officeDocument/2006/relationships/image" Target="../media/image50.png"/></Relationships>
</file>

<file path=ppt/slides/_rels/slide3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g"/><Relationship Id="rId4" Type="http://schemas.openxmlformats.org/officeDocument/2006/relationships/image" Target="../media/image27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g"/><Relationship Id="rId5" Type="http://schemas.openxmlformats.org/officeDocument/2006/relationships/image" Target="../media/image28.jpeg"/><Relationship Id="rId4" Type="http://schemas.openxmlformats.org/officeDocument/2006/relationships/image" Target="../media/image25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g"/><Relationship Id="rId4" Type="http://schemas.openxmlformats.org/officeDocument/2006/relationships/image" Target="../media/image24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g"/><Relationship Id="rId4" Type="http://schemas.openxmlformats.org/officeDocument/2006/relationships/image" Target="../media/image60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g"/><Relationship Id="rId4" Type="http://schemas.openxmlformats.org/officeDocument/2006/relationships/image" Target="../media/image66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g"/><Relationship Id="rId4" Type="http://schemas.openxmlformats.org/officeDocument/2006/relationships/image" Target="../media/image60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g"/><Relationship Id="rId5" Type="http://schemas.openxmlformats.org/officeDocument/2006/relationships/image" Target="../media/image70.jpeg"/><Relationship Id="rId4" Type="http://schemas.openxmlformats.org/officeDocument/2006/relationships/image" Target="../media/image69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g"/><Relationship Id="rId5" Type="http://schemas.openxmlformats.org/officeDocument/2006/relationships/image" Target="../media/image73.jpeg"/><Relationship Id="rId4" Type="http://schemas.openxmlformats.org/officeDocument/2006/relationships/image" Target="../media/image7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jpeg"/><Relationship Id="rId3" Type="http://schemas.openxmlformats.org/officeDocument/2006/relationships/image" Target="../media/image76.jpeg"/><Relationship Id="rId7" Type="http://schemas.openxmlformats.org/officeDocument/2006/relationships/image" Target="../media/image79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jpeg"/><Relationship Id="rId11" Type="http://schemas.openxmlformats.org/officeDocument/2006/relationships/image" Target="../media/image3.jpg"/><Relationship Id="rId5" Type="http://schemas.openxmlformats.org/officeDocument/2006/relationships/image" Target="../media/image78.jpeg"/><Relationship Id="rId10" Type="http://schemas.openxmlformats.org/officeDocument/2006/relationships/image" Target="../media/image82.jpeg"/><Relationship Id="rId4" Type="http://schemas.openxmlformats.org/officeDocument/2006/relationships/image" Target="../media/image77.jpeg"/><Relationship Id="rId9" Type="http://schemas.openxmlformats.org/officeDocument/2006/relationships/image" Target="../media/image81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g"/><Relationship Id="rId4" Type="http://schemas.openxmlformats.org/officeDocument/2006/relationships/image" Target="../media/image87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7" Type="http://schemas.openxmlformats.org/officeDocument/2006/relationships/image" Target="../media/image3.jp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2.png"/><Relationship Id="rId5" Type="http://schemas.openxmlformats.org/officeDocument/2006/relationships/image" Target="../media/image91.jpeg"/><Relationship Id="rId4" Type="http://schemas.openxmlformats.org/officeDocument/2006/relationships/image" Target="../media/image90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g"/><Relationship Id="rId5" Type="http://schemas.openxmlformats.org/officeDocument/2006/relationships/image" Target="../media/image95.png"/><Relationship Id="rId4" Type="http://schemas.openxmlformats.org/officeDocument/2006/relationships/image" Target="../media/image94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g"/><Relationship Id="rId4" Type="http://schemas.openxmlformats.org/officeDocument/2006/relationships/image" Target="../media/image102.jpe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e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jpeg"/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g"/><Relationship Id="rId4" Type="http://schemas.openxmlformats.org/officeDocument/2006/relationships/image" Target="../media/image13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jpeg"/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jpeg"/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jpeg"/><Relationship Id="rId2" Type="http://schemas.openxmlformats.org/officeDocument/2006/relationships/image" Target="../media/image1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jpeg"/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g"/><Relationship Id="rId4" Type="http://schemas.openxmlformats.org/officeDocument/2006/relationships/image" Target="../media/image124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png"/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g"/><Relationship Id="rId4" Type="http://schemas.openxmlformats.org/officeDocument/2006/relationships/image" Target="../media/image12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png"/><Relationship Id="rId2" Type="http://schemas.openxmlformats.org/officeDocument/2006/relationships/image" Target="../media/image13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jpeg"/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png"/><Relationship Id="rId2" Type="http://schemas.openxmlformats.org/officeDocument/2006/relationships/image" Target="../media/image13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jpeg"/><Relationship Id="rId2" Type="http://schemas.openxmlformats.org/officeDocument/2006/relationships/image" Target="../media/image1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g"/><Relationship Id="rId4" Type="http://schemas.openxmlformats.org/officeDocument/2006/relationships/image" Target="../media/image54.jpe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39.jpe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jpeg"/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g"/><Relationship Id="rId4" Type="http://schemas.openxmlformats.org/officeDocument/2006/relationships/image" Target="../media/image141.jpe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g"/><Relationship Id="rId4" Type="http://schemas.openxmlformats.org/officeDocument/2006/relationships/image" Target="../media/image17.pn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1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g"/><Relationship Id="rId5" Type="http://schemas.openxmlformats.org/officeDocument/2006/relationships/image" Target="../media/image145.png"/><Relationship Id="rId4" Type="http://schemas.openxmlformats.org/officeDocument/2006/relationships/image" Target="../media/image144.jpe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46.jpe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jpeg"/><Relationship Id="rId2" Type="http://schemas.openxmlformats.org/officeDocument/2006/relationships/image" Target="../media/image14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jpeg"/><Relationship Id="rId2" Type="http://schemas.openxmlformats.org/officeDocument/2006/relationships/image" Target="../media/image14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9.pn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49.pn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49.png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2" Type="http://schemas.openxmlformats.org/officeDocument/2006/relationships/image" Target="../media/image14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g"/><Relationship Id="rId5" Type="http://schemas.openxmlformats.org/officeDocument/2006/relationships/image" Target="../media/image152.png"/><Relationship Id="rId4" Type="http://schemas.openxmlformats.org/officeDocument/2006/relationships/image" Target="../media/image151.pn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4.png"/><Relationship Id="rId2" Type="http://schemas.openxmlformats.org/officeDocument/2006/relationships/image" Target="../media/image15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jpg"/><Relationship Id="rId2" Type="http://schemas.openxmlformats.org/officeDocument/2006/relationships/image" Target="../media/image15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g"/><Relationship Id="rId4" Type="http://schemas.openxmlformats.org/officeDocument/2006/relationships/image" Target="../media/image15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>
              <a:defRPr/>
            </a:pPr>
            <a:r>
              <a:rPr lang="en-US" altLang="th-TH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ngsana New" panose="02020603050405020304" pitchFamily="18" charset="-34"/>
              </a:rPr>
              <a:t>ORCA NAVY </a:t>
            </a:r>
            <a:r>
              <a:rPr lang="en-US" altLang="th-TH" sz="4400" b="1" dirty="0">
                <a:latin typeface="Angsana New" panose="02020603050405020304" pitchFamily="18" charset="-34"/>
              </a:rPr>
              <a:t>G2</a:t>
            </a:r>
            <a:r>
              <a:rPr lang="th-TH" altLang="th-TH" sz="4400" b="1" dirty="0">
                <a:latin typeface="Angsana New" panose="02020603050405020304" pitchFamily="18" charset="-34"/>
              </a:rPr>
              <a:t> </a:t>
            </a:r>
            <a:r>
              <a:rPr lang="en-US" altLang="th-TH" sz="4400" b="1" dirty="0">
                <a:latin typeface="Angsana New" panose="02020603050405020304" pitchFamily="18" charset="-34"/>
              </a:rPr>
              <a:t> </a:t>
            </a:r>
            <a:r>
              <a:rPr lang="th-TH" altLang="th-TH" sz="4400" b="1" dirty="0">
                <a:latin typeface="Angsana New" panose="02020603050405020304" pitchFamily="18" charset="-34"/>
              </a:rPr>
              <a:t>                                </a:t>
            </a:r>
            <a:r>
              <a:rPr lang="th-TH" altLang="th-TH" sz="2400" b="1" dirty="0">
                <a:latin typeface="Angsana New" panose="02020603050405020304" pitchFamily="18" charset="-34"/>
              </a:rPr>
              <a:t>โครงการวิจัยระบบ </a:t>
            </a:r>
            <a:r>
              <a:rPr lang="en-US" altLang="th-TH" sz="2400" b="1" dirty="0">
                <a:latin typeface="Angsana New" panose="02020603050405020304" pitchFamily="18" charset="-34"/>
              </a:rPr>
              <a:t>ECS</a:t>
            </a:r>
            <a:endParaRPr lang="th-TH" altLang="th-TH" sz="2400" b="1" dirty="0">
              <a:latin typeface="Angsana New" panose="02020603050405020304" pitchFamily="18" charset="-34"/>
            </a:endParaRPr>
          </a:p>
        </p:txBody>
      </p:sp>
      <p:grpSp>
        <p:nvGrpSpPr>
          <p:cNvPr id="3" name="กลุ่ม 2"/>
          <p:cNvGrpSpPr/>
          <p:nvPr/>
        </p:nvGrpSpPr>
        <p:grpSpPr>
          <a:xfrm>
            <a:off x="1447800" y="885825"/>
            <a:ext cx="5417074" cy="5057775"/>
            <a:chOff x="940371" y="1037438"/>
            <a:chExt cx="6205753" cy="5794142"/>
          </a:xfrm>
        </p:grpSpPr>
        <p:pic>
          <p:nvPicPr>
            <p:cNvPr id="1028" name="Picture 4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586" t="35833" r="58984" b="9583"/>
            <a:stretch/>
          </p:blipFill>
          <p:spPr bwMode="auto">
            <a:xfrm>
              <a:off x="1685925" y="1371600"/>
              <a:ext cx="5460199" cy="5334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" name="รูปแบบอิสระ 1"/>
            <p:cNvSpPr/>
            <p:nvPr/>
          </p:nvSpPr>
          <p:spPr>
            <a:xfrm>
              <a:off x="940371" y="1037438"/>
              <a:ext cx="1635075" cy="5794142"/>
            </a:xfrm>
            <a:custGeom>
              <a:avLst/>
              <a:gdLst>
                <a:gd name="connsiteX0" fmla="*/ 1612329 w 1635075"/>
                <a:gd name="connsiteY0" fmla="*/ 305587 h 5794142"/>
                <a:gd name="connsiteX1" fmla="*/ 1564704 w 1635075"/>
                <a:gd name="connsiteY1" fmla="*/ 372262 h 5794142"/>
                <a:gd name="connsiteX2" fmla="*/ 993204 w 1635075"/>
                <a:gd name="connsiteY2" fmla="*/ 1496212 h 5794142"/>
                <a:gd name="connsiteX3" fmla="*/ 783654 w 1635075"/>
                <a:gd name="connsiteY3" fmla="*/ 2353462 h 5794142"/>
                <a:gd name="connsiteX4" fmla="*/ 745554 w 1635075"/>
                <a:gd name="connsiteY4" fmla="*/ 2896387 h 5794142"/>
                <a:gd name="connsiteX5" fmla="*/ 802704 w 1635075"/>
                <a:gd name="connsiteY5" fmla="*/ 3953662 h 5794142"/>
                <a:gd name="connsiteX6" fmla="*/ 1097979 w 1635075"/>
                <a:gd name="connsiteY6" fmla="*/ 5487187 h 5794142"/>
                <a:gd name="connsiteX7" fmla="*/ 926529 w 1635075"/>
                <a:gd name="connsiteY7" fmla="*/ 5791987 h 5794142"/>
                <a:gd name="connsiteX8" fmla="*/ 450279 w 1635075"/>
                <a:gd name="connsiteY8" fmla="*/ 5487187 h 5794142"/>
                <a:gd name="connsiteX9" fmla="*/ 21654 w 1635075"/>
                <a:gd name="connsiteY9" fmla="*/ 3677437 h 5794142"/>
                <a:gd name="connsiteX10" fmla="*/ 78804 w 1635075"/>
                <a:gd name="connsiteY10" fmla="*/ 2191537 h 5794142"/>
                <a:gd name="connsiteX11" fmla="*/ 212154 w 1635075"/>
                <a:gd name="connsiteY11" fmla="*/ 781837 h 5794142"/>
                <a:gd name="connsiteX12" fmla="*/ 621729 w 1635075"/>
                <a:gd name="connsiteY12" fmla="*/ 124612 h 5794142"/>
                <a:gd name="connsiteX13" fmla="*/ 1440879 w 1635075"/>
                <a:gd name="connsiteY13" fmla="*/ 10312 h 5794142"/>
                <a:gd name="connsiteX14" fmla="*/ 1612329 w 1635075"/>
                <a:gd name="connsiteY14" fmla="*/ 305587 h 5794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35075" h="5794142">
                  <a:moveTo>
                    <a:pt x="1612329" y="305587"/>
                  </a:moveTo>
                  <a:cubicBezTo>
                    <a:pt x="1632966" y="365912"/>
                    <a:pt x="1667891" y="173825"/>
                    <a:pt x="1564704" y="372262"/>
                  </a:cubicBezTo>
                  <a:cubicBezTo>
                    <a:pt x="1461517" y="570699"/>
                    <a:pt x="1123379" y="1166012"/>
                    <a:pt x="993204" y="1496212"/>
                  </a:cubicBezTo>
                  <a:cubicBezTo>
                    <a:pt x="863029" y="1826412"/>
                    <a:pt x="824929" y="2120100"/>
                    <a:pt x="783654" y="2353462"/>
                  </a:cubicBezTo>
                  <a:cubicBezTo>
                    <a:pt x="742379" y="2586824"/>
                    <a:pt x="742379" y="2629687"/>
                    <a:pt x="745554" y="2896387"/>
                  </a:cubicBezTo>
                  <a:cubicBezTo>
                    <a:pt x="748729" y="3163087"/>
                    <a:pt x="743966" y="3521862"/>
                    <a:pt x="802704" y="3953662"/>
                  </a:cubicBezTo>
                  <a:cubicBezTo>
                    <a:pt x="861442" y="4385462"/>
                    <a:pt x="1077341" y="5180800"/>
                    <a:pt x="1097979" y="5487187"/>
                  </a:cubicBezTo>
                  <a:cubicBezTo>
                    <a:pt x="1118616" y="5793575"/>
                    <a:pt x="1034479" y="5791987"/>
                    <a:pt x="926529" y="5791987"/>
                  </a:cubicBezTo>
                  <a:cubicBezTo>
                    <a:pt x="818579" y="5791987"/>
                    <a:pt x="601091" y="5839612"/>
                    <a:pt x="450279" y="5487187"/>
                  </a:cubicBezTo>
                  <a:cubicBezTo>
                    <a:pt x="299466" y="5134762"/>
                    <a:pt x="83566" y="4226712"/>
                    <a:pt x="21654" y="3677437"/>
                  </a:cubicBezTo>
                  <a:cubicBezTo>
                    <a:pt x="-40258" y="3128162"/>
                    <a:pt x="47054" y="2674137"/>
                    <a:pt x="78804" y="2191537"/>
                  </a:cubicBezTo>
                  <a:cubicBezTo>
                    <a:pt x="110554" y="1708937"/>
                    <a:pt x="121666" y="1126325"/>
                    <a:pt x="212154" y="781837"/>
                  </a:cubicBezTo>
                  <a:cubicBezTo>
                    <a:pt x="302642" y="437349"/>
                    <a:pt x="416941" y="253199"/>
                    <a:pt x="621729" y="124612"/>
                  </a:cubicBezTo>
                  <a:cubicBezTo>
                    <a:pt x="826516" y="-3976"/>
                    <a:pt x="1272604" y="-13500"/>
                    <a:pt x="1440879" y="10312"/>
                  </a:cubicBezTo>
                  <a:cubicBezTo>
                    <a:pt x="1609154" y="34124"/>
                    <a:pt x="1591692" y="245262"/>
                    <a:pt x="1612329" y="30558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สี่เหลี่ยมผืนผ้า 3"/>
          <p:cNvSpPr/>
          <p:nvPr/>
        </p:nvSpPr>
        <p:spPr>
          <a:xfrm>
            <a:off x="2231763" y="5924550"/>
            <a:ext cx="449995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th-TH" altLang="th-TH" sz="44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กรมอุทกศาสตร์  กองทัพเรือ</a:t>
            </a:r>
          </a:p>
        </p:txBody>
      </p:sp>
    </p:spTree>
    <p:extLst>
      <p:ext uri="{BB962C8B-B14F-4D97-AF65-F5344CB8AC3E}">
        <p14:creationId xmlns:p14="http://schemas.microsoft.com/office/powerpoint/2010/main" val="33785870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สี่เหลี่ยมผืนผ้า 6"/>
          <p:cNvSpPr>
            <a:spLocks noChangeArrowheads="1"/>
          </p:cNvSpPr>
          <p:nvPr/>
        </p:nvSpPr>
        <p:spPr bwMode="auto">
          <a:xfrm>
            <a:off x="325438" y="836613"/>
            <a:ext cx="8820150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th-TH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การเฝ้าติดตามเส้นทางการเดินเรือ </a:t>
            </a:r>
            <a:r>
              <a:rPr lang="en-US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(Route Monitoring)</a:t>
            </a:r>
            <a:r>
              <a:rPr lang="th-TH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</a:p>
          <a:p>
            <a:r>
              <a:rPr lang="th-TH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r>
              <a:rPr lang="th-TH" altLang="th-TH" sz="24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เฝ้าติดตามแสดงสัญญาณแจ้งเตือนเพื่อความปลอดภัยในขณะเดินเรือได้</a:t>
            </a:r>
          </a:p>
          <a:p>
            <a:r>
              <a:rPr lang="th-TH" altLang="th-TH" sz="28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**การตรวจจับและการแจ้งเตือนสิ่งอันตรายต่อการเดินเรือ</a:t>
            </a: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>
              <a:defRPr/>
            </a:pPr>
            <a:r>
              <a:rPr lang="en-US" altLang="th-TH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ngsana New" panose="02020603050405020304" pitchFamily="18" charset="-34"/>
              </a:rPr>
              <a:t>ORCA NAVY </a:t>
            </a:r>
            <a:r>
              <a:rPr lang="en-US" altLang="th-TH" sz="4400" b="1" dirty="0">
                <a:latin typeface="Angsana New" panose="02020603050405020304" pitchFamily="18" charset="-34"/>
              </a:rPr>
              <a:t>G2</a:t>
            </a:r>
            <a:r>
              <a:rPr lang="th-TH" altLang="th-TH" sz="4400" b="1" dirty="0">
                <a:latin typeface="Angsana New" panose="02020603050405020304" pitchFamily="18" charset="-34"/>
              </a:rPr>
              <a:t> </a:t>
            </a:r>
            <a:r>
              <a:rPr lang="en-US" altLang="th-TH" sz="4400" b="1" dirty="0">
                <a:latin typeface="Angsana New" panose="02020603050405020304" pitchFamily="18" charset="-34"/>
              </a:rPr>
              <a:t> </a:t>
            </a:r>
            <a:r>
              <a:rPr lang="th-TH" altLang="th-TH" sz="4400" b="1" dirty="0">
                <a:latin typeface="Angsana New" panose="02020603050405020304" pitchFamily="18" charset="-34"/>
              </a:rPr>
              <a:t>                                </a:t>
            </a:r>
            <a:r>
              <a:rPr lang="th-TH" altLang="th-TH" sz="2400" b="1" dirty="0">
                <a:latin typeface="Angsana New" panose="02020603050405020304" pitchFamily="18" charset="-34"/>
              </a:rPr>
              <a:t>โครงการวิจัยระบบ </a:t>
            </a:r>
            <a:r>
              <a:rPr lang="en-US" altLang="th-TH" sz="2400" b="1" dirty="0">
                <a:latin typeface="Angsana New" panose="02020603050405020304" pitchFamily="18" charset="-34"/>
              </a:rPr>
              <a:t>ECS</a:t>
            </a:r>
            <a:endParaRPr lang="th-TH" altLang="th-TH" sz="2400" b="1" dirty="0">
              <a:latin typeface="Angsana New" panose="02020603050405020304" pitchFamily="18" charset="-34"/>
            </a:endParaRPr>
          </a:p>
        </p:txBody>
      </p:sp>
      <p:pic>
        <p:nvPicPr>
          <p:cNvPr id="1024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46" t="14388" r="5417" b="15741"/>
          <a:stretch>
            <a:fillRect/>
          </a:stretch>
        </p:blipFill>
        <p:spPr bwMode="auto">
          <a:xfrm>
            <a:off x="288925" y="2540000"/>
            <a:ext cx="8566150" cy="3806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รูปภาพ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399" y="60376"/>
            <a:ext cx="746079" cy="64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310568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168.jpe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400" y="1676400"/>
            <a:ext cx="8795532" cy="4813887"/>
          </a:xfrm>
          <a:prstGeom prst="rect">
            <a:avLst/>
          </a:prstGeom>
        </p:spPr>
      </p:pic>
      <p:pic>
        <p:nvPicPr>
          <p:cNvPr id="11" name="image167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2400" y="967105"/>
            <a:ext cx="5257800" cy="1544414"/>
          </a:xfrm>
          <a:prstGeom prst="rect">
            <a:avLst/>
          </a:prstGeom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>
              <a:defRPr/>
            </a:pPr>
            <a:r>
              <a:rPr lang="en-US" altLang="th-TH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ngsana New" panose="02020603050405020304" pitchFamily="18" charset="-34"/>
              </a:rPr>
              <a:t>ORCA NAVY </a:t>
            </a:r>
            <a:r>
              <a:rPr lang="en-US" altLang="th-TH" sz="4400" b="1" dirty="0">
                <a:latin typeface="Angsana New" panose="02020603050405020304" pitchFamily="18" charset="-34"/>
              </a:rPr>
              <a:t>G2</a:t>
            </a:r>
            <a:r>
              <a:rPr lang="th-TH" altLang="th-TH" sz="4400" b="1" dirty="0">
                <a:latin typeface="Angsana New" panose="02020603050405020304" pitchFamily="18" charset="-34"/>
              </a:rPr>
              <a:t> </a:t>
            </a:r>
            <a:r>
              <a:rPr lang="en-US" altLang="th-TH" sz="4400" b="1" dirty="0">
                <a:latin typeface="Angsana New" panose="02020603050405020304" pitchFamily="18" charset="-34"/>
              </a:rPr>
              <a:t> </a:t>
            </a:r>
            <a:r>
              <a:rPr lang="th-TH" altLang="th-TH" sz="4400" b="1" dirty="0">
                <a:latin typeface="Angsana New" panose="02020603050405020304" pitchFamily="18" charset="-34"/>
              </a:rPr>
              <a:t>                                </a:t>
            </a:r>
            <a:r>
              <a:rPr lang="th-TH" altLang="th-TH" sz="2400" b="1" dirty="0">
                <a:latin typeface="Angsana New" panose="02020603050405020304" pitchFamily="18" charset="-34"/>
              </a:rPr>
              <a:t>โครงการวิจัยระบบ </a:t>
            </a:r>
            <a:r>
              <a:rPr lang="en-US" altLang="th-TH" sz="2400" b="1" dirty="0">
                <a:latin typeface="Angsana New" panose="02020603050405020304" pitchFamily="18" charset="-34"/>
              </a:rPr>
              <a:t>ECS</a:t>
            </a:r>
            <a:endParaRPr lang="th-TH" altLang="th-TH" sz="2400" b="1" dirty="0">
              <a:latin typeface="Angsana New" panose="02020603050405020304" pitchFamily="18" charset="-34"/>
            </a:endParaRPr>
          </a:p>
        </p:txBody>
      </p:sp>
      <p:sp>
        <p:nvSpPr>
          <p:cNvPr id="23554" name="สี่เหลี่ยมผืนผ้า 6"/>
          <p:cNvSpPr>
            <a:spLocks noChangeArrowheads="1"/>
          </p:cNvSpPr>
          <p:nvPr/>
        </p:nvSpPr>
        <p:spPr bwMode="auto">
          <a:xfrm>
            <a:off x="2971800" y="60150"/>
            <a:ext cx="35814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th-TH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แถบเครื่องมือ </a:t>
            </a:r>
            <a:r>
              <a:rPr lang="en-US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Traffic</a:t>
            </a:r>
            <a:endParaRPr lang="th-TH" altLang="th-TH" sz="4000" b="1" dirty="0">
              <a:solidFill>
                <a:srgbClr val="00B05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pic>
        <p:nvPicPr>
          <p:cNvPr id="7" name="รูปภาพ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399" y="60376"/>
            <a:ext cx="746079" cy="64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3888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สี่เหลี่ยมผืนผ้า 6"/>
          <p:cNvSpPr>
            <a:spLocks noChangeArrowheads="1"/>
          </p:cNvSpPr>
          <p:nvPr/>
        </p:nvSpPr>
        <p:spPr bwMode="auto">
          <a:xfrm>
            <a:off x="214025" y="175723"/>
            <a:ext cx="88201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th-TH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แถบเครื่องมือ </a:t>
            </a:r>
            <a:r>
              <a:rPr lang="en-US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ERBL</a:t>
            </a:r>
            <a:endParaRPr lang="th-TH" altLang="th-TH" sz="4000" b="1" dirty="0">
              <a:solidFill>
                <a:srgbClr val="00B05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>
              <a:defRPr/>
            </a:pPr>
            <a:r>
              <a:rPr lang="en-US" altLang="th-TH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ngsana New" panose="02020603050405020304" pitchFamily="18" charset="-34"/>
              </a:rPr>
              <a:t>ORCA NAVY </a:t>
            </a:r>
            <a:r>
              <a:rPr lang="en-US" altLang="th-TH" sz="4400" b="1" dirty="0">
                <a:latin typeface="Angsana New" panose="02020603050405020304" pitchFamily="18" charset="-34"/>
              </a:rPr>
              <a:t>G2</a:t>
            </a:r>
            <a:r>
              <a:rPr lang="th-TH" altLang="th-TH" sz="4400" b="1" dirty="0">
                <a:latin typeface="Angsana New" panose="02020603050405020304" pitchFamily="18" charset="-34"/>
              </a:rPr>
              <a:t> </a:t>
            </a:r>
            <a:r>
              <a:rPr lang="en-US" altLang="th-TH" sz="4400" b="1" dirty="0">
                <a:latin typeface="Angsana New" panose="02020603050405020304" pitchFamily="18" charset="-34"/>
              </a:rPr>
              <a:t> </a:t>
            </a:r>
            <a:r>
              <a:rPr lang="th-TH" altLang="th-TH" sz="4400" b="1" dirty="0">
                <a:latin typeface="Angsana New" panose="02020603050405020304" pitchFamily="18" charset="-34"/>
              </a:rPr>
              <a:t>                                </a:t>
            </a:r>
            <a:r>
              <a:rPr lang="th-TH" altLang="th-TH" sz="2400" b="1" dirty="0">
                <a:latin typeface="Angsana New" panose="02020603050405020304" pitchFamily="18" charset="-34"/>
              </a:rPr>
              <a:t>โครงการวิจัยระบบ </a:t>
            </a:r>
            <a:r>
              <a:rPr lang="en-US" altLang="th-TH" sz="2400" b="1" dirty="0">
                <a:latin typeface="Angsana New" panose="02020603050405020304" pitchFamily="18" charset="-34"/>
              </a:rPr>
              <a:t>ECS</a:t>
            </a:r>
            <a:endParaRPr lang="th-TH" altLang="th-TH" sz="2400" b="1" dirty="0">
              <a:latin typeface="Angsana New" panose="02020603050405020304" pitchFamily="18" charset="-34"/>
            </a:endParaRPr>
          </a:p>
        </p:txBody>
      </p:sp>
      <p:pic>
        <p:nvPicPr>
          <p:cNvPr id="5" name="image48.jpeg"/>
          <p:cNvPicPr/>
          <p:nvPr/>
        </p:nvPicPr>
        <p:blipFill rotWithShape="1">
          <a:blip r:embed="rId2" cstate="print"/>
          <a:srcRect r="58959"/>
          <a:stretch/>
        </p:blipFill>
        <p:spPr>
          <a:xfrm>
            <a:off x="188625" y="1496942"/>
            <a:ext cx="3658981" cy="38100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3105397" y="1496942"/>
            <a:ext cx="762000" cy="3810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cxnSp>
        <p:nvCxnSpPr>
          <p:cNvPr id="14" name="Straight Connector 13"/>
          <p:cNvCxnSpPr/>
          <p:nvPr/>
        </p:nvCxnSpPr>
        <p:spPr>
          <a:xfrm flipH="1">
            <a:off x="2541048" y="1907136"/>
            <a:ext cx="1343172" cy="97575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2576974" y="1900986"/>
            <a:ext cx="527733" cy="27834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/>
          <p:cNvSpPr/>
          <p:nvPr/>
        </p:nvSpPr>
        <p:spPr>
          <a:xfrm>
            <a:off x="76200" y="3415629"/>
            <a:ext cx="4572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th-TH" sz="2400" b="1" dirty="0">
                <a:latin typeface="Angsana New" panose="02020603050405020304" pitchFamily="18" charset="-34"/>
                <a:cs typeface="+mj-cs"/>
              </a:rPr>
              <a:t>เส้นแสดงทิศระยะแบบอิเล็กทรอนิกส์ </a:t>
            </a:r>
            <a:endParaRPr lang="en-US" sz="2400" b="1" dirty="0">
              <a:latin typeface="Angsana New" panose="02020603050405020304" pitchFamily="18" charset="-34"/>
              <a:cs typeface="+mj-cs"/>
            </a:endParaRPr>
          </a:p>
          <a:p>
            <a:pPr lvl="0"/>
            <a:r>
              <a:rPr lang="en-US" sz="2400" b="1" dirty="0">
                <a:latin typeface="Angsana New" panose="02020603050405020304" pitchFamily="18" charset="-34"/>
                <a:cs typeface="+mj-cs"/>
              </a:rPr>
              <a:t>(Electronic Rage Bearing Line) </a:t>
            </a:r>
          </a:p>
          <a:p>
            <a:pPr lvl="0"/>
            <a:endParaRPr lang="en-US" sz="2400" b="1" dirty="0">
              <a:latin typeface="Angsana New" panose="02020603050405020304" pitchFamily="18" charset="-34"/>
              <a:cs typeface="+mj-cs"/>
            </a:endParaRPr>
          </a:p>
          <a:p>
            <a:pPr marL="342900" lvl="0" indent="-342900">
              <a:buFontTx/>
              <a:buChar char="-"/>
            </a:pPr>
            <a:r>
              <a:rPr lang="th-TH" sz="2400" b="1" dirty="0">
                <a:solidFill>
                  <a:srgbClr val="0070C0"/>
                </a:solidFill>
                <a:latin typeface="Angsana New" panose="02020603050405020304" pitchFamily="18" charset="-34"/>
                <a:cs typeface="+mj-cs"/>
              </a:rPr>
              <a:t>จากตัวเรือ ถึง เป้าหมาย</a:t>
            </a:r>
          </a:p>
          <a:p>
            <a:pPr marL="342900" lvl="0" indent="-342900">
              <a:buFontTx/>
              <a:buChar char="-"/>
            </a:pPr>
            <a:r>
              <a:rPr lang="th-TH" sz="2400" b="1" dirty="0">
                <a:solidFill>
                  <a:srgbClr val="0070C0"/>
                </a:solidFill>
                <a:latin typeface="Angsana New" panose="02020603050405020304" pitchFamily="18" charset="-34"/>
                <a:cs typeface="+mj-cs"/>
              </a:rPr>
              <a:t>จากเป้าหมายที่ 1 ถึง เป้าหมายที่ 2</a:t>
            </a:r>
            <a:endParaRPr lang="en-US" sz="2400" b="1" dirty="0">
              <a:solidFill>
                <a:srgbClr val="0070C0"/>
              </a:solidFill>
              <a:latin typeface="Angsana New" panose="02020603050405020304" pitchFamily="18" charset="-34"/>
              <a:cs typeface="+mj-cs"/>
            </a:endParaRPr>
          </a:p>
        </p:txBody>
      </p:sp>
      <p:pic>
        <p:nvPicPr>
          <p:cNvPr id="11" name="image52.jpe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03195" y="2040160"/>
            <a:ext cx="1837854" cy="842732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pic>
        <p:nvPicPr>
          <p:cNvPr id="12" name="image53.jpe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343400" y="1511842"/>
            <a:ext cx="4626386" cy="4190872"/>
          </a:xfrm>
          <a:prstGeom prst="rect">
            <a:avLst/>
          </a:prstGeom>
        </p:spPr>
      </p:pic>
      <p:pic>
        <p:nvPicPr>
          <p:cNvPr id="13" name="รูปภาพ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399" y="60376"/>
            <a:ext cx="746079" cy="64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280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สี่เหลี่ยมผืนผ้า 6"/>
          <p:cNvSpPr>
            <a:spLocks noChangeArrowheads="1"/>
          </p:cNvSpPr>
          <p:nvPr/>
        </p:nvSpPr>
        <p:spPr bwMode="auto">
          <a:xfrm>
            <a:off x="325438" y="836613"/>
            <a:ext cx="88201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th-TH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แถบเครื่องมือ </a:t>
            </a:r>
            <a:r>
              <a:rPr lang="en-US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ERBL</a:t>
            </a:r>
            <a:endParaRPr lang="th-TH" altLang="th-TH" sz="4000" b="1" dirty="0">
              <a:solidFill>
                <a:srgbClr val="00B05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-526024"/>
            <a:ext cx="9144000" cy="76944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>
              <a:defRPr/>
            </a:pPr>
            <a:r>
              <a:rPr lang="en-US" altLang="th-TH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ngsana New" panose="02020603050405020304" pitchFamily="18" charset="-34"/>
              </a:rPr>
              <a:t>ORCA NAVY </a:t>
            </a:r>
            <a:r>
              <a:rPr lang="en-US" altLang="th-TH" sz="4400" b="1" dirty="0">
                <a:latin typeface="Angsana New" panose="02020603050405020304" pitchFamily="18" charset="-34"/>
              </a:rPr>
              <a:t>G2</a:t>
            </a:r>
            <a:r>
              <a:rPr lang="th-TH" altLang="th-TH" sz="4400" b="1" dirty="0">
                <a:latin typeface="Angsana New" panose="02020603050405020304" pitchFamily="18" charset="-34"/>
              </a:rPr>
              <a:t> </a:t>
            </a:r>
            <a:r>
              <a:rPr lang="en-US" altLang="th-TH" sz="4400" b="1" dirty="0">
                <a:latin typeface="Angsana New" panose="02020603050405020304" pitchFamily="18" charset="-34"/>
              </a:rPr>
              <a:t> </a:t>
            </a:r>
            <a:r>
              <a:rPr lang="th-TH" altLang="th-TH" sz="4400" b="1" dirty="0">
                <a:latin typeface="Angsana New" panose="02020603050405020304" pitchFamily="18" charset="-34"/>
              </a:rPr>
              <a:t>                                </a:t>
            </a:r>
            <a:r>
              <a:rPr lang="th-TH" altLang="th-TH" sz="2400" b="1" dirty="0">
                <a:latin typeface="Angsana New" panose="02020603050405020304" pitchFamily="18" charset="-34"/>
              </a:rPr>
              <a:t>โครงการวิจัยระบบ </a:t>
            </a:r>
            <a:r>
              <a:rPr lang="en-US" altLang="th-TH" sz="2400" b="1" dirty="0">
                <a:latin typeface="Angsana New" panose="02020603050405020304" pitchFamily="18" charset="-34"/>
              </a:rPr>
              <a:t>ECS</a:t>
            </a:r>
            <a:endParaRPr lang="th-TH" altLang="th-TH" sz="2400" b="1" dirty="0">
              <a:latin typeface="Angsana New" panose="02020603050405020304" pitchFamily="18" charset="-34"/>
            </a:endParaRPr>
          </a:p>
        </p:txBody>
      </p:sp>
      <p:pic>
        <p:nvPicPr>
          <p:cNvPr id="13" name="image171.jpe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43" y="1676400"/>
            <a:ext cx="9144445" cy="5143500"/>
          </a:xfrm>
          <a:prstGeom prst="rect">
            <a:avLst/>
          </a:prstGeom>
        </p:spPr>
      </p:pic>
      <p:pic>
        <p:nvPicPr>
          <p:cNvPr id="15" name="image172.jpe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446780" y="759460"/>
            <a:ext cx="2689225" cy="1767205"/>
          </a:xfrm>
          <a:prstGeom prst="rect">
            <a:avLst/>
          </a:prstGeom>
        </p:spPr>
      </p:pic>
      <p:pic>
        <p:nvPicPr>
          <p:cNvPr id="16" name="image173.jpe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410960" y="731520"/>
            <a:ext cx="2733040" cy="1798320"/>
          </a:xfrm>
          <a:prstGeom prst="rect">
            <a:avLst/>
          </a:prstGeom>
        </p:spPr>
      </p:pic>
      <p:sp>
        <p:nvSpPr>
          <p:cNvPr id="4" name="สี่เหลี่ยมผืนผ้า 3"/>
          <p:cNvSpPr/>
          <p:nvPr/>
        </p:nvSpPr>
        <p:spPr>
          <a:xfrm>
            <a:off x="3446780" y="2166342"/>
            <a:ext cx="2687320" cy="4001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th-TH" sz="2000" dirty="0">
                <a:latin typeface="Angsana New" panose="02020603050405020304" pitchFamily="18" charset="-34"/>
                <a:cs typeface="Angsana New" panose="02020603050405020304" pitchFamily="18" charset="-34"/>
              </a:rPr>
              <a:t>ต่ำกว่า 0.</a:t>
            </a:r>
            <a:r>
              <a:rPr lang="en-US" sz="2000" dirty="0">
                <a:latin typeface="Angsana New" panose="02020603050405020304" pitchFamily="18" charset="-34"/>
                <a:cs typeface="Angsana New" panose="02020603050405020304" pitchFamily="18" charset="-34"/>
              </a:rPr>
              <a:t>5 </a:t>
            </a:r>
            <a:r>
              <a:rPr lang="th-TH" sz="2000" dirty="0">
                <a:latin typeface="Angsana New" panose="02020603050405020304" pitchFamily="18" charset="-34"/>
                <a:cs typeface="Angsana New" panose="02020603050405020304" pitchFamily="18" charset="-34"/>
              </a:rPr>
              <a:t>ไมล์ทะเล</a:t>
            </a:r>
            <a:endParaRPr lang="en-US" sz="20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17" name="สี่เหลี่ยมผืนผ้า 16"/>
          <p:cNvSpPr/>
          <p:nvPr/>
        </p:nvSpPr>
        <p:spPr>
          <a:xfrm>
            <a:off x="6405880" y="2129730"/>
            <a:ext cx="2739708" cy="4001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th-TH" sz="2000" dirty="0">
                <a:latin typeface="Angsana New" panose="02020603050405020304" pitchFamily="18" charset="-34"/>
                <a:cs typeface="Angsana New" panose="02020603050405020304" pitchFamily="18" charset="-34"/>
              </a:rPr>
              <a:t>เปลี่ยนเป็นเมตรโดยอัตโนมัติ</a:t>
            </a:r>
            <a:endParaRPr lang="en-US" sz="20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cxnSp>
        <p:nvCxnSpPr>
          <p:cNvPr id="3" name="ลูกศรเชื่อมต่อแบบตรง 2"/>
          <p:cNvCxnSpPr/>
          <p:nvPr/>
        </p:nvCxnSpPr>
        <p:spPr>
          <a:xfrm>
            <a:off x="5567680" y="2329785"/>
            <a:ext cx="1104900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รูปภาพ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8034" y="-649186"/>
            <a:ext cx="746079" cy="64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4371809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สี่เหลี่ยมผืนผ้า 6"/>
          <p:cNvSpPr>
            <a:spLocks noChangeArrowheads="1"/>
          </p:cNvSpPr>
          <p:nvPr/>
        </p:nvSpPr>
        <p:spPr bwMode="auto">
          <a:xfrm>
            <a:off x="292782" y="933503"/>
            <a:ext cx="88201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th-TH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แถบเครื่องมือ </a:t>
            </a:r>
            <a:r>
              <a:rPr lang="en-US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Zoom</a:t>
            </a:r>
            <a:endParaRPr lang="th-TH" altLang="th-TH" sz="4000" b="1" dirty="0">
              <a:solidFill>
                <a:srgbClr val="00B05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>
              <a:defRPr/>
            </a:pPr>
            <a:r>
              <a:rPr lang="en-US" altLang="th-TH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ngsana New" panose="02020603050405020304" pitchFamily="18" charset="-34"/>
              </a:rPr>
              <a:t>ORCA NAVY </a:t>
            </a:r>
            <a:r>
              <a:rPr lang="en-US" altLang="th-TH" sz="4400" b="1" dirty="0">
                <a:latin typeface="Angsana New" panose="02020603050405020304" pitchFamily="18" charset="-34"/>
              </a:rPr>
              <a:t>G2</a:t>
            </a:r>
            <a:r>
              <a:rPr lang="th-TH" altLang="th-TH" sz="4400" b="1" dirty="0">
                <a:latin typeface="Angsana New" panose="02020603050405020304" pitchFamily="18" charset="-34"/>
              </a:rPr>
              <a:t> </a:t>
            </a:r>
            <a:r>
              <a:rPr lang="en-US" altLang="th-TH" sz="4400" b="1" dirty="0">
                <a:latin typeface="Angsana New" panose="02020603050405020304" pitchFamily="18" charset="-34"/>
              </a:rPr>
              <a:t> </a:t>
            </a:r>
            <a:r>
              <a:rPr lang="th-TH" altLang="th-TH" sz="4400" b="1" dirty="0">
                <a:latin typeface="Angsana New" panose="02020603050405020304" pitchFamily="18" charset="-34"/>
              </a:rPr>
              <a:t>                                </a:t>
            </a:r>
            <a:r>
              <a:rPr lang="th-TH" altLang="th-TH" sz="2400" b="1" dirty="0">
                <a:latin typeface="Angsana New" panose="02020603050405020304" pitchFamily="18" charset="-34"/>
              </a:rPr>
              <a:t>โครงการวิจัยระบบ </a:t>
            </a:r>
            <a:r>
              <a:rPr lang="en-US" altLang="th-TH" sz="2400" b="1" dirty="0">
                <a:latin typeface="Angsana New" panose="02020603050405020304" pitchFamily="18" charset="-34"/>
              </a:rPr>
              <a:t>ECS</a:t>
            </a:r>
            <a:endParaRPr lang="th-TH" altLang="th-TH" sz="2400" b="1" dirty="0">
              <a:latin typeface="Angsana New" panose="02020603050405020304" pitchFamily="18" charset="-34"/>
            </a:endParaRPr>
          </a:p>
        </p:txBody>
      </p:sp>
      <p:pic>
        <p:nvPicPr>
          <p:cNvPr id="5" name="image48.jpeg"/>
          <p:cNvPicPr/>
          <p:nvPr/>
        </p:nvPicPr>
        <p:blipFill rotWithShape="1">
          <a:blip r:embed="rId2" cstate="print"/>
          <a:srcRect l="3117" t="446" r="9084" b="-1"/>
          <a:stretch/>
        </p:blipFill>
        <p:spPr>
          <a:xfrm>
            <a:off x="729343" y="2609892"/>
            <a:ext cx="7827962" cy="379304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4058393" y="2608196"/>
            <a:ext cx="762000" cy="3810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8" name="Rectangle 27"/>
          <p:cNvSpPr/>
          <p:nvPr/>
        </p:nvSpPr>
        <p:spPr>
          <a:xfrm>
            <a:off x="152400" y="256394"/>
            <a:ext cx="840490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th-TH" sz="28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ในกรณีที่ใช้แป้นคีบอร์ดแทนการใช้งานแบบหน้าจอสัมผัส  ผู้ใช้งานสามารถซูมขยายเข้าได้อย่างรวดเร็ว โดยการคลิกที่ปุ่มเครื่องมือการซูม จากนั้นคลิกลงบนบริเวณที่ต้องการซูมแล้วลากเม้าท์เป็นรูปสีเหลี่ยมตามบริเวณที่ต้องการ</a:t>
            </a:r>
            <a:endParaRPr lang="en-US" sz="28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pic>
        <p:nvPicPr>
          <p:cNvPr id="15" name="image176.jpe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145052" y="3376030"/>
            <a:ext cx="4419600" cy="297812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8" name="รูปภาพ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399" y="60376"/>
            <a:ext cx="746079" cy="64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43457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สี่เหลี่ยมผืนผ้า 6"/>
          <p:cNvSpPr>
            <a:spLocks noChangeArrowheads="1"/>
          </p:cNvSpPr>
          <p:nvPr/>
        </p:nvSpPr>
        <p:spPr bwMode="auto">
          <a:xfrm>
            <a:off x="238125" y="750447"/>
            <a:ext cx="88201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th-TH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แถบเครื่องมือ </a:t>
            </a:r>
            <a:r>
              <a:rPr lang="en-US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Display</a:t>
            </a:r>
            <a:endParaRPr lang="th-TH" altLang="th-TH" sz="4000" b="1" dirty="0">
              <a:solidFill>
                <a:srgbClr val="00B05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>
              <a:defRPr/>
            </a:pPr>
            <a:r>
              <a:rPr lang="en-US" altLang="th-TH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ngsana New" panose="02020603050405020304" pitchFamily="18" charset="-34"/>
              </a:rPr>
              <a:t>ORCA NAVY </a:t>
            </a:r>
            <a:r>
              <a:rPr lang="en-US" altLang="th-TH" sz="4400" b="1" dirty="0">
                <a:latin typeface="Angsana New" panose="02020603050405020304" pitchFamily="18" charset="-34"/>
              </a:rPr>
              <a:t>G2</a:t>
            </a:r>
            <a:r>
              <a:rPr lang="th-TH" altLang="th-TH" sz="4400" b="1" dirty="0">
                <a:latin typeface="Angsana New" panose="02020603050405020304" pitchFamily="18" charset="-34"/>
              </a:rPr>
              <a:t> </a:t>
            </a:r>
            <a:r>
              <a:rPr lang="en-US" altLang="th-TH" sz="4400" b="1" dirty="0">
                <a:latin typeface="Angsana New" panose="02020603050405020304" pitchFamily="18" charset="-34"/>
              </a:rPr>
              <a:t> </a:t>
            </a:r>
            <a:r>
              <a:rPr lang="th-TH" altLang="th-TH" sz="4400" b="1" dirty="0">
                <a:latin typeface="Angsana New" panose="02020603050405020304" pitchFamily="18" charset="-34"/>
              </a:rPr>
              <a:t>                                </a:t>
            </a:r>
            <a:r>
              <a:rPr lang="th-TH" altLang="th-TH" sz="2400" b="1" dirty="0">
                <a:latin typeface="Angsana New" panose="02020603050405020304" pitchFamily="18" charset="-34"/>
              </a:rPr>
              <a:t>โครงการวิจัยระบบ </a:t>
            </a:r>
            <a:r>
              <a:rPr lang="en-US" altLang="th-TH" sz="2400" b="1" dirty="0">
                <a:latin typeface="Angsana New" panose="02020603050405020304" pitchFamily="18" charset="-34"/>
              </a:rPr>
              <a:t>ECS</a:t>
            </a:r>
            <a:endParaRPr lang="th-TH" altLang="th-TH" sz="2400" b="1" dirty="0">
              <a:latin typeface="Angsana New" panose="02020603050405020304" pitchFamily="18" charset="-34"/>
            </a:endParaRPr>
          </a:p>
        </p:txBody>
      </p:sp>
      <p:pic>
        <p:nvPicPr>
          <p:cNvPr id="5" name="image48.jpeg"/>
          <p:cNvPicPr/>
          <p:nvPr/>
        </p:nvPicPr>
        <p:blipFill rotWithShape="1">
          <a:blip r:embed="rId2" cstate="print"/>
          <a:srcRect l="3117" t="446" r="9084" b="-1"/>
          <a:stretch/>
        </p:blipFill>
        <p:spPr>
          <a:xfrm>
            <a:off x="525412" y="2295875"/>
            <a:ext cx="7827962" cy="379304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4648200" y="2273314"/>
            <a:ext cx="762000" cy="3810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8" name="Rectangle 27"/>
          <p:cNvSpPr/>
          <p:nvPr/>
        </p:nvSpPr>
        <p:spPr>
          <a:xfrm>
            <a:off x="152400" y="1355266"/>
            <a:ext cx="840490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th-TH" sz="2800" b="1" dirty="0">
                <a:latin typeface="Angsana New" panose="02020603050405020304" pitchFamily="18" charset="-34"/>
                <a:cs typeface="+mj-cs"/>
              </a:rPr>
              <a:t>เป็นการปรับแต่งการแสดงผลข้อมูล การวางตำแหน่งเครื่องมือของหน้าจอแสดงผล </a:t>
            </a:r>
            <a:endParaRPr lang="en-US" sz="2800" b="1" dirty="0">
              <a:latin typeface="Angsana New" panose="02020603050405020304" pitchFamily="18" charset="-34"/>
              <a:cs typeface="+mj-cs"/>
            </a:endParaRPr>
          </a:p>
        </p:txBody>
      </p:sp>
      <p:pic>
        <p:nvPicPr>
          <p:cNvPr id="8" name="image177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514599" y="2895600"/>
            <a:ext cx="3415295" cy="2971800"/>
          </a:xfrm>
          <a:prstGeom prst="rect">
            <a:avLst/>
          </a:prstGeom>
        </p:spPr>
      </p:pic>
      <p:pic>
        <p:nvPicPr>
          <p:cNvPr id="9" name="รูปภาพ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399" y="60376"/>
            <a:ext cx="746079" cy="64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619206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สี่เหลี่ยมผืนผ้า 6"/>
          <p:cNvSpPr>
            <a:spLocks noChangeArrowheads="1"/>
          </p:cNvSpPr>
          <p:nvPr/>
        </p:nvSpPr>
        <p:spPr bwMode="auto">
          <a:xfrm>
            <a:off x="292782" y="933503"/>
            <a:ext cx="88201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th-TH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แถบเครื่องมือ </a:t>
            </a:r>
            <a:r>
              <a:rPr lang="en-US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NAV</a:t>
            </a:r>
            <a:endParaRPr lang="th-TH" altLang="th-TH" sz="4000" b="1" dirty="0">
              <a:solidFill>
                <a:srgbClr val="00B05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>
              <a:defRPr/>
            </a:pPr>
            <a:r>
              <a:rPr lang="en-US" altLang="th-TH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ngsana New" panose="02020603050405020304" pitchFamily="18" charset="-34"/>
              </a:rPr>
              <a:t>ORCA NAVY </a:t>
            </a:r>
            <a:r>
              <a:rPr lang="en-US" altLang="th-TH" sz="4400" b="1" dirty="0">
                <a:latin typeface="Angsana New" panose="02020603050405020304" pitchFamily="18" charset="-34"/>
              </a:rPr>
              <a:t>G2</a:t>
            </a:r>
            <a:r>
              <a:rPr lang="th-TH" altLang="th-TH" sz="4400" b="1" dirty="0">
                <a:latin typeface="Angsana New" panose="02020603050405020304" pitchFamily="18" charset="-34"/>
              </a:rPr>
              <a:t> </a:t>
            </a:r>
            <a:r>
              <a:rPr lang="en-US" altLang="th-TH" sz="4400" b="1" dirty="0">
                <a:latin typeface="Angsana New" panose="02020603050405020304" pitchFamily="18" charset="-34"/>
              </a:rPr>
              <a:t> </a:t>
            </a:r>
            <a:r>
              <a:rPr lang="th-TH" altLang="th-TH" sz="4400" b="1" dirty="0">
                <a:latin typeface="Angsana New" panose="02020603050405020304" pitchFamily="18" charset="-34"/>
              </a:rPr>
              <a:t>                                </a:t>
            </a:r>
            <a:r>
              <a:rPr lang="th-TH" altLang="th-TH" sz="2400" b="1" dirty="0">
                <a:latin typeface="Angsana New" panose="02020603050405020304" pitchFamily="18" charset="-34"/>
              </a:rPr>
              <a:t>โครงการวิจัยระบบ </a:t>
            </a:r>
            <a:r>
              <a:rPr lang="en-US" altLang="th-TH" sz="2400" b="1" dirty="0">
                <a:latin typeface="Angsana New" panose="02020603050405020304" pitchFamily="18" charset="-34"/>
              </a:rPr>
              <a:t>ECS</a:t>
            </a:r>
            <a:endParaRPr lang="th-TH" altLang="th-TH" sz="2400" b="1" dirty="0">
              <a:latin typeface="Angsana New" panose="02020603050405020304" pitchFamily="18" charset="-34"/>
            </a:endParaRPr>
          </a:p>
        </p:txBody>
      </p:sp>
      <p:pic>
        <p:nvPicPr>
          <p:cNvPr id="5" name="image48.jpeg"/>
          <p:cNvPicPr/>
          <p:nvPr/>
        </p:nvPicPr>
        <p:blipFill rotWithShape="1">
          <a:blip r:embed="rId2" cstate="print"/>
          <a:srcRect l="3117" t="446" r="9084" b="-1"/>
          <a:stretch/>
        </p:blipFill>
        <p:spPr>
          <a:xfrm>
            <a:off x="321481" y="1618572"/>
            <a:ext cx="7827962" cy="379304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5176520" y="1618572"/>
            <a:ext cx="762000" cy="3810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8" name="Rectangle 27"/>
          <p:cNvSpPr/>
          <p:nvPr/>
        </p:nvSpPr>
        <p:spPr>
          <a:xfrm>
            <a:off x="325438" y="2143780"/>
            <a:ext cx="840490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th-TH" sz="2800" b="1" dirty="0">
                <a:latin typeface="Angsana New" panose="02020603050405020304" pitchFamily="18" charset="-34"/>
                <a:cs typeface="+mj-cs"/>
              </a:rPr>
              <a:t>การตั้งค่าตัวเรือ , การป้องกันเรือเกยตื้น และการจัดการเส้นทางการเดินเรือ</a:t>
            </a:r>
            <a:endParaRPr lang="en-US" sz="2800" b="1" dirty="0">
              <a:latin typeface="Angsana New" panose="02020603050405020304" pitchFamily="18" charset="-34"/>
              <a:cs typeface="+mj-cs"/>
            </a:endParaRPr>
          </a:p>
        </p:txBody>
      </p:sp>
      <p:pic>
        <p:nvPicPr>
          <p:cNvPr id="9" name="image102.jpe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819400" y="2588644"/>
            <a:ext cx="3195320" cy="4038600"/>
          </a:xfrm>
          <a:prstGeom prst="rect">
            <a:avLst/>
          </a:prstGeom>
        </p:spPr>
      </p:pic>
      <p:pic>
        <p:nvPicPr>
          <p:cNvPr id="8" name="รูปภาพ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399" y="60376"/>
            <a:ext cx="746079" cy="64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507716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สี่เหลี่ยมผืนผ้า 6"/>
          <p:cNvSpPr>
            <a:spLocks noChangeArrowheads="1"/>
          </p:cNvSpPr>
          <p:nvPr/>
        </p:nvSpPr>
        <p:spPr bwMode="auto">
          <a:xfrm>
            <a:off x="0" y="836613"/>
            <a:ext cx="914558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th-TH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+mj-cs"/>
              </a:rPr>
              <a:t>การตั้งค่าแหล่งที่มาสัญญาณและสัญลักษณ์ตัวเรือ</a:t>
            </a:r>
            <a:endParaRPr lang="th-TH" altLang="th-TH" sz="2400" b="1" dirty="0">
              <a:latin typeface="Angsana New" panose="02020603050405020304" pitchFamily="18" charset="-34"/>
              <a:cs typeface="+mj-cs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>
              <a:defRPr/>
            </a:pPr>
            <a:r>
              <a:rPr lang="en-US" altLang="th-TH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ngsana New" panose="02020603050405020304" pitchFamily="18" charset="-34"/>
              </a:rPr>
              <a:t>ORCA NAVY </a:t>
            </a:r>
            <a:r>
              <a:rPr lang="en-US" altLang="th-TH" sz="4400" b="1" dirty="0">
                <a:latin typeface="Angsana New" panose="02020603050405020304" pitchFamily="18" charset="-34"/>
              </a:rPr>
              <a:t>G2</a:t>
            </a:r>
            <a:r>
              <a:rPr lang="th-TH" altLang="th-TH" sz="4400" b="1" dirty="0">
                <a:latin typeface="Angsana New" panose="02020603050405020304" pitchFamily="18" charset="-34"/>
              </a:rPr>
              <a:t> </a:t>
            </a:r>
            <a:r>
              <a:rPr lang="en-US" altLang="th-TH" sz="4400" b="1" dirty="0">
                <a:latin typeface="Angsana New" panose="02020603050405020304" pitchFamily="18" charset="-34"/>
              </a:rPr>
              <a:t> </a:t>
            </a:r>
            <a:r>
              <a:rPr lang="th-TH" altLang="th-TH" sz="4400" b="1" dirty="0">
                <a:latin typeface="Angsana New" panose="02020603050405020304" pitchFamily="18" charset="-34"/>
              </a:rPr>
              <a:t>                                </a:t>
            </a:r>
            <a:r>
              <a:rPr lang="th-TH" altLang="th-TH" sz="2400" b="1" dirty="0">
                <a:latin typeface="Angsana New" panose="02020603050405020304" pitchFamily="18" charset="-34"/>
              </a:rPr>
              <a:t>โครงการวิจัยระบบ </a:t>
            </a:r>
            <a:r>
              <a:rPr lang="en-US" altLang="th-TH" sz="2400" b="1" dirty="0">
                <a:latin typeface="Angsana New" panose="02020603050405020304" pitchFamily="18" charset="-34"/>
              </a:rPr>
              <a:t>ECS</a:t>
            </a:r>
            <a:endParaRPr lang="th-TH" altLang="th-TH" sz="2400" b="1" dirty="0">
              <a:latin typeface="Angsana New" panose="02020603050405020304" pitchFamily="18" charset="-34"/>
            </a:endParaRPr>
          </a:p>
        </p:txBody>
      </p:sp>
      <p:pic>
        <p:nvPicPr>
          <p:cNvPr id="7" name="image102.jpe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400" y="1544499"/>
            <a:ext cx="3918637" cy="5008701"/>
          </a:xfrm>
          <a:prstGeom prst="rect">
            <a:avLst/>
          </a:prstGeom>
        </p:spPr>
      </p:pic>
      <p:sp>
        <p:nvSpPr>
          <p:cNvPr id="8" name="สี่เหลี่ยมผืนผ้า 7"/>
          <p:cNvSpPr/>
          <p:nvPr/>
        </p:nvSpPr>
        <p:spPr>
          <a:xfrm>
            <a:off x="4490137" y="1663599"/>
            <a:ext cx="26256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400" dirty="0">
                <a:latin typeface="Angsana New" panose="02020603050405020304" pitchFamily="18" charset="-34"/>
                <a:cs typeface="+mj-cs"/>
              </a:rPr>
              <a:t>แหล่</a:t>
            </a:r>
            <a:r>
              <a:rPr lang="th-TH" sz="2400" dirty="0">
                <a:cs typeface="+mj-cs"/>
              </a:rPr>
              <a:t>งที่มาของสัญญาณต่างๆ(ข้อมูลหลัก / ข้อมูลรอง)</a:t>
            </a:r>
            <a:endParaRPr lang="th-TH" sz="2400" dirty="0">
              <a:latin typeface="Angsana New" panose="02020603050405020304" pitchFamily="18" charset="-34"/>
              <a:cs typeface="+mj-cs"/>
            </a:endParaRPr>
          </a:p>
        </p:txBody>
      </p:sp>
      <p:sp>
        <p:nvSpPr>
          <p:cNvPr id="9" name="สี่เหลี่ยมผืนผ้า 8"/>
          <p:cNvSpPr/>
          <p:nvPr/>
        </p:nvSpPr>
        <p:spPr>
          <a:xfrm>
            <a:off x="4572794" y="4048848"/>
            <a:ext cx="426640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400" dirty="0">
                <a:latin typeface="Angsana New" panose="02020603050405020304" pitchFamily="18" charset="-34"/>
                <a:cs typeface="+mj-cs"/>
              </a:rPr>
              <a:t>แหล่</a:t>
            </a:r>
            <a:r>
              <a:rPr lang="th-TH" sz="2400" dirty="0">
                <a:cs typeface="+mj-cs"/>
              </a:rPr>
              <a:t>งที่มาของข้อมูลทิศหัวเรือและความเร็วเรือ</a:t>
            </a:r>
            <a:endParaRPr lang="th-TH" sz="2400" dirty="0">
              <a:latin typeface="Angsana New" panose="02020603050405020304" pitchFamily="18" charset="-34"/>
              <a:cs typeface="+mj-cs"/>
            </a:endParaRPr>
          </a:p>
        </p:txBody>
      </p:sp>
      <p:sp>
        <p:nvSpPr>
          <p:cNvPr id="10" name="สี่เหลี่ยมผืนผ้า 9"/>
          <p:cNvSpPr/>
          <p:nvPr/>
        </p:nvSpPr>
        <p:spPr>
          <a:xfrm>
            <a:off x="4572000" y="5029200"/>
            <a:ext cx="426640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400" dirty="0">
                <a:latin typeface="Angsana New" panose="02020603050405020304" pitchFamily="18" charset="-34"/>
                <a:cs typeface="+mj-cs"/>
              </a:rPr>
              <a:t>การแสดงผลสัญลักษณ์ตัวเรือและการทำนายตำบลที่เรือล่วงหน้า</a:t>
            </a:r>
          </a:p>
        </p:txBody>
      </p:sp>
      <p:sp>
        <p:nvSpPr>
          <p:cNvPr id="12" name="สี่เหลี่ยมผืนผ้า 11"/>
          <p:cNvSpPr/>
          <p:nvPr/>
        </p:nvSpPr>
        <p:spPr>
          <a:xfrm>
            <a:off x="4490137" y="6027003"/>
            <a:ext cx="426640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400" dirty="0">
                <a:latin typeface="Angsana New" panose="02020603050405020304" pitchFamily="18" charset="-34"/>
                <a:cs typeface="+mj-cs"/>
              </a:rPr>
              <a:t>สรุปข้อมูลภาพรวมของระบบ</a:t>
            </a:r>
          </a:p>
        </p:txBody>
      </p:sp>
      <p:cxnSp>
        <p:nvCxnSpPr>
          <p:cNvPr id="13" name="Straight Arrow Connector 29"/>
          <p:cNvCxnSpPr>
            <a:stCxn id="9" idx="1"/>
          </p:cNvCxnSpPr>
          <p:nvPr/>
        </p:nvCxnSpPr>
        <p:spPr>
          <a:xfrm flipH="1" flipV="1">
            <a:off x="2596462" y="4274395"/>
            <a:ext cx="1976332" cy="5286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29"/>
          <p:cNvCxnSpPr>
            <a:stCxn id="8" idx="1"/>
          </p:cNvCxnSpPr>
          <p:nvPr/>
        </p:nvCxnSpPr>
        <p:spPr>
          <a:xfrm flipH="1">
            <a:off x="2069305" y="2079098"/>
            <a:ext cx="2420832" cy="81650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29"/>
          <p:cNvCxnSpPr/>
          <p:nvPr/>
        </p:nvCxnSpPr>
        <p:spPr>
          <a:xfrm flipH="1" flipV="1">
            <a:off x="3124200" y="5181600"/>
            <a:ext cx="1448594" cy="157686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29"/>
          <p:cNvCxnSpPr/>
          <p:nvPr/>
        </p:nvCxnSpPr>
        <p:spPr>
          <a:xfrm flipH="1">
            <a:off x="3124200" y="6235078"/>
            <a:ext cx="1448594" cy="8952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รูปภาพ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399" y="60376"/>
            <a:ext cx="746079" cy="64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7427575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สี่เหลี่ยมผืนผ้า 6"/>
          <p:cNvSpPr>
            <a:spLocks noChangeArrowheads="1"/>
          </p:cNvSpPr>
          <p:nvPr/>
        </p:nvSpPr>
        <p:spPr bwMode="auto">
          <a:xfrm>
            <a:off x="0" y="666392"/>
            <a:ext cx="914558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th-TH" altLang="th-TH" sz="3600" b="1" dirty="0">
                <a:solidFill>
                  <a:srgbClr val="00B050"/>
                </a:solidFill>
                <a:latin typeface="Angsana New" panose="02020603050405020304" pitchFamily="18" charset="-34"/>
                <a:cs typeface="+mj-cs"/>
              </a:rPr>
              <a:t>การกำหนดสัญลักษณ์ตัวเรือเส้นทางและ การทำนายที่เรือล่วงหน้า</a:t>
            </a:r>
            <a:endParaRPr lang="th-TH" altLang="th-TH" sz="2000" b="1" dirty="0">
              <a:latin typeface="Angsana New" panose="02020603050405020304" pitchFamily="18" charset="-34"/>
              <a:cs typeface="+mj-cs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>
              <a:defRPr/>
            </a:pPr>
            <a:r>
              <a:rPr lang="en-US" altLang="th-TH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ngsana New" panose="02020603050405020304" pitchFamily="18" charset="-34"/>
              </a:rPr>
              <a:t>ORCA NAVY </a:t>
            </a:r>
            <a:r>
              <a:rPr lang="en-US" altLang="th-TH" sz="4400" b="1" dirty="0">
                <a:latin typeface="Angsana New" panose="02020603050405020304" pitchFamily="18" charset="-34"/>
              </a:rPr>
              <a:t>G2</a:t>
            </a:r>
            <a:r>
              <a:rPr lang="th-TH" altLang="th-TH" sz="4400" b="1" dirty="0">
                <a:latin typeface="Angsana New" panose="02020603050405020304" pitchFamily="18" charset="-34"/>
              </a:rPr>
              <a:t> </a:t>
            </a:r>
            <a:r>
              <a:rPr lang="en-US" altLang="th-TH" sz="4400" b="1" dirty="0">
                <a:latin typeface="Angsana New" panose="02020603050405020304" pitchFamily="18" charset="-34"/>
              </a:rPr>
              <a:t> </a:t>
            </a:r>
            <a:r>
              <a:rPr lang="th-TH" altLang="th-TH" sz="4400" b="1" dirty="0">
                <a:latin typeface="Angsana New" panose="02020603050405020304" pitchFamily="18" charset="-34"/>
              </a:rPr>
              <a:t>                                </a:t>
            </a:r>
            <a:r>
              <a:rPr lang="th-TH" altLang="th-TH" sz="2400" b="1" dirty="0">
                <a:latin typeface="Angsana New" panose="02020603050405020304" pitchFamily="18" charset="-34"/>
              </a:rPr>
              <a:t>โครงการวิจัยระบบ </a:t>
            </a:r>
            <a:r>
              <a:rPr lang="en-US" altLang="th-TH" sz="2400" b="1" dirty="0">
                <a:latin typeface="Angsana New" panose="02020603050405020304" pitchFamily="18" charset="-34"/>
              </a:rPr>
              <a:t>ECS</a:t>
            </a:r>
            <a:endParaRPr lang="th-TH" altLang="th-TH" sz="2400" b="1" dirty="0">
              <a:latin typeface="Angsana New" panose="02020603050405020304" pitchFamily="18" charset="-34"/>
            </a:endParaRPr>
          </a:p>
        </p:txBody>
      </p:sp>
      <p:pic>
        <p:nvPicPr>
          <p:cNvPr id="11" name="image111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399" y="1506398"/>
            <a:ext cx="3869055" cy="1228725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54" t="27084" r="26979" b="13704"/>
          <a:stretch/>
        </p:blipFill>
        <p:spPr bwMode="auto">
          <a:xfrm>
            <a:off x="2667000" y="2895600"/>
            <a:ext cx="5910218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image115.pn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00036" y="3059112"/>
            <a:ext cx="1985964" cy="3113088"/>
          </a:xfrm>
          <a:prstGeom prst="rect">
            <a:avLst/>
          </a:prstGeom>
        </p:spPr>
      </p:pic>
      <p:pic>
        <p:nvPicPr>
          <p:cNvPr id="14" name="image114.jpe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572000" y="1473200"/>
            <a:ext cx="3749675" cy="1261923"/>
          </a:xfrm>
          <a:prstGeom prst="rect">
            <a:avLst/>
          </a:prstGeom>
        </p:spPr>
      </p:pic>
      <p:pic>
        <p:nvPicPr>
          <p:cNvPr id="8" name="รูปภาพ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399" y="60376"/>
            <a:ext cx="746079" cy="64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1489579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128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90600" y="1544499"/>
            <a:ext cx="3925476" cy="5044043"/>
          </a:xfrm>
          <a:prstGeom prst="rect">
            <a:avLst/>
          </a:prstGeom>
        </p:spPr>
      </p:pic>
      <p:sp>
        <p:nvSpPr>
          <p:cNvPr id="23554" name="สี่เหลี่ยมผืนผ้า 6"/>
          <p:cNvSpPr>
            <a:spLocks noChangeArrowheads="1"/>
          </p:cNvSpPr>
          <p:nvPr/>
        </p:nvSpPr>
        <p:spPr bwMode="auto">
          <a:xfrm>
            <a:off x="-153194" y="-111977"/>
            <a:ext cx="914558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th-TH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+mj-cs"/>
              </a:rPr>
              <a:t>การป้องกันการเกยตื้น </a:t>
            </a:r>
            <a:r>
              <a:rPr lang="en-US" altLang="th-TH" sz="4000" b="1" dirty="0" err="1">
                <a:solidFill>
                  <a:srgbClr val="00B050"/>
                </a:solidFill>
                <a:latin typeface="Angsana New" panose="02020603050405020304" pitchFamily="18" charset="-34"/>
                <a:cs typeface="+mj-cs"/>
              </a:rPr>
              <a:t>Antigrounding</a:t>
            </a:r>
            <a:endParaRPr lang="th-TH" altLang="th-TH" sz="2400" b="1" dirty="0">
              <a:latin typeface="Angsana New" panose="02020603050405020304" pitchFamily="18" charset="-34"/>
              <a:cs typeface="+mj-cs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-102394" y="321860"/>
            <a:ext cx="9144000" cy="76944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>
              <a:defRPr/>
            </a:pPr>
            <a:r>
              <a:rPr lang="en-US" altLang="th-TH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ngsana New" panose="02020603050405020304" pitchFamily="18" charset="-34"/>
              </a:rPr>
              <a:t>ORCA NAVY </a:t>
            </a:r>
            <a:r>
              <a:rPr lang="en-US" altLang="th-TH" sz="4400" b="1" dirty="0">
                <a:latin typeface="Angsana New" panose="02020603050405020304" pitchFamily="18" charset="-34"/>
              </a:rPr>
              <a:t>G2</a:t>
            </a:r>
            <a:r>
              <a:rPr lang="th-TH" altLang="th-TH" sz="4400" b="1" dirty="0">
                <a:latin typeface="Angsana New" panose="02020603050405020304" pitchFamily="18" charset="-34"/>
              </a:rPr>
              <a:t> </a:t>
            </a:r>
            <a:r>
              <a:rPr lang="en-US" altLang="th-TH" sz="4400" b="1" dirty="0">
                <a:latin typeface="Angsana New" panose="02020603050405020304" pitchFamily="18" charset="-34"/>
              </a:rPr>
              <a:t> </a:t>
            </a:r>
            <a:r>
              <a:rPr lang="th-TH" altLang="th-TH" sz="4400" b="1" dirty="0">
                <a:latin typeface="Angsana New" panose="02020603050405020304" pitchFamily="18" charset="-34"/>
              </a:rPr>
              <a:t>                                </a:t>
            </a:r>
            <a:r>
              <a:rPr lang="th-TH" altLang="th-TH" sz="2400" b="1" dirty="0">
                <a:latin typeface="Angsana New" panose="02020603050405020304" pitchFamily="18" charset="-34"/>
              </a:rPr>
              <a:t>โครงการวิจัยระบบ </a:t>
            </a:r>
            <a:r>
              <a:rPr lang="en-US" altLang="th-TH" sz="2400" b="1" dirty="0">
                <a:latin typeface="Angsana New" panose="02020603050405020304" pitchFamily="18" charset="-34"/>
              </a:rPr>
              <a:t>ECS</a:t>
            </a:r>
            <a:endParaRPr lang="th-TH" altLang="th-TH" sz="2400" b="1" dirty="0">
              <a:latin typeface="Angsana New" panose="02020603050405020304" pitchFamily="18" charset="-34"/>
            </a:endParaRPr>
          </a:p>
        </p:txBody>
      </p:sp>
      <p:sp>
        <p:nvSpPr>
          <p:cNvPr id="17" name="สี่เหลี่ยมผืนผ้า 16"/>
          <p:cNvSpPr/>
          <p:nvPr/>
        </p:nvSpPr>
        <p:spPr>
          <a:xfrm>
            <a:off x="5715000" y="2308493"/>
            <a:ext cx="26256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400" dirty="0">
                <a:latin typeface="Angsana New" panose="02020603050405020304" pitchFamily="18" charset="-34"/>
                <a:cs typeface="+mj-cs"/>
              </a:rPr>
              <a:t>ตั้งค่าความปลอดภัยให้สอดคล้องกับตัวเรือ</a:t>
            </a:r>
          </a:p>
        </p:txBody>
      </p:sp>
      <p:cxnSp>
        <p:nvCxnSpPr>
          <p:cNvPr id="19" name="Straight Arrow Connector 29"/>
          <p:cNvCxnSpPr>
            <a:stCxn id="17" idx="1"/>
          </p:cNvCxnSpPr>
          <p:nvPr/>
        </p:nvCxnSpPr>
        <p:spPr>
          <a:xfrm flipH="1">
            <a:off x="4419600" y="2723992"/>
            <a:ext cx="1295400" cy="65852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สี่เหลี่ยมผืนผ้า 19"/>
          <p:cNvSpPr/>
          <p:nvPr/>
        </p:nvSpPr>
        <p:spPr>
          <a:xfrm>
            <a:off x="5553816" y="5334000"/>
            <a:ext cx="26256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400" dirty="0">
                <a:latin typeface="Angsana New" panose="02020603050405020304" pitchFamily="18" charset="-34"/>
                <a:cs typeface="+mj-cs"/>
              </a:rPr>
              <a:t>ตั้งค่าการเฝ้าระวังขณะเดินเรือ</a:t>
            </a:r>
          </a:p>
        </p:txBody>
      </p:sp>
      <p:cxnSp>
        <p:nvCxnSpPr>
          <p:cNvPr id="21" name="Straight Arrow Connector 29"/>
          <p:cNvCxnSpPr/>
          <p:nvPr/>
        </p:nvCxnSpPr>
        <p:spPr>
          <a:xfrm flipH="1" flipV="1">
            <a:off x="4233016" y="5078122"/>
            <a:ext cx="1320800" cy="25587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รูปภาพ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399" y="60376"/>
            <a:ext cx="746079" cy="64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195804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128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93340" y="1544499"/>
            <a:ext cx="3925476" cy="5044043"/>
          </a:xfrm>
          <a:prstGeom prst="rect">
            <a:avLst/>
          </a:prstGeom>
        </p:spPr>
      </p:pic>
      <p:sp>
        <p:nvSpPr>
          <p:cNvPr id="23554" name="สี่เหลี่ยมผืนผ้า 6"/>
          <p:cNvSpPr>
            <a:spLocks noChangeArrowheads="1"/>
          </p:cNvSpPr>
          <p:nvPr/>
        </p:nvSpPr>
        <p:spPr bwMode="auto">
          <a:xfrm>
            <a:off x="0" y="836613"/>
            <a:ext cx="914558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th-TH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+mj-cs"/>
              </a:rPr>
              <a:t>การป้องกันการเกยตื้น </a:t>
            </a:r>
            <a:r>
              <a:rPr lang="en-US" altLang="th-TH" sz="4000" b="1" dirty="0" err="1">
                <a:solidFill>
                  <a:srgbClr val="00B050"/>
                </a:solidFill>
                <a:latin typeface="Angsana New" panose="02020603050405020304" pitchFamily="18" charset="-34"/>
                <a:cs typeface="+mj-cs"/>
              </a:rPr>
              <a:t>Antigrounding</a:t>
            </a:r>
            <a:endParaRPr lang="th-TH" altLang="th-TH" sz="2400" b="1" dirty="0">
              <a:latin typeface="Angsana New" panose="02020603050405020304" pitchFamily="18" charset="-34"/>
              <a:cs typeface="+mj-cs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>
              <a:defRPr/>
            </a:pPr>
            <a:r>
              <a:rPr lang="en-US" altLang="th-TH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ngsana New" panose="02020603050405020304" pitchFamily="18" charset="-34"/>
              </a:rPr>
              <a:t>ORCA NAVY </a:t>
            </a:r>
            <a:r>
              <a:rPr lang="en-US" altLang="th-TH" sz="4400" b="1" dirty="0">
                <a:latin typeface="Angsana New" panose="02020603050405020304" pitchFamily="18" charset="-34"/>
              </a:rPr>
              <a:t>G2</a:t>
            </a:r>
            <a:r>
              <a:rPr lang="th-TH" altLang="th-TH" sz="4400" b="1" dirty="0">
                <a:latin typeface="Angsana New" panose="02020603050405020304" pitchFamily="18" charset="-34"/>
              </a:rPr>
              <a:t> </a:t>
            </a:r>
            <a:r>
              <a:rPr lang="en-US" altLang="th-TH" sz="4400" b="1" dirty="0">
                <a:latin typeface="Angsana New" panose="02020603050405020304" pitchFamily="18" charset="-34"/>
              </a:rPr>
              <a:t> </a:t>
            </a:r>
            <a:r>
              <a:rPr lang="th-TH" altLang="th-TH" sz="4400" b="1" dirty="0">
                <a:latin typeface="Angsana New" panose="02020603050405020304" pitchFamily="18" charset="-34"/>
              </a:rPr>
              <a:t>                                </a:t>
            </a:r>
            <a:r>
              <a:rPr lang="th-TH" altLang="th-TH" sz="2400" b="1" dirty="0">
                <a:latin typeface="Angsana New" panose="02020603050405020304" pitchFamily="18" charset="-34"/>
              </a:rPr>
              <a:t>โครงการวิจัยระบบ </a:t>
            </a:r>
            <a:r>
              <a:rPr lang="en-US" altLang="th-TH" sz="2400" b="1" dirty="0">
                <a:latin typeface="Angsana New" panose="02020603050405020304" pitchFamily="18" charset="-34"/>
              </a:rPr>
              <a:t>ECS</a:t>
            </a:r>
            <a:endParaRPr lang="th-TH" altLang="th-TH" sz="2400" b="1" dirty="0">
              <a:latin typeface="Angsana New" panose="02020603050405020304" pitchFamily="18" charset="-34"/>
            </a:endParaRPr>
          </a:p>
        </p:txBody>
      </p:sp>
      <p:sp>
        <p:nvSpPr>
          <p:cNvPr id="17" name="สี่เหลี่ยมผืนผ้า 16"/>
          <p:cNvSpPr/>
          <p:nvPr/>
        </p:nvSpPr>
        <p:spPr>
          <a:xfrm>
            <a:off x="5566516" y="1477496"/>
            <a:ext cx="26256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400" dirty="0">
                <a:latin typeface="Angsana New" panose="02020603050405020304" pitchFamily="18" charset="-34"/>
                <a:cs typeface="+mj-cs"/>
              </a:rPr>
              <a:t>ตั้งค่าความปลอดภัยให้สอดคล้องกับตัวเรือ</a:t>
            </a:r>
          </a:p>
        </p:txBody>
      </p:sp>
      <p:cxnSp>
        <p:nvCxnSpPr>
          <p:cNvPr id="19" name="Straight Arrow Connector 29"/>
          <p:cNvCxnSpPr>
            <a:stCxn id="17" idx="1"/>
          </p:cNvCxnSpPr>
          <p:nvPr/>
        </p:nvCxnSpPr>
        <p:spPr>
          <a:xfrm flipH="1">
            <a:off x="4271116" y="1892995"/>
            <a:ext cx="1295400" cy="1002605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สี่เหลี่ยมผืนผ้า 19"/>
          <p:cNvSpPr/>
          <p:nvPr/>
        </p:nvSpPr>
        <p:spPr>
          <a:xfrm>
            <a:off x="5334000" y="5972526"/>
            <a:ext cx="26129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400" dirty="0">
                <a:latin typeface="Angsana New" panose="02020603050405020304" pitchFamily="18" charset="-34"/>
                <a:cs typeface="+mj-cs"/>
              </a:rPr>
              <a:t>ตั้งค่าการเฝ้าระวังขณะเดินเรือ</a:t>
            </a:r>
          </a:p>
        </p:txBody>
      </p:sp>
      <p:cxnSp>
        <p:nvCxnSpPr>
          <p:cNvPr id="21" name="Straight Arrow Connector 29"/>
          <p:cNvCxnSpPr/>
          <p:nvPr/>
        </p:nvCxnSpPr>
        <p:spPr>
          <a:xfrm flipH="1" flipV="1">
            <a:off x="4233016" y="5078122"/>
            <a:ext cx="1100984" cy="86547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mage130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566516" y="2246266"/>
            <a:ext cx="2815484" cy="3468734"/>
          </a:xfrm>
          <a:prstGeom prst="rect">
            <a:avLst/>
          </a:prstGeom>
        </p:spPr>
      </p:pic>
      <p:cxnSp>
        <p:nvCxnSpPr>
          <p:cNvPr id="5" name="ตัวเชื่อมต่อตรง 4"/>
          <p:cNvCxnSpPr/>
          <p:nvPr/>
        </p:nvCxnSpPr>
        <p:spPr>
          <a:xfrm>
            <a:off x="4038600" y="4066520"/>
            <a:ext cx="1527916" cy="164848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ตัวเชื่อมต่อตรง 15"/>
          <p:cNvCxnSpPr/>
          <p:nvPr/>
        </p:nvCxnSpPr>
        <p:spPr>
          <a:xfrm flipV="1">
            <a:off x="4051300" y="2308493"/>
            <a:ext cx="1515216" cy="142530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วงรี 8"/>
          <p:cNvSpPr/>
          <p:nvPr/>
        </p:nvSpPr>
        <p:spPr>
          <a:xfrm>
            <a:off x="3619500" y="3673875"/>
            <a:ext cx="613516" cy="61351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รูปภาพ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399" y="60376"/>
            <a:ext cx="746079" cy="64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1886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สี่เหลี่ยมผืนผ้า 6"/>
          <p:cNvSpPr>
            <a:spLocks noChangeArrowheads="1"/>
          </p:cNvSpPr>
          <p:nvPr/>
        </p:nvSpPr>
        <p:spPr bwMode="auto">
          <a:xfrm>
            <a:off x="325438" y="836613"/>
            <a:ext cx="8820150" cy="1692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th-TH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แถบป้ายข้อมูล </a:t>
            </a:r>
            <a:r>
              <a:rPr lang="en-US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(Info labels)</a:t>
            </a:r>
            <a:r>
              <a:rPr lang="th-TH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</a:p>
          <a:p>
            <a:r>
              <a:rPr lang="th-TH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r>
              <a:rPr lang="th-TH" altLang="th-TH" sz="24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ข้อมูลที่จำเป็นที่ต้องการให้แสดงผลสามารถจัดการโดยผู้ใช้งานได้ (การย้ายหรือปรับตั้งค่า) ไปยังตำแหน่งต่างๆบนหน้าจอแสดงผลได้ตามความต้องการของผู้ใช้งาน</a:t>
            </a: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>
              <a:defRPr/>
            </a:pPr>
            <a:r>
              <a:rPr lang="en-US" altLang="th-TH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ngsana New" panose="02020603050405020304" pitchFamily="18" charset="-34"/>
              </a:rPr>
              <a:t>ORCA NAVY </a:t>
            </a:r>
            <a:r>
              <a:rPr lang="en-US" altLang="th-TH" sz="4400" b="1" dirty="0">
                <a:latin typeface="Angsana New" panose="02020603050405020304" pitchFamily="18" charset="-34"/>
              </a:rPr>
              <a:t>G2</a:t>
            </a:r>
            <a:r>
              <a:rPr lang="th-TH" altLang="th-TH" sz="4400" b="1" dirty="0">
                <a:latin typeface="Angsana New" panose="02020603050405020304" pitchFamily="18" charset="-34"/>
              </a:rPr>
              <a:t> </a:t>
            </a:r>
            <a:r>
              <a:rPr lang="en-US" altLang="th-TH" sz="4400" b="1" dirty="0">
                <a:latin typeface="Angsana New" panose="02020603050405020304" pitchFamily="18" charset="-34"/>
              </a:rPr>
              <a:t> </a:t>
            </a:r>
            <a:r>
              <a:rPr lang="th-TH" altLang="th-TH" sz="4400" b="1" dirty="0">
                <a:latin typeface="Angsana New" panose="02020603050405020304" pitchFamily="18" charset="-34"/>
              </a:rPr>
              <a:t>                                </a:t>
            </a:r>
            <a:r>
              <a:rPr lang="th-TH" altLang="th-TH" sz="2400" b="1" dirty="0">
                <a:latin typeface="Angsana New" panose="02020603050405020304" pitchFamily="18" charset="-34"/>
              </a:rPr>
              <a:t>โครงการวิจัยระบบ </a:t>
            </a:r>
            <a:r>
              <a:rPr lang="en-US" altLang="th-TH" sz="2400" b="1" dirty="0">
                <a:latin typeface="Angsana New" panose="02020603050405020304" pitchFamily="18" charset="-34"/>
              </a:rPr>
              <a:t>ECS</a:t>
            </a:r>
            <a:endParaRPr lang="th-TH" altLang="th-TH" sz="2400" b="1" dirty="0">
              <a:latin typeface="Angsana New" panose="02020603050405020304" pitchFamily="18" charset="-34"/>
            </a:endParaRPr>
          </a:p>
        </p:txBody>
      </p:sp>
      <p:pic>
        <p:nvPicPr>
          <p:cNvPr id="1126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58" t="26295" r="45103" b="23149"/>
          <a:stretch>
            <a:fillRect/>
          </a:stretch>
        </p:blipFill>
        <p:spPr bwMode="auto">
          <a:xfrm>
            <a:off x="2484437" y="2667000"/>
            <a:ext cx="6376987" cy="3744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314" t="30927" r="43750" b="17778"/>
          <a:stretch>
            <a:fillRect/>
          </a:stretch>
        </p:blipFill>
        <p:spPr bwMode="auto">
          <a:xfrm>
            <a:off x="235817" y="2667000"/>
            <a:ext cx="1943100" cy="3517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รูปภาพ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399" y="60376"/>
            <a:ext cx="746079" cy="64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333397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สี่เหลี่ยมผืนผ้า 6"/>
          <p:cNvSpPr>
            <a:spLocks noChangeArrowheads="1"/>
          </p:cNvSpPr>
          <p:nvPr/>
        </p:nvSpPr>
        <p:spPr bwMode="auto">
          <a:xfrm>
            <a:off x="0" y="836613"/>
            <a:ext cx="914558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th-TH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+mj-cs"/>
              </a:rPr>
              <a:t>การป้องกันการเกยตื้น </a:t>
            </a:r>
            <a:r>
              <a:rPr lang="en-US" altLang="th-TH" sz="4000" b="1" dirty="0" err="1">
                <a:solidFill>
                  <a:srgbClr val="00B050"/>
                </a:solidFill>
                <a:latin typeface="Angsana New" panose="02020603050405020304" pitchFamily="18" charset="-34"/>
                <a:cs typeface="+mj-cs"/>
              </a:rPr>
              <a:t>Antigrounding</a:t>
            </a:r>
            <a:endParaRPr lang="th-TH" altLang="th-TH" sz="2400" b="1" dirty="0">
              <a:latin typeface="Angsana New" panose="02020603050405020304" pitchFamily="18" charset="-34"/>
              <a:cs typeface="+mj-cs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>
              <a:defRPr/>
            </a:pPr>
            <a:r>
              <a:rPr lang="en-US" altLang="th-TH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ngsana New" panose="02020603050405020304" pitchFamily="18" charset="-34"/>
              </a:rPr>
              <a:t>ORCA NAVY </a:t>
            </a:r>
            <a:r>
              <a:rPr lang="en-US" altLang="th-TH" sz="4400" b="1" dirty="0">
                <a:latin typeface="Angsana New" panose="02020603050405020304" pitchFamily="18" charset="-34"/>
              </a:rPr>
              <a:t>G2</a:t>
            </a:r>
            <a:r>
              <a:rPr lang="th-TH" altLang="th-TH" sz="4400" b="1" dirty="0">
                <a:latin typeface="Angsana New" panose="02020603050405020304" pitchFamily="18" charset="-34"/>
              </a:rPr>
              <a:t> </a:t>
            </a:r>
            <a:r>
              <a:rPr lang="en-US" altLang="th-TH" sz="4400" b="1" dirty="0">
                <a:latin typeface="Angsana New" panose="02020603050405020304" pitchFamily="18" charset="-34"/>
              </a:rPr>
              <a:t> </a:t>
            </a:r>
            <a:r>
              <a:rPr lang="th-TH" altLang="th-TH" sz="4400" b="1" dirty="0">
                <a:latin typeface="Angsana New" panose="02020603050405020304" pitchFamily="18" charset="-34"/>
              </a:rPr>
              <a:t>                                </a:t>
            </a:r>
            <a:r>
              <a:rPr lang="th-TH" altLang="th-TH" sz="2400" b="1" dirty="0">
                <a:latin typeface="Angsana New" panose="02020603050405020304" pitchFamily="18" charset="-34"/>
              </a:rPr>
              <a:t>โครงการวิจัยระบบ </a:t>
            </a:r>
            <a:r>
              <a:rPr lang="en-US" altLang="th-TH" sz="2400" b="1" dirty="0">
                <a:latin typeface="Angsana New" panose="02020603050405020304" pitchFamily="18" charset="-34"/>
              </a:rPr>
              <a:t>ECS</a:t>
            </a:r>
            <a:endParaRPr lang="th-TH" altLang="th-TH" sz="2400" b="1" dirty="0">
              <a:latin typeface="Angsana New" panose="02020603050405020304" pitchFamily="18" charset="-34"/>
            </a:endParaRPr>
          </a:p>
        </p:txBody>
      </p:sp>
      <p:pic>
        <p:nvPicPr>
          <p:cNvPr id="13" name="image128.png"/>
          <p:cNvPicPr/>
          <p:nvPr/>
        </p:nvPicPr>
        <p:blipFill rotWithShape="1">
          <a:blip r:embed="rId2" cstate="print"/>
          <a:srcRect b="47784"/>
          <a:stretch/>
        </p:blipFill>
        <p:spPr>
          <a:xfrm>
            <a:off x="228600" y="1544499"/>
            <a:ext cx="4883518" cy="3276600"/>
          </a:xfrm>
          <a:prstGeom prst="rect">
            <a:avLst/>
          </a:prstGeom>
        </p:spPr>
      </p:pic>
      <p:sp>
        <p:nvSpPr>
          <p:cNvPr id="2" name="สี่เหลี่ยมผืนผ้า 1"/>
          <p:cNvSpPr/>
          <p:nvPr/>
        </p:nvSpPr>
        <p:spPr>
          <a:xfrm>
            <a:off x="230188" y="4970710"/>
            <a:ext cx="89154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800" b="1" dirty="0">
                <a:solidFill>
                  <a:srgbClr val="002060"/>
                </a:solidFill>
                <a:latin typeface="Angsana New" panose="02020603050405020304" pitchFamily="18" charset="-34"/>
                <a:cs typeface="+mj-cs"/>
              </a:rPr>
              <a:t>Shallow Contour </a:t>
            </a:r>
            <a:r>
              <a:rPr lang="th-TH" sz="2800" b="1" dirty="0">
                <a:solidFill>
                  <a:srgbClr val="002060"/>
                </a:solidFill>
                <a:latin typeface="Angsana New" panose="02020603050405020304" pitchFamily="18" charset="-34"/>
                <a:cs typeface="+mj-cs"/>
              </a:rPr>
              <a:t>จะต้องกำหนดตื้นกว่า</a:t>
            </a:r>
            <a:r>
              <a:rPr lang="en-US" sz="2800" b="1" dirty="0">
                <a:solidFill>
                  <a:srgbClr val="002060"/>
                </a:solidFill>
                <a:latin typeface="Angsana New" panose="02020603050405020304" pitchFamily="18" charset="-34"/>
                <a:cs typeface="+mj-cs"/>
              </a:rPr>
              <a:t> </a:t>
            </a:r>
            <a:r>
              <a:rPr lang="en-US" sz="2800" b="1" dirty="0">
                <a:solidFill>
                  <a:srgbClr val="FF0000"/>
                </a:solidFill>
                <a:latin typeface="Angsana New" panose="02020603050405020304" pitchFamily="18" charset="-34"/>
                <a:cs typeface="+mj-cs"/>
              </a:rPr>
              <a:t>Safety</a:t>
            </a:r>
            <a:r>
              <a:rPr lang="th-TH" sz="2800" b="1" dirty="0">
                <a:solidFill>
                  <a:srgbClr val="FF0000"/>
                </a:solidFill>
                <a:latin typeface="Angsana New" panose="02020603050405020304" pitchFamily="18" charset="-34"/>
                <a:cs typeface="+mj-cs"/>
              </a:rPr>
              <a:t> </a:t>
            </a:r>
            <a:r>
              <a:rPr lang="en-US" sz="2800" b="1" dirty="0">
                <a:solidFill>
                  <a:srgbClr val="FF0000"/>
                </a:solidFill>
                <a:latin typeface="Angsana New" panose="02020603050405020304" pitchFamily="18" charset="-34"/>
                <a:cs typeface="+mj-cs"/>
              </a:rPr>
              <a:t>Contour</a:t>
            </a:r>
            <a:r>
              <a:rPr lang="th-TH" sz="2800" b="1" dirty="0">
                <a:solidFill>
                  <a:srgbClr val="FF0000"/>
                </a:solidFill>
                <a:latin typeface="Angsana New" panose="02020603050405020304" pitchFamily="18" charset="-34"/>
                <a:cs typeface="+mj-cs"/>
              </a:rPr>
              <a:t>.</a:t>
            </a:r>
            <a:endParaRPr lang="en-US" sz="2800" b="1" dirty="0">
              <a:solidFill>
                <a:srgbClr val="FF0000"/>
              </a:solidFill>
              <a:latin typeface="Angsana New" panose="02020603050405020304" pitchFamily="18" charset="-34"/>
              <a:cs typeface="+mj-cs"/>
            </a:endParaRPr>
          </a:p>
          <a:p>
            <a:pPr lvl="0"/>
            <a:r>
              <a:rPr lang="en-US" sz="2800" b="1" dirty="0">
                <a:solidFill>
                  <a:srgbClr val="002060"/>
                </a:solidFill>
                <a:latin typeface="Angsana New" panose="02020603050405020304" pitchFamily="18" charset="-34"/>
                <a:cs typeface="+mj-cs"/>
              </a:rPr>
              <a:t>Deep Contour </a:t>
            </a:r>
            <a:r>
              <a:rPr lang="th-TH" sz="2800" b="1" dirty="0">
                <a:solidFill>
                  <a:srgbClr val="002060"/>
                </a:solidFill>
                <a:latin typeface="Angsana New" panose="02020603050405020304" pitchFamily="18" charset="-34"/>
                <a:cs typeface="+mj-cs"/>
              </a:rPr>
              <a:t>จะต้องกำหนดลึกกว่า</a:t>
            </a:r>
            <a:r>
              <a:rPr lang="en-US" sz="2800" b="1" dirty="0">
                <a:solidFill>
                  <a:srgbClr val="002060"/>
                </a:solidFill>
                <a:latin typeface="Angsana New" panose="02020603050405020304" pitchFamily="18" charset="-34"/>
                <a:cs typeface="+mj-cs"/>
              </a:rPr>
              <a:t> </a:t>
            </a:r>
            <a:r>
              <a:rPr lang="en-US" sz="2800" b="1" dirty="0">
                <a:solidFill>
                  <a:srgbClr val="FF0000"/>
                </a:solidFill>
                <a:latin typeface="Angsana New" panose="02020603050405020304" pitchFamily="18" charset="-34"/>
                <a:cs typeface="+mj-cs"/>
              </a:rPr>
              <a:t>Safety</a:t>
            </a:r>
            <a:r>
              <a:rPr lang="th-TH" sz="2800" b="1" dirty="0">
                <a:solidFill>
                  <a:srgbClr val="FF0000"/>
                </a:solidFill>
                <a:latin typeface="Angsana New" panose="02020603050405020304" pitchFamily="18" charset="-34"/>
                <a:cs typeface="+mj-cs"/>
              </a:rPr>
              <a:t> </a:t>
            </a:r>
            <a:r>
              <a:rPr lang="en-US" sz="2800" b="1" dirty="0">
                <a:solidFill>
                  <a:srgbClr val="FF0000"/>
                </a:solidFill>
                <a:latin typeface="Angsana New" panose="02020603050405020304" pitchFamily="18" charset="-34"/>
                <a:cs typeface="+mj-cs"/>
              </a:rPr>
              <a:t>Contour</a:t>
            </a:r>
            <a:r>
              <a:rPr lang="th-TH" sz="2800" b="1" dirty="0">
                <a:solidFill>
                  <a:srgbClr val="FF0000"/>
                </a:solidFill>
                <a:latin typeface="Angsana New" panose="02020603050405020304" pitchFamily="18" charset="-34"/>
                <a:cs typeface="+mj-cs"/>
              </a:rPr>
              <a:t>.</a:t>
            </a:r>
            <a:endParaRPr lang="en-US" sz="2800" b="1" dirty="0">
              <a:solidFill>
                <a:srgbClr val="FF0000"/>
              </a:solidFill>
              <a:latin typeface="Angsana New" panose="02020603050405020304" pitchFamily="18" charset="-34"/>
              <a:cs typeface="+mj-cs"/>
            </a:endParaRPr>
          </a:p>
          <a:p>
            <a:pPr lvl="0"/>
            <a:r>
              <a:rPr lang="en-US" sz="2800" b="1" dirty="0">
                <a:solidFill>
                  <a:srgbClr val="002060"/>
                </a:solidFill>
                <a:latin typeface="Angsana New" panose="02020603050405020304" pitchFamily="18" charset="-34"/>
                <a:cs typeface="+mj-cs"/>
              </a:rPr>
              <a:t>UKC</a:t>
            </a:r>
            <a:r>
              <a:rPr lang="th-TH" sz="2800" b="1" dirty="0">
                <a:solidFill>
                  <a:srgbClr val="002060"/>
                </a:solidFill>
                <a:latin typeface="Angsana New" panose="02020603050405020304" pitchFamily="18" charset="-34"/>
                <a:cs typeface="+mj-cs"/>
              </a:rPr>
              <a:t>+</a:t>
            </a:r>
            <a:r>
              <a:rPr lang="en-US" sz="2800" b="1" dirty="0">
                <a:solidFill>
                  <a:srgbClr val="002060"/>
                </a:solidFill>
                <a:latin typeface="Angsana New" panose="02020603050405020304" pitchFamily="18" charset="-34"/>
                <a:cs typeface="+mj-cs"/>
              </a:rPr>
              <a:t>Max Draft </a:t>
            </a:r>
            <a:r>
              <a:rPr lang="th-TH" sz="2800" b="1" dirty="0">
                <a:solidFill>
                  <a:srgbClr val="002060"/>
                </a:solidFill>
                <a:latin typeface="Angsana New" panose="02020603050405020304" pitchFamily="18" charset="-34"/>
                <a:cs typeface="+mj-cs"/>
              </a:rPr>
              <a:t>จะต้องมีค่าเท่ากับหรือน้อยกว่า</a:t>
            </a:r>
            <a:r>
              <a:rPr lang="en-US" sz="2800" b="1" dirty="0">
                <a:solidFill>
                  <a:srgbClr val="002060"/>
                </a:solidFill>
                <a:latin typeface="Angsana New" panose="02020603050405020304" pitchFamily="18" charset="-34"/>
                <a:cs typeface="+mj-cs"/>
              </a:rPr>
              <a:t> </a:t>
            </a:r>
            <a:r>
              <a:rPr lang="en-US" sz="2800" b="1" dirty="0">
                <a:solidFill>
                  <a:srgbClr val="FF0000"/>
                </a:solidFill>
                <a:latin typeface="Angsana New" panose="02020603050405020304" pitchFamily="18" charset="-34"/>
                <a:cs typeface="+mj-cs"/>
              </a:rPr>
              <a:t>Safety Contour </a:t>
            </a:r>
            <a:r>
              <a:rPr lang="th-TH" sz="2800" b="1" dirty="0">
                <a:solidFill>
                  <a:srgbClr val="002060"/>
                </a:solidFill>
                <a:latin typeface="Angsana New" panose="02020603050405020304" pitchFamily="18" charset="-34"/>
                <a:cs typeface="+mj-cs"/>
              </a:rPr>
              <a:t>และ</a:t>
            </a:r>
            <a:r>
              <a:rPr lang="en-US" sz="2800" b="1" dirty="0">
                <a:solidFill>
                  <a:srgbClr val="002060"/>
                </a:solidFill>
                <a:latin typeface="Angsana New" panose="02020603050405020304" pitchFamily="18" charset="-34"/>
                <a:cs typeface="+mj-cs"/>
              </a:rPr>
              <a:t> </a:t>
            </a:r>
            <a:r>
              <a:rPr lang="en-US" sz="2800" b="1" dirty="0">
                <a:solidFill>
                  <a:srgbClr val="FF0000"/>
                </a:solidFill>
                <a:latin typeface="Angsana New" panose="02020603050405020304" pitchFamily="18" charset="-34"/>
                <a:cs typeface="+mj-cs"/>
              </a:rPr>
              <a:t>Safety</a:t>
            </a:r>
            <a:r>
              <a:rPr lang="th-TH" sz="2800" b="1" dirty="0">
                <a:solidFill>
                  <a:srgbClr val="FF0000"/>
                </a:solidFill>
                <a:latin typeface="Angsana New" panose="02020603050405020304" pitchFamily="18" charset="-34"/>
                <a:cs typeface="+mj-cs"/>
              </a:rPr>
              <a:t> </a:t>
            </a:r>
            <a:r>
              <a:rPr lang="en-US" sz="2800" b="1" dirty="0">
                <a:solidFill>
                  <a:srgbClr val="FF0000"/>
                </a:solidFill>
                <a:latin typeface="Angsana New" panose="02020603050405020304" pitchFamily="18" charset="-34"/>
                <a:cs typeface="+mj-cs"/>
              </a:rPr>
              <a:t>Depth</a:t>
            </a:r>
            <a:endParaRPr lang="en-US" sz="2800" b="1" dirty="0">
              <a:solidFill>
                <a:srgbClr val="002060"/>
              </a:solidFill>
              <a:latin typeface="Angsana New" panose="02020603050405020304" pitchFamily="18" charset="-34"/>
              <a:cs typeface="+mj-cs"/>
            </a:endParaRPr>
          </a:p>
        </p:txBody>
      </p:sp>
      <p:sp>
        <p:nvSpPr>
          <p:cNvPr id="18" name="สี่เหลี่ยมผืนผ้า 17"/>
          <p:cNvSpPr/>
          <p:nvPr/>
        </p:nvSpPr>
        <p:spPr>
          <a:xfrm>
            <a:off x="5715000" y="1680663"/>
            <a:ext cx="26256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400" dirty="0">
                <a:latin typeface="Angsana New" panose="02020603050405020304" pitchFamily="18" charset="-34"/>
                <a:cs typeface="+mj-cs"/>
              </a:rPr>
              <a:t>อัตราการกินน้ำลึกสูงสุด</a:t>
            </a:r>
          </a:p>
        </p:txBody>
      </p:sp>
      <p:sp>
        <p:nvSpPr>
          <p:cNvPr id="22" name="สี่เหลี่ยมผืนผ้า 21"/>
          <p:cNvSpPr/>
          <p:nvPr/>
        </p:nvSpPr>
        <p:spPr>
          <a:xfrm>
            <a:off x="5715000" y="2167728"/>
            <a:ext cx="26256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400" dirty="0">
                <a:latin typeface="Angsana New" panose="02020603050405020304" pitchFamily="18" charset="-34"/>
                <a:cs typeface="+mj-cs"/>
              </a:rPr>
              <a:t>ค่าความปลอดภัยใต้ตัวเรือ</a:t>
            </a:r>
          </a:p>
        </p:txBody>
      </p:sp>
      <p:sp>
        <p:nvSpPr>
          <p:cNvPr id="23" name="สี่เหลี่ยมผืนผ้า 22"/>
          <p:cNvSpPr/>
          <p:nvPr/>
        </p:nvSpPr>
        <p:spPr>
          <a:xfrm>
            <a:off x="5740400" y="2593032"/>
            <a:ext cx="26256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400" dirty="0">
                <a:latin typeface="Angsana New" panose="02020603050405020304" pitchFamily="18" charset="-34"/>
                <a:cs typeface="+mj-cs"/>
              </a:rPr>
              <a:t>ค่าความปลอดภัยเหนือตัวเรือ</a:t>
            </a:r>
          </a:p>
        </p:txBody>
      </p:sp>
      <p:sp>
        <p:nvSpPr>
          <p:cNvPr id="24" name="สี่เหลี่ยมผืนผ้า 23"/>
          <p:cNvSpPr/>
          <p:nvPr/>
        </p:nvSpPr>
        <p:spPr>
          <a:xfrm>
            <a:off x="5740400" y="3074094"/>
            <a:ext cx="26256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400" dirty="0">
                <a:latin typeface="Angsana New" panose="02020603050405020304" pitchFamily="18" charset="-34"/>
                <a:cs typeface="+mj-cs"/>
              </a:rPr>
              <a:t>เส้นชั้นความลึกเท่าที่ตื้นที่สุด*</a:t>
            </a:r>
          </a:p>
        </p:txBody>
      </p:sp>
      <p:sp>
        <p:nvSpPr>
          <p:cNvPr id="25" name="สี่เหลี่ยมผืนผ้า 24"/>
          <p:cNvSpPr/>
          <p:nvPr/>
        </p:nvSpPr>
        <p:spPr>
          <a:xfrm>
            <a:off x="5724412" y="4047380"/>
            <a:ext cx="26256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400" dirty="0">
                <a:latin typeface="Angsana New" panose="02020603050405020304" pitchFamily="18" charset="-34"/>
                <a:cs typeface="+mj-cs"/>
              </a:rPr>
              <a:t>ความลึกน้ำน้อยสุดที่ปลอดภัย</a:t>
            </a:r>
          </a:p>
        </p:txBody>
      </p:sp>
      <p:sp>
        <p:nvSpPr>
          <p:cNvPr id="26" name="สี่เหลี่ยมผืนผ้า 25"/>
          <p:cNvSpPr/>
          <p:nvPr/>
        </p:nvSpPr>
        <p:spPr>
          <a:xfrm>
            <a:off x="5753100" y="3535759"/>
            <a:ext cx="26256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400" dirty="0">
                <a:latin typeface="Angsana New" panose="02020603050405020304" pitchFamily="18" charset="-34"/>
                <a:cs typeface="+mj-cs"/>
              </a:rPr>
              <a:t>เส้นชั้นความลึกเท่าปลอดภัย*</a:t>
            </a:r>
          </a:p>
        </p:txBody>
      </p:sp>
      <p:sp>
        <p:nvSpPr>
          <p:cNvPr id="27" name="สี่เหลี่ยมผืนผ้า 26"/>
          <p:cNvSpPr/>
          <p:nvPr/>
        </p:nvSpPr>
        <p:spPr>
          <a:xfrm>
            <a:off x="5715000" y="4509045"/>
            <a:ext cx="26256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400" dirty="0">
                <a:latin typeface="Angsana New" panose="02020603050405020304" pitchFamily="18" charset="-34"/>
                <a:cs typeface="+mj-cs"/>
              </a:rPr>
              <a:t>เส้นชั้นความลึกเท่าที่ลึกที่สุด*</a:t>
            </a:r>
          </a:p>
        </p:txBody>
      </p:sp>
      <p:sp>
        <p:nvSpPr>
          <p:cNvPr id="28" name="สี่เหลี่ยมผืนผ้า 27"/>
          <p:cNvSpPr/>
          <p:nvPr/>
        </p:nvSpPr>
        <p:spPr>
          <a:xfrm>
            <a:off x="3733800" y="6355704"/>
            <a:ext cx="52164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400" dirty="0">
                <a:solidFill>
                  <a:srgbClr val="FF0000"/>
                </a:solidFill>
                <a:latin typeface="Angsana New" panose="02020603050405020304" pitchFamily="18" charset="-34"/>
                <a:cs typeface="+mj-cs"/>
              </a:rPr>
              <a:t>* ที่ทำให้เกิดความปลอดภัยต่อการเดินเรือ (มีหน่วยเป็นเมตร)</a:t>
            </a:r>
          </a:p>
        </p:txBody>
      </p:sp>
      <p:cxnSp>
        <p:nvCxnSpPr>
          <p:cNvPr id="29" name="Straight Arrow Connector 29"/>
          <p:cNvCxnSpPr>
            <a:stCxn id="18" idx="1"/>
          </p:cNvCxnSpPr>
          <p:nvPr/>
        </p:nvCxnSpPr>
        <p:spPr>
          <a:xfrm flipH="1">
            <a:off x="3429000" y="1911496"/>
            <a:ext cx="2286000" cy="984104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stCxn id="22" idx="1"/>
          </p:cNvCxnSpPr>
          <p:nvPr/>
        </p:nvCxnSpPr>
        <p:spPr>
          <a:xfrm flipH="1">
            <a:off x="3441700" y="2398561"/>
            <a:ext cx="2273300" cy="784238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29"/>
          <p:cNvCxnSpPr>
            <a:stCxn id="23" idx="1"/>
          </p:cNvCxnSpPr>
          <p:nvPr/>
        </p:nvCxnSpPr>
        <p:spPr>
          <a:xfrm flipH="1">
            <a:off x="3467100" y="2823865"/>
            <a:ext cx="2273300" cy="662646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29"/>
          <p:cNvCxnSpPr>
            <a:stCxn id="24" idx="1"/>
          </p:cNvCxnSpPr>
          <p:nvPr/>
        </p:nvCxnSpPr>
        <p:spPr>
          <a:xfrm flipH="1">
            <a:off x="3451112" y="3304927"/>
            <a:ext cx="2289288" cy="461664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29"/>
          <p:cNvCxnSpPr/>
          <p:nvPr/>
        </p:nvCxnSpPr>
        <p:spPr>
          <a:xfrm flipH="1">
            <a:off x="3451112" y="3747902"/>
            <a:ext cx="2263888" cy="230832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29"/>
          <p:cNvCxnSpPr>
            <a:stCxn id="25" idx="1"/>
          </p:cNvCxnSpPr>
          <p:nvPr/>
        </p:nvCxnSpPr>
        <p:spPr>
          <a:xfrm flipH="1" flipV="1">
            <a:off x="3451112" y="4278212"/>
            <a:ext cx="2273300" cy="1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29"/>
          <p:cNvCxnSpPr/>
          <p:nvPr/>
        </p:nvCxnSpPr>
        <p:spPr>
          <a:xfrm flipH="1" flipV="1">
            <a:off x="3479800" y="4738189"/>
            <a:ext cx="2273300" cy="1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รูปภาพ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399" y="60376"/>
            <a:ext cx="746079" cy="64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60520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สี่เหลี่ยมผืนผ้า 6"/>
          <p:cNvSpPr>
            <a:spLocks noChangeArrowheads="1"/>
          </p:cNvSpPr>
          <p:nvPr/>
        </p:nvSpPr>
        <p:spPr bwMode="auto">
          <a:xfrm>
            <a:off x="0" y="836613"/>
            <a:ext cx="914558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th-TH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การป้องกันการเกยตื้น </a:t>
            </a:r>
            <a:r>
              <a:rPr lang="en-US" altLang="th-TH" sz="4000" b="1" dirty="0" err="1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Antigrounding</a:t>
            </a:r>
            <a:endParaRPr lang="th-TH" altLang="th-TH" sz="24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>
              <a:defRPr/>
            </a:pPr>
            <a:r>
              <a:rPr lang="en-US" altLang="th-TH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ngsana New" panose="02020603050405020304" pitchFamily="18" charset="-34"/>
              </a:rPr>
              <a:t>ORCA NAVY </a:t>
            </a:r>
            <a:r>
              <a:rPr lang="en-US" altLang="th-TH" sz="4400" b="1" dirty="0">
                <a:latin typeface="Angsana New" panose="02020603050405020304" pitchFamily="18" charset="-34"/>
              </a:rPr>
              <a:t>G2</a:t>
            </a:r>
            <a:r>
              <a:rPr lang="th-TH" altLang="th-TH" sz="4400" b="1" dirty="0">
                <a:latin typeface="Angsana New" panose="02020603050405020304" pitchFamily="18" charset="-34"/>
              </a:rPr>
              <a:t> </a:t>
            </a:r>
            <a:r>
              <a:rPr lang="en-US" altLang="th-TH" sz="4400" b="1" dirty="0">
                <a:latin typeface="Angsana New" panose="02020603050405020304" pitchFamily="18" charset="-34"/>
              </a:rPr>
              <a:t> </a:t>
            </a:r>
            <a:r>
              <a:rPr lang="th-TH" altLang="th-TH" sz="4400" b="1" dirty="0">
                <a:latin typeface="Angsana New" panose="02020603050405020304" pitchFamily="18" charset="-34"/>
              </a:rPr>
              <a:t>                                </a:t>
            </a:r>
            <a:r>
              <a:rPr lang="th-TH" altLang="th-TH" sz="2400" b="1" dirty="0">
                <a:latin typeface="Angsana New" panose="02020603050405020304" pitchFamily="18" charset="-34"/>
              </a:rPr>
              <a:t>โครงการวิจัยระบบ </a:t>
            </a:r>
            <a:r>
              <a:rPr lang="en-US" altLang="th-TH" sz="2400" b="1" dirty="0">
                <a:latin typeface="Angsana New" panose="02020603050405020304" pitchFamily="18" charset="-34"/>
              </a:rPr>
              <a:t>ECS</a:t>
            </a:r>
            <a:endParaRPr lang="th-TH" altLang="th-TH" sz="2400" b="1" dirty="0">
              <a:latin typeface="Angsana New" panose="02020603050405020304" pitchFamily="18" charset="-34"/>
            </a:endParaRPr>
          </a:p>
        </p:txBody>
      </p:sp>
      <p:sp>
        <p:nvSpPr>
          <p:cNvPr id="2" name="สี่เหลี่ยมผืนผ้า 1"/>
          <p:cNvSpPr/>
          <p:nvPr/>
        </p:nvSpPr>
        <p:spPr>
          <a:xfrm>
            <a:off x="114300" y="1676400"/>
            <a:ext cx="8915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th-TH" sz="2800" b="1" dirty="0">
                <a:solidFill>
                  <a:srgbClr val="00206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เส้นชั้นความลึกเท่าที่ปลอดภัยต่อการเดินเรือ (</a:t>
            </a:r>
            <a:r>
              <a:rPr lang="en-US" sz="2800" b="1" dirty="0">
                <a:solidFill>
                  <a:srgbClr val="00206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Safety Contour)</a:t>
            </a:r>
          </a:p>
        </p:txBody>
      </p:sp>
      <p:pic>
        <p:nvPicPr>
          <p:cNvPr id="21" name="image131.jpe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1000" y="2438400"/>
            <a:ext cx="7391400" cy="3329189"/>
          </a:xfrm>
          <a:prstGeom prst="rect">
            <a:avLst/>
          </a:prstGeom>
        </p:spPr>
      </p:pic>
      <p:sp>
        <p:nvSpPr>
          <p:cNvPr id="34" name="สี่เหลี่ยมผืนผ้า 33"/>
          <p:cNvSpPr/>
          <p:nvPr/>
        </p:nvSpPr>
        <p:spPr>
          <a:xfrm>
            <a:off x="5108688" y="6019800"/>
            <a:ext cx="26256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3200" dirty="0">
                <a:latin typeface="Angsana New" panose="02020603050405020304" pitchFamily="18" charset="-34"/>
                <a:cs typeface="Angsana New" panose="02020603050405020304" pitchFamily="18" charset="-34"/>
              </a:rPr>
              <a:t>จะแสดงเป็นเส้นหนา</a:t>
            </a:r>
          </a:p>
        </p:txBody>
      </p:sp>
      <p:cxnSp>
        <p:nvCxnSpPr>
          <p:cNvPr id="5" name="ลูกศรเชื่อมต่อแบบตรง 4"/>
          <p:cNvCxnSpPr/>
          <p:nvPr/>
        </p:nvCxnSpPr>
        <p:spPr>
          <a:xfrm>
            <a:off x="5638800" y="2057400"/>
            <a:ext cx="228600" cy="204559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รูปภาพ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399" y="60376"/>
            <a:ext cx="746079" cy="64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979632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1"/>
          <p:cNvGrpSpPr>
            <a:grpSpLocks/>
          </p:cNvGrpSpPr>
          <p:nvPr/>
        </p:nvGrpSpPr>
        <p:grpSpPr bwMode="auto">
          <a:xfrm>
            <a:off x="634322" y="2120900"/>
            <a:ext cx="7366678" cy="4203700"/>
            <a:chOff x="1417" y="290"/>
            <a:chExt cx="7681" cy="4665"/>
          </a:xfrm>
        </p:grpSpPr>
        <p:pic>
          <p:nvPicPr>
            <p:cNvPr id="10" name="Picture 88" descr="SafetyDepth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17" y="290"/>
              <a:ext cx="7681" cy="46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Freeform 87"/>
            <p:cNvSpPr>
              <a:spLocks/>
            </p:cNvSpPr>
            <p:nvPr/>
          </p:nvSpPr>
          <p:spPr bwMode="auto">
            <a:xfrm>
              <a:off x="3687" y="689"/>
              <a:ext cx="452" cy="452"/>
            </a:xfrm>
            <a:custGeom>
              <a:avLst/>
              <a:gdLst>
                <a:gd name="T0" fmla="+- 0 3687 3687"/>
                <a:gd name="T1" fmla="*/ T0 w 452"/>
                <a:gd name="T2" fmla="+- 0 915 689"/>
                <a:gd name="T3" fmla="*/ 915 h 452"/>
                <a:gd name="T4" fmla="+- 0 3699 3687"/>
                <a:gd name="T5" fmla="*/ T4 w 452"/>
                <a:gd name="T6" fmla="+- 0 844 689"/>
                <a:gd name="T7" fmla="*/ 844 h 452"/>
                <a:gd name="T8" fmla="+- 0 3731 3687"/>
                <a:gd name="T9" fmla="*/ T8 w 452"/>
                <a:gd name="T10" fmla="+- 0 782 689"/>
                <a:gd name="T11" fmla="*/ 782 h 452"/>
                <a:gd name="T12" fmla="+- 0 3780 3687"/>
                <a:gd name="T13" fmla="*/ T12 w 452"/>
                <a:gd name="T14" fmla="+- 0 733 689"/>
                <a:gd name="T15" fmla="*/ 733 h 452"/>
                <a:gd name="T16" fmla="+- 0 3842 3687"/>
                <a:gd name="T17" fmla="*/ T16 w 452"/>
                <a:gd name="T18" fmla="+- 0 701 689"/>
                <a:gd name="T19" fmla="*/ 701 h 452"/>
                <a:gd name="T20" fmla="+- 0 3913 3687"/>
                <a:gd name="T21" fmla="*/ T20 w 452"/>
                <a:gd name="T22" fmla="+- 0 689 689"/>
                <a:gd name="T23" fmla="*/ 689 h 452"/>
                <a:gd name="T24" fmla="+- 0 3984 3687"/>
                <a:gd name="T25" fmla="*/ T24 w 452"/>
                <a:gd name="T26" fmla="+- 0 701 689"/>
                <a:gd name="T27" fmla="*/ 701 h 452"/>
                <a:gd name="T28" fmla="+- 0 4046 3687"/>
                <a:gd name="T29" fmla="*/ T28 w 452"/>
                <a:gd name="T30" fmla="+- 0 733 689"/>
                <a:gd name="T31" fmla="*/ 733 h 452"/>
                <a:gd name="T32" fmla="+- 0 4095 3687"/>
                <a:gd name="T33" fmla="*/ T32 w 452"/>
                <a:gd name="T34" fmla="+- 0 782 689"/>
                <a:gd name="T35" fmla="*/ 782 h 452"/>
                <a:gd name="T36" fmla="+- 0 4127 3687"/>
                <a:gd name="T37" fmla="*/ T36 w 452"/>
                <a:gd name="T38" fmla="+- 0 844 689"/>
                <a:gd name="T39" fmla="*/ 844 h 452"/>
                <a:gd name="T40" fmla="+- 0 4139 3687"/>
                <a:gd name="T41" fmla="*/ T40 w 452"/>
                <a:gd name="T42" fmla="+- 0 915 689"/>
                <a:gd name="T43" fmla="*/ 915 h 452"/>
                <a:gd name="T44" fmla="+- 0 4127 3687"/>
                <a:gd name="T45" fmla="*/ T44 w 452"/>
                <a:gd name="T46" fmla="+- 0 987 689"/>
                <a:gd name="T47" fmla="*/ 987 h 452"/>
                <a:gd name="T48" fmla="+- 0 4095 3687"/>
                <a:gd name="T49" fmla="*/ T48 w 452"/>
                <a:gd name="T50" fmla="+- 0 1049 689"/>
                <a:gd name="T51" fmla="*/ 1049 h 452"/>
                <a:gd name="T52" fmla="+- 0 4046 3687"/>
                <a:gd name="T53" fmla="*/ T52 w 452"/>
                <a:gd name="T54" fmla="+- 0 1098 689"/>
                <a:gd name="T55" fmla="*/ 1098 h 452"/>
                <a:gd name="T56" fmla="+- 0 3984 3687"/>
                <a:gd name="T57" fmla="*/ T56 w 452"/>
                <a:gd name="T58" fmla="+- 0 1130 689"/>
                <a:gd name="T59" fmla="*/ 1130 h 452"/>
                <a:gd name="T60" fmla="+- 0 3913 3687"/>
                <a:gd name="T61" fmla="*/ T60 w 452"/>
                <a:gd name="T62" fmla="+- 0 1141 689"/>
                <a:gd name="T63" fmla="*/ 1141 h 452"/>
                <a:gd name="T64" fmla="+- 0 3842 3687"/>
                <a:gd name="T65" fmla="*/ T64 w 452"/>
                <a:gd name="T66" fmla="+- 0 1130 689"/>
                <a:gd name="T67" fmla="*/ 1130 h 452"/>
                <a:gd name="T68" fmla="+- 0 3780 3687"/>
                <a:gd name="T69" fmla="*/ T68 w 452"/>
                <a:gd name="T70" fmla="+- 0 1098 689"/>
                <a:gd name="T71" fmla="*/ 1098 h 452"/>
                <a:gd name="T72" fmla="+- 0 3731 3687"/>
                <a:gd name="T73" fmla="*/ T72 w 452"/>
                <a:gd name="T74" fmla="+- 0 1049 689"/>
                <a:gd name="T75" fmla="*/ 1049 h 452"/>
                <a:gd name="T76" fmla="+- 0 3699 3687"/>
                <a:gd name="T77" fmla="*/ T76 w 452"/>
                <a:gd name="T78" fmla="+- 0 987 689"/>
                <a:gd name="T79" fmla="*/ 987 h 452"/>
                <a:gd name="T80" fmla="+- 0 3687 3687"/>
                <a:gd name="T81" fmla="*/ T80 w 452"/>
                <a:gd name="T82" fmla="+- 0 915 689"/>
                <a:gd name="T83" fmla="*/ 915 h 45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</a:cxnLst>
              <a:rect l="0" t="0" r="r" b="b"/>
              <a:pathLst>
                <a:path w="452" h="452">
                  <a:moveTo>
                    <a:pt x="0" y="226"/>
                  </a:moveTo>
                  <a:lnTo>
                    <a:pt x="12" y="155"/>
                  </a:lnTo>
                  <a:lnTo>
                    <a:pt x="44" y="93"/>
                  </a:lnTo>
                  <a:lnTo>
                    <a:pt x="93" y="44"/>
                  </a:lnTo>
                  <a:lnTo>
                    <a:pt x="155" y="12"/>
                  </a:lnTo>
                  <a:lnTo>
                    <a:pt x="226" y="0"/>
                  </a:lnTo>
                  <a:lnTo>
                    <a:pt x="297" y="12"/>
                  </a:lnTo>
                  <a:lnTo>
                    <a:pt x="359" y="44"/>
                  </a:lnTo>
                  <a:lnTo>
                    <a:pt x="408" y="93"/>
                  </a:lnTo>
                  <a:lnTo>
                    <a:pt x="440" y="155"/>
                  </a:lnTo>
                  <a:lnTo>
                    <a:pt x="452" y="226"/>
                  </a:lnTo>
                  <a:lnTo>
                    <a:pt x="440" y="298"/>
                  </a:lnTo>
                  <a:lnTo>
                    <a:pt x="408" y="360"/>
                  </a:lnTo>
                  <a:lnTo>
                    <a:pt x="359" y="409"/>
                  </a:lnTo>
                  <a:lnTo>
                    <a:pt x="297" y="441"/>
                  </a:lnTo>
                  <a:lnTo>
                    <a:pt x="226" y="452"/>
                  </a:lnTo>
                  <a:lnTo>
                    <a:pt x="155" y="441"/>
                  </a:lnTo>
                  <a:lnTo>
                    <a:pt x="93" y="409"/>
                  </a:lnTo>
                  <a:lnTo>
                    <a:pt x="44" y="360"/>
                  </a:lnTo>
                  <a:lnTo>
                    <a:pt x="12" y="298"/>
                  </a:lnTo>
                  <a:lnTo>
                    <a:pt x="0" y="226"/>
                  </a:lnTo>
                  <a:close/>
                </a:path>
              </a:pathLst>
            </a:custGeom>
            <a:noFill/>
            <a:ln w="25400">
              <a:solidFill>
                <a:srgbClr val="E46C0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14" name="Freeform 86"/>
            <p:cNvSpPr>
              <a:spLocks/>
            </p:cNvSpPr>
            <p:nvPr/>
          </p:nvSpPr>
          <p:spPr bwMode="auto">
            <a:xfrm>
              <a:off x="5311" y="1381"/>
              <a:ext cx="452" cy="452"/>
            </a:xfrm>
            <a:custGeom>
              <a:avLst/>
              <a:gdLst>
                <a:gd name="T0" fmla="+- 0 5311 5311"/>
                <a:gd name="T1" fmla="*/ T0 w 452"/>
                <a:gd name="T2" fmla="+- 0 1607 1381"/>
                <a:gd name="T3" fmla="*/ 1607 h 452"/>
                <a:gd name="T4" fmla="+- 0 5323 5311"/>
                <a:gd name="T5" fmla="*/ T4 w 452"/>
                <a:gd name="T6" fmla="+- 0 1536 1381"/>
                <a:gd name="T7" fmla="*/ 1536 h 452"/>
                <a:gd name="T8" fmla="+- 0 5355 5311"/>
                <a:gd name="T9" fmla="*/ T8 w 452"/>
                <a:gd name="T10" fmla="+- 0 1474 1381"/>
                <a:gd name="T11" fmla="*/ 1474 h 452"/>
                <a:gd name="T12" fmla="+- 0 5404 5311"/>
                <a:gd name="T13" fmla="*/ T12 w 452"/>
                <a:gd name="T14" fmla="+- 0 1425 1381"/>
                <a:gd name="T15" fmla="*/ 1425 h 452"/>
                <a:gd name="T16" fmla="+- 0 5466 5311"/>
                <a:gd name="T17" fmla="*/ T16 w 452"/>
                <a:gd name="T18" fmla="+- 0 1393 1381"/>
                <a:gd name="T19" fmla="*/ 1393 h 452"/>
                <a:gd name="T20" fmla="+- 0 5537 5311"/>
                <a:gd name="T21" fmla="*/ T20 w 452"/>
                <a:gd name="T22" fmla="+- 0 1381 1381"/>
                <a:gd name="T23" fmla="*/ 1381 h 452"/>
                <a:gd name="T24" fmla="+- 0 5608 5311"/>
                <a:gd name="T25" fmla="*/ T24 w 452"/>
                <a:gd name="T26" fmla="+- 0 1393 1381"/>
                <a:gd name="T27" fmla="*/ 1393 h 452"/>
                <a:gd name="T28" fmla="+- 0 5670 5311"/>
                <a:gd name="T29" fmla="*/ T28 w 452"/>
                <a:gd name="T30" fmla="+- 0 1425 1381"/>
                <a:gd name="T31" fmla="*/ 1425 h 452"/>
                <a:gd name="T32" fmla="+- 0 5719 5311"/>
                <a:gd name="T33" fmla="*/ T32 w 452"/>
                <a:gd name="T34" fmla="+- 0 1474 1381"/>
                <a:gd name="T35" fmla="*/ 1474 h 452"/>
                <a:gd name="T36" fmla="+- 0 5751 5311"/>
                <a:gd name="T37" fmla="*/ T36 w 452"/>
                <a:gd name="T38" fmla="+- 0 1536 1381"/>
                <a:gd name="T39" fmla="*/ 1536 h 452"/>
                <a:gd name="T40" fmla="+- 0 5763 5311"/>
                <a:gd name="T41" fmla="*/ T40 w 452"/>
                <a:gd name="T42" fmla="+- 0 1607 1381"/>
                <a:gd name="T43" fmla="*/ 1607 h 452"/>
                <a:gd name="T44" fmla="+- 0 5751 5311"/>
                <a:gd name="T45" fmla="*/ T44 w 452"/>
                <a:gd name="T46" fmla="+- 0 1679 1381"/>
                <a:gd name="T47" fmla="*/ 1679 h 452"/>
                <a:gd name="T48" fmla="+- 0 5719 5311"/>
                <a:gd name="T49" fmla="*/ T48 w 452"/>
                <a:gd name="T50" fmla="+- 0 1741 1381"/>
                <a:gd name="T51" fmla="*/ 1741 h 452"/>
                <a:gd name="T52" fmla="+- 0 5670 5311"/>
                <a:gd name="T53" fmla="*/ T52 w 452"/>
                <a:gd name="T54" fmla="+- 0 1790 1381"/>
                <a:gd name="T55" fmla="*/ 1790 h 452"/>
                <a:gd name="T56" fmla="+- 0 5608 5311"/>
                <a:gd name="T57" fmla="*/ T56 w 452"/>
                <a:gd name="T58" fmla="+- 0 1822 1381"/>
                <a:gd name="T59" fmla="*/ 1822 h 452"/>
                <a:gd name="T60" fmla="+- 0 5537 5311"/>
                <a:gd name="T61" fmla="*/ T60 w 452"/>
                <a:gd name="T62" fmla="+- 0 1833 1381"/>
                <a:gd name="T63" fmla="*/ 1833 h 452"/>
                <a:gd name="T64" fmla="+- 0 5466 5311"/>
                <a:gd name="T65" fmla="*/ T64 w 452"/>
                <a:gd name="T66" fmla="+- 0 1822 1381"/>
                <a:gd name="T67" fmla="*/ 1822 h 452"/>
                <a:gd name="T68" fmla="+- 0 5404 5311"/>
                <a:gd name="T69" fmla="*/ T68 w 452"/>
                <a:gd name="T70" fmla="+- 0 1790 1381"/>
                <a:gd name="T71" fmla="*/ 1790 h 452"/>
                <a:gd name="T72" fmla="+- 0 5355 5311"/>
                <a:gd name="T73" fmla="*/ T72 w 452"/>
                <a:gd name="T74" fmla="+- 0 1741 1381"/>
                <a:gd name="T75" fmla="*/ 1741 h 452"/>
                <a:gd name="T76" fmla="+- 0 5323 5311"/>
                <a:gd name="T77" fmla="*/ T76 w 452"/>
                <a:gd name="T78" fmla="+- 0 1679 1381"/>
                <a:gd name="T79" fmla="*/ 1679 h 452"/>
                <a:gd name="T80" fmla="+- 0 5311 5311"/>
                <a:gd name="T81" fmla="*/ T80 w 452"/>
                <a:gd name="T82" fmla="+- 0 1607 1381"/>
                <a:gd name="T83" fmla="*/ 1607 h 45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</a:cxnLst>
              <a:rect l="0" t="0" r="r" b="b"/>
              <a:pathLst>
                <a:path w="452" h="452">
                  <a:moveTo>
                    <a:pt x="0" y="226"/>
                  </a:moveTo>
                  <a:lnTo>
                    <a:pt x="12" y="155"/>
                  </a:lnTo>
                  <a:lnTo>
                    <a:pt x="44" y="93"/>
                  </a:lnTo>
                  <a:lnTo>
                    <a:pt x="93" y="44"/>
                  </a:lnTo>
                  <a:lnTo>
                    <a:pt x="155" y="12"/>
                  </a:lnTo>
                  <a:lnTo>
                    <a:pt x="226" y="0"/>
                  </a:lnTo>
                  <a:lnTo>
                    <a:pt x="297" y="12"/>
                  </a:lnTo>
                  <a:lnTo>
                    <a:pt x="359" y="44"/>
                  </a:lnTo>
                  <a:lnTo>
                    <a:pt x="408" y="93"/>
                  </a:lnTo>
                  <a:lnTo>
                    <a:pt x="440" y="155"/>
                  </a:lnTo>
                  <a:lnTo>
                    <a:pt x="452" y="226"/>
                  </a:lnTo>
                  <a:lnTo>
                    <a:pt x="440" y="298"/>
                  </a:lnTo>
                  <a:lnTo>
                    <a:pt x="408" y="360"/>
                  </a:lnTo>
                  <a:lnTo>
                    <a:pt x="359" y="409"/>
                  </a:lnTo>
                  <a:lnTo>
                    <a:pt x="297" y="441"/>
                  </a:lnTo>
                  <a:lnTo>
                    <a:pt x="226" y="452"/>
                  </a:lnTo>
                  <a:lnTo>
                    <a:pt x="155" y="441"/>
                  </a:lnTo>
                  <a:lnTo>
                    <a:pt x="93" y="409"/>
                  </a:lnTo>
                  <a:lnTo>
                    <a:pt x="44" y="360"/>
                  </a:lnTo>
                  <a:lnTo>
                    <a:pt x="12" y="298"/>
                  </a:lnTo>
                  <a:lnTo>
                    <a:pt x="0" y="226"/>
                  </a:lnTo>
                  <a:close/>
                </a:path>
              </a:pathLst>
            </a:custGeom>
            <a:noFill/>
            <a:ln w="25400">
              <a:solidFill>
                <a:srgbClr val="E46C0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15" name="Freeform 85"/>
            <p:cNvSpPr>
              <a:spLocks/>
            </p:cNvSpPr>
            <p:nvPr/>
          </p:nvSpPr>
          <p:spPr bwMode="auto">
            <a:xfrm>
              <a:off x="6774" y="1833"/>
              <a:ext cx="452" cy="452"/>
            </a:xfrm>
            <a:custGeom>
              <a:avLst/>
              <a:gdLst>
                <a:gd name="T0" fmla="+- 0 6774 6774"/>
                <a:gd name="T1" fmla="*/ T0 w 452"/>
                <a:gd name="T2" fmla="+- 0 2059 1833"/>
                <a:gd name="T3" fmla="*/ 2059 h 452"/>
                <a:gd name="T4" fmla="+- 0 6786 6774"/>
                <a:gd name="T5" fmla="*/ T4 w 452"/>
                <a:gd name="T6" fmla="+- 0 1988 1833"/>
                <a:gd name="T7" fmla="*/ 1988 h 452"/>
                <a:gd name="T8" fmla="+- 0 6818 6774"/>
                <a:gd name="T9" fmla="*/ T8 w 452"/>
                <a:gd name="T10" fmla="+- 0 1926 1833"/>
                <a:gd name="T11" fmla="*/ 1926 h 452"/>
                <a:gd name="T12" fmla="+- 0 6867 6774"/>
                <a:gd name="T13" fmla="*/ T12 w 452"/>
                <a:gd name="T14" fmla="+- 0 1877 1833"/>
                <a:gd name="T15" fmla="*/ 1877 h 452"/>
                <a:gd name="T16" fmla="+- 0 6929 6774"/>
                <a:gd name="T17" fmla="*/ T16 w 452"/>
                <a:gd name="T18" fmla="+- 0 1845 1833"/>
                <a:gd name="T19" fmla="*/ 1845 h 452"/>
                <a:gd name="T20" fmla="+- 0 7000 6774"/>
                <a:gd name="T21" fmla="*/ T20 w 452"/>
                <a:gd name="T22" fmla="+- 0 1833 1833"/>
                <a:gd name="T23" fmla="*/ 1833 h 452"/>
                <a:gd name="T24" fmla="+- 0 7071 6774"/>
                <a:gd name="T25" fmla="*/ T24 w 452"/>
                <a:gd name="T26" fmla="+- 0 1845 1833"/>
                <a:gd name="T27" fmla="*/ 1845 h 452"/>
                <a:gd name="T28" fmla="+- 0 7133 6774"/>
                <a:gd name="T29" fmla="*/ T28 w 452"/>
                <a:gd name="T30" fmla="+- 0 1877 1833"/>
                <a:gd name="T31" fmla="*/ 1877 h 452"/>
                <a:gd name="T32" fmla="+- 0 7182 6774"/>
                <a:gd name="T33" fmla="*/ T32 w 452"/>
                <a:gd name="T34" fmla="+- 0 1926 1833"/>
                <a:gd name="T35" fmla="*/ 1926 h 452"/>
                <a:gd name="T36" fmla="+- 0 7214 6774"/>
                <a:gd name="T37" fmla="*/ T36 w 452"/>
                <a:gd name="T38" fmla="+- 0 1988 1833"/>
                <a:gd name="T39" fmla="*/ 1988 h 452"/>
                <a:gd name="T40" fmla="+- 0 7226 6774"/>
                <a:gd name="T41" fmla="*/ T40 w 452"/>
                <a:gd name="T42" fmla="+- 0 2059 1833"/>
                <a:gd name="T43" fmla="*/ 2059 h 452"/>
                <a:gd name="T44" fmla="+- 0 7214 6774"/>
                <a:gd name="T45" fmla="*/ T44 w 452"/>
                <a:gd name="T46" fmla="+- 0 2131 1833"/>
                <a:gd name="T47" fmla="*/ 2131 h 452"/>
                <a:gd name="T48" fmla="+- 0 7182 6774"/>
                <a:gd name="T49" fmla="*/ T48 w 452"/>
                <a:gd name="T50" fmla="+- 0 2193 1833"/>
                <a:gd name="T51" fmla="*/ 2193 h 452"/>
                <a:gd name="T52" fmla="+- 0 7133 6774"/>
                <a:gd name="T53" fmla="*/ T52 w 452"/>
                <a:gd name="T54" fmla="+- 0 2242 1833"/>
                <a:gd name="T55" fmla="*/ 2242 h 452"/>
                <a:gd name="T56" fmla="+- 0 7071 6774"/>
                <a:gd name="T57" fmla="*/ T56 w 452"/>
                <a:gd name="T58" fmla="+- 0 2274 1833"/>
                <a:gd name="T59" fmla="*/ 2274 h 452"/>
                <a:gd name="T60" fmla="+- 0 7000 6774"/>
                <a:gd name="T61" fmla="*/ T60 w 452"/>
                <a:gd name="T62" fmla="+- 0 2285 1833"/>
                <a:gd name="T63" fmla="*/ 2285 h 452"/>
                <a:gd name="T64" fmla="+- 0 6929 6774"/>
                <a:gd name="T65" fmla="*/ T64 w 452"/>
                <a:gd name="T66" fmla="+- 0 2274 1833"/>
                <a:gd name="T67" fmla="*/ 2274 h 452"/>
                <a:gd name="T68" fmla="+- 0 6867 6774"/>
                <a:gd name="T69" fmla="*/ T68 w 452"/>
                <a:gd name="T70" fmla="+- 0 2242 1833"/>
                <a:gd name="T71" fmla="*/ 2242 h 452"/>
                <a:gd name="T72" fmla="+- 0 6818 6774"/>
                <a:gd name="T73" fmla="*/ T72 w 452"/>
                <a:gd name="T74" fmla="+- 0 2193 1833"/>
                <a:gd name="T75" fmla="*/ 2193 h 452"/>
                <a:gd name="T76" fmla="+- 0 6786 6774"/>
                <a:gd name="T77" fmla="*/ T76 w 452"/>
                <a:gd name="T78" fmla="+- 0 2131 1833"/>
                <a:gd name="T79" fmla="*/ 2131 h 452"/>
                <a:gd name="T80" fmla="+- 0 6774 6774"/>
                <a:gd name="T81" fmla="*/ T80 w 452"/>
                <a:gd name="T82" fmla="+- 0 2059 1833"/>
                <a:gd name="T83" fmla="*/ 2059 h 45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</a:cxnLst>
              <a:rect l="0" t="0" r="r" b="b"/>
              <a:pathLst>
                <a:path w="452" h="452">
                  <a:moveTo>
                    <a:pt x="0" y="226"/>
                  </a:moveTo>
                  <a:lnTo>
                    <a:pt x="12" y="155"/>
                  </a:lnTo>
                  <a:lnTo>
                    <a:pt x="44" y="93"/>
                  </a:lnTo>
                  <a:lnTo>
                    <a:pt x="93" y="44"/>
                  </a:lnTo>
                  <a:lnTo>
                    <a:pt x="155" y="12"/>
                  </a:lnTo>
                  <a:lnTo>
                    <a:pt x="226" y="0"/>
                  </a:lnTo>
                  <a:lnTo>
                    <a:pt x="297" y="12"/>
                  </a:lnTo>
                  <a:lnTo>
                    <a:pt x="359" y="44"/>
                  </a:lnTo>
                  <a:lnTo>
                    <a:pt x="408" y="93"/>
                  </a:lnTo>
                  <a:lnTo>
                    <a:pt x="440" y="155"/>
                  </a:lnTo>
                  <a:lnTo>
                    <a:pt x="452" y="226"/>
                  </a:lnTo>
                  <a:lnTo>
                    <a:pt x="440" y="298"/>
                  </a:lnTo>
                  <a:lnTo>
                    <a:pt x="408" y="360"/>
                  </a:lnTo>
                  <a:lnTo>
                    <a:pt x="359" y="409"/>
                  </a:lnTo>
                  <a:lnTo>
                    <a:pt x="297" y="441"/>
                  </a:lnTo>
                  <a:lnTo>
                    <a:pt x="226" y="452"/>
                  </a:lnTo>
                  <a:lnTo>
                    <a:pt x="155" y="441"/>
                  </a:lnTo>
                  <a:lnTo>
                    <a:pt x="93" y="409"/>
                  </a:lnTo>
                  <a:lnTo>
                    <a:pt x="44" y="360"/>
                  </a:lnTo>
                  <a:lnTo>
                    <a:pt x="12" y="298"/>
                  </a:lnTo>
                  <a:lnTo>
                    <a:pt x="0" y="226"/>
                  </a:lnTo>
                  <a:close/>
                </a:path>
              </a:pathLst>
            </a:custGeom>
            <a:noFill/>
            <a:ln w="25400">
              <a:solidFill>
                <a:srgbClr val="E46C0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16" name="Freeform 84"/>
            <p:cNvSpPr>
              <a:spLocks/>
            </p:cNvSpPr>
            <p:nvPr/>
          </p:nvSpPr>
          <p:spPr bwMode="auto">
            <a:xfrm>
              <a:off x="8247" y="1272"/>
              <a:ext cx="452" cy="452"/>
            </a:xfrm>
            <a:custGeom>
              <a:avLst/>
              <a:gdLst>
                <a:gd name="T0" fmla="+- 0 8247 8247"/>
                <a:gd name="T1" fmla="*/ T0 w 452"/>
                <a:gd name="T2" fmla="+- 0 1498 1272"/>
                <a:gd name="T3" fmla="*/ 1498 h 452"/>
                <a:gd name="T4" fmla="+- 0 8259 8247"/>
                <a:gd name="T5" fmla="*/ T4 w 452"/>
                <a:gd name="T6" fmla="+- 0 1427 1272"/>
                <a:gd name="T7" fmla="*/ 1427 h 452"/>
                <a:gd name="T8" fmla="+- 0 8291 8247"/>
                <a:gd name="T9" fmla="*/ T8 w 452"/>
                <a:gd name="T10" fmla="+- 0 1365 1272"/>
                <a:gd name="T11" fmla="*/ 1365 h 452"/>
                <a:gd name="T12" fmla="+- 0 8340 8247"/>
                <a:gd name="T13" fmla="*/ T12 w 452"/>
                <a:gd name="T14" fmla="+- 0 1316 1272"/>
                <a:gd name="T15" fmla="*/ 1316 h 452"/>
                <a:gd name="T16" fmla="+- 0 8402 8247"/>
                <a:gd name="T17" fmla="*/ T16 w 452"/>
                <a:gd name="T18" fmla="+- 0 1284 1272"/>
                <a:gd name="T19" fmla="*/ 1284 h 452"/>
                <a:gd name="T20" fmla="+- 0 8473 8247"/>
                <a:gd name="T21" fmla="*/ T20 w 452"/>
                <a:gd name="T22" fmla="+- 0 1272 1272"/>
                <a:gd name="T23" fmla="*/ 1272 h 452"/>
                <a:gd name="T24" fmla="+- 0 8544 8247"/>
                <a:gd name="T25" fmla="*/ T24 w 452"/>
                <a:gd name="T26" fmla="+- 0 1284 1272"/>
                <a:gd name="T27" fmla="*/ 1284 h 452"/>
                <a:gd name="T28" fmla="+- 0 8606 8247"/>
                <a:gd name="T29" fmla="*/ T28 w 452"/>
                <a:gd name="T30" fmla="+- 0 1316 1272"/>
                <a:gd name="T31" fmla="*/ 1316 h 452"/>
                <a:gd name="T32" fmla="+- 0 8655 8247"/>
                <a:gd name="T33" fmla="*/ T32 w 452"/>
                <a:gd name="T34" fmla="+- 0 1365 1272"/>
                <a:gd name="T35" fmla="*/ 1365 h 452"/>
                <a:gd name="T36" fmla="+- 0 8687 8247"/>
                <a:gd name="T37" fmla="*/ T36 w 452"/>
                <a:gd name="T38" fmla="+- 0 1427 1272"/>
                <a:gd name="T39" fmla="*/ 1427 h 452"/>
                <a:gd name="T40" fmla="+- 0 8699 8247"/>
                <a:gd name="T41" fmla="*/ T40 w 452"/>
                <a:gd name="T42" fmla="+- 0 1498 1272"/>
                <a:gd name="T43" fmla="*/ 1498 h 452"/>
                <a:gd name="T44" fmla="+- 0 8687 8247"/>
                <a:gd name="T45" fmla="*/ T44 w 452"/>
                <a:gd name="T46" fmla="+- 0 1570 1272"/>
                <a:gd name="T47" fmla="*/ 1570 h 452"/>
                <a:gd name="T48" fmla="+- 0 8655 8247"/>
                <a:gd name="T49" fmla="*/ T48 w 452"/>
                <a:gd name="T50" fmla="+- 0 1632 1272"/>
                <a:gd name="T51" fmla="*/ 1632 h 452"/>
                <a:gd name="T52" fmla="+- 0 8606 8247"/>
                <a:gd name="T53" fmla="*/ T52 w 452"/>
                <a:gd name="T54" fmla="+- 0 1681 1272"/>
                <a:gd name="T55" fmla="*/ 1681 h 452"/>
                <a:gd name="T56" fmla="+- 0 8544 8247"/>
                <a:gd name="T57" fmla="*/ T56 w 452"/>
                <a:gd name="T58" fmla="+- 0 1713 1272"/>
                <a:gd name="T59" fmla="*/ 1713 h 452"/>
                <a:gd name="T60" fmla="+- 0 8473 8247"/>
                <a:gd name="T61" fmla="*/ T60 w 452"/>
                <a:gd name="T62" fmla="+- 0 1724 1272"/>
                <a:gd name="T63" fmla="*/ 1724 h 452"/>
                <a:gd name="T64" fmla="+- 0 8402 8247"/>
                <a:gd name="T65" fmla="*/ T64 w 452"/>
                <a:gd name="T66" fmla="+- 0 1713 1272"/>
                <a:gd name="T67" fmla="*/ 1713 h 452"/>
                <a:gd name="T68" fmla="+- 0 8340 8247"/>
                <a:gd name="T69" fmla="*/ T68 w 452"/>
                <a:gd name="T70" fmla="+- 0 1681 1272"/>
                <a:gd name="T71" fmla="*/ 1681 h 452"/>
                <a:gd name="T72" fmla="+- 0 8291 8247"/>
                <a:gd name="T73" fmla="*/ T72 w 452"/>
                <a:gd name="T74" fmla="+- 0 1632 1272"/>
                <a:gd name="T75" fmla="*/ 1632 h 452"/>
                <a:gd name="T76" fmla="+- 0 8259 8247"/>
                <a:gd name="T77" fmla="*/ T76 w 452"/>
                <a:gd name="T78" fmla="+- 0 1570 1272"/>
                <a:gd name="T79" fmla="*/ 1570 h 452"/>
                <a:gd name="T80" fmla="+- 0 8247 8247"/>
                <a:gd name="T81" fmla="*/ T80 w 452"/>
                <a:gd name="T82" fmla="+- 0 1498 1272"/>
                <a:gd name="T83" fmla="*/ 1498 h 45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</a:cxnLst>
              <a:rect l="0" t="0" r="r" b="b"/>
              <a:pathLst>
                <a:path w="452" h="452">
                  <a:moveTo>
                    <a:pt x="0" y="226"/>
                  </a:moveTo>
                  <a:lnTo>
                    <a:pt x="12" y="155"/>
                  </a:lnTo>
                  <a:lnTo>
                    <a:pt x="44" y="93"/>
                  </a:lnTo>
                  <a:lnTo>
                    <a:pt x="93" y="44"/>
                  </a:lnTo>
                  <a:lnTo>
                    <a:pt x="155" y="12"/>
                  </a:lnTo>
                  <a:lnTo>
                    <a:pt x="226" y="0"/>
                  </a:lnTo>
                  <a:lnTo>
                    <a:pt x="297" y="12"/>
                  </a:lnTo>
                  <a:lnTo>
                    <a:pt x="359" y="44"/>
                  </a:lnTo>
                  <a:lnTo>
                    <a:pt x="408" y="93"/>
                  </a:lnTo>
                  <a:lnTo>
                    <a:pt x="440" y="155"/>
                  </a:lnTo>
                  <a:lnTo>
                    <a:pt x="452" y="226"/>
                  </a:lnTo>
                  <a:lnTo>
                    <a:pt x="440" y="298"/>
                  </a:lnTo>
                  <a:lnTo>
                    <a:pt x="408" y="360"/>
                  </a:lnTo>
                  <a:lnTo>
                    <a:pt x="359" y="409"/>
                  </a:lnTo>
                  <a:lnTo>
                    <a:pt x="297" y="441"/>
                  </a:lnTo>
                  <a:lnTo>
                    <a:pt x="226" y="452"/>
                  </a:lnTo>
                  <a:lnTo>
                    <a:pt x="155" y="441"/>
                  </a:lnTo>
                  <a:lnTo>
                    <a:pt x="93" y="409"/>
                  </a:lnTo>
                  <a:lnTo>
                    <a:pt x="44" y="360"/>
                  </a:lnTo>
                  <a:lnTo>
                    <a:pt x="12" y="298"/>
                  </a:lnTo>
                  <a:lnTo>
                    <a:pt x="0" y="226"/>
                  </a:lnTo>
                  <a:close/>
                </a:path>
              </a:pathLst>
            </a:custGeom>
            <a:noFill/>
            <a:ln w="25400">
              <a:solidFill>
                <a:srgbClr val="E46C0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17" name="Freeform 83"/>
            <p:cNvSpPr>
              <a:spLocks/>
            </p:cNvSpPr>
            <p:nvPr/>
          </p:nvSpPr>
          <p:spPr bwMode="auto">
            <a:xfrm>
              <a:off x="3475" y="2986"/>
              <a:ext cx="452" cy="452"/>
            </a:xfrm>
            <a:custGeom>
              <a:avLst/>
              <a:gdLst>
                <a:gd name="T0" fmla="+- 0 3475 3475"/>
                <a:gd name="T1" fmla="*/ T0 w 452"/>
                <a:gd name="T2" fmla="+- 0 3212 2986"/>
                <a:gd name="T3" fmla="*/ 3212 h 452"/>
                <a:gd name="T4" fmla="+- 0 3487 3475"/>
                <a:gd name="T5" fmla="*/ T4 w 452"/>
                <a:gd name="T6" fmla="+- 0 3141 2986"/>
                <a:gd name="T7" fmla="*/ 3141 h 452"/>
                <a:gd name="T8" fmla="+- 0 3519 3475"/>
                <a:gd name="T9" fmla="*/ T8 w 452"/>
                <a:gd name="T10" fmla="+- 0 3079 2986"/>
                <a:gd name="T11" fmla="*/ 3079 h 452"/>
                <a:gd name="T12" fmla="+- 0 3568 3475"/>
                <a:gd name="T13" fmla="*/ T12 w 452"/>
                <a:gd name="T14" fmla="+- 0 3030 2986"/>
                <a:gd name="T15" fmla="*/ 3030 h 452"/>
                <a:gd name="T16" fmla="+- 0 3630 3475"/>
                <a:gd name="T17" fmla="*/ T16 w 452"/>
                <a:gd name="T18" fmla="+- 0 2998 2986"/>
                <a:gd name="T19" fmla="*/ 2998 h 452"/>
                <a:gd name="T20" fmla="+- 0 3701 3475"/>
                <a:gd name="T21" fmla="*/ T20 w 452"/>
                <a:gd name="T22" fmla="+- 0 2986 2986"/>
                <a:gd name="T23" fmla="*/ 2986 h 452"/>
                <a:gd name="T24" fmla="+- 0 3772 3475"/>
                <a:gd name="T25" fmla="*/ T24 w 452"/>
                <a:gd name="T26" fmla="+- 0 2998 2986"/>
                <a:gd name="T27" fmla="*/ 2998 h 452"/>
                <a:gd name="T28" fmla="+- 0 3834 3475"/>
                <a:gd name="T29" fmla="*/ T28 w 452"/>
                <a:gd name="T30" fmla="+- 0 3030 2986"/>
                <a:gd name="T31" fmla="*/ 3030 h 452"/>
                <a:gd name="T32" fmla="+- 0 3883 3475"/>
                <a:gd name="T33" fmla="*/ T32 w 452"/>
                <a:gd name="T34" fmla="+- 0 3079 2986"/>
                <a:gd name="T35" fmla="*/ 3079 h 452"/>
                <a:gd name="T36" fmla="+- 0 3915 3475"/>
                <a:gd name="T37" fmla="*/ T36 w 452"/>
                <a:gd name="T38" fmla="+- 0 3141 2986"/>
                <a:gd name="T39" fmla="*/ 3141 h 452"/>
                <a:gd name="T40" fmla="+- 0 3927 3475"/>
                <a:gd name="T41" fmla="*/ T40 w 452"/>
                <a:gd name="T42" fmla="+- 0 3212 2986"/>
                <a:gd name="T43" fmla="*/ 3212 h 452"/>
                <a:gd name="T44" fmla="+- 0 3915 3475"/>
                <a:gd name="T45" fmla="*/ T44 w 452"/>
                <a:gd name="T46" fmla="+- 0 3284 2986"/>
                <a:gd name="T47" fmla="*/ 3284 h 452"/>
                <a:gd name="T48" fmla="+- 0 3883 3475"/>
                <a:gd name="T49" fmla="*/ T48 w 452"/>
                <a:gd name="T50" fmla="+- 0 3346 2986"/>
                <a:gd name="T51" fmla="*/ 3346 h 452"/>
                <a:gd name="T52" fmla="+- 0 3834 3475"/>
                <a:gd name="T53" fmla="*/ T52 w 452"/>
                <a:gd name="T54" fmla="+- 0 3395 2986"/>
                <a:gd name="T55" fmla="*/ 3395 h 452"/>
                <a:gd name="T56" fmla="+- 0 3772 3475"/>
                <a:gd name="T57" fmla="*/ T56 w 452"/>
                <a:gd name="T58" fmla="+- 0 3427 2986"/>
                <a:gd name="T59" fmla="*/ 3427 h 452"/>
                <a:gd name="T60" fmla="+- 0 3701 3475"/>
                <a:gd name="T61" fmla="*/ T60 w 452"/>
                <a:gd name="T62" fmla="+- 0 3438 2986"/>
                <a:gd name="T63" fmla="*/ 3438 h 452"/>
                <a:gd name="T64" fmla="+- 0 3630 3475"/>
                <a:gd name="T65" fmla="*/ T64 w 452"/>
                <a:gd name="T66" fmla="+- 0 3427 2986"/>
                <a:gd name="T67" fmla="*/ 3427 h 452"/>
                <a:gd name="T68" fmla="+- 0 3568 3475"/>
                <a:gd name="T69" fmla="*/ T68 w 452"/>
                <a:gd name="T70" fmla="+- 0 3395 2986"/>
                <a:gd name="T71" fmla="*/ 3395 h 452"/>
                <a:gd name="T72" fmla="+- 0 3519 3475"/>
                <a:gd name="T73" fmla="*/ T72 w 452"/>
                <a:gd name="T74" fmla="+- 0 3346 2986"/>
                <a:gd name="T75" fmla="*/ 3346 h 452"/>
                <a:gd name="T76" fmla="+- 0 3487 3475"/>
                <a:gd name="T77" fmla="*/ T76 w 452"/>
                <a:gd name="T78" fmla="+- 0 3284 2986"/>
                <a:gd name="T79" fmla="*/ 3284 h 452"/>
                <a:gd name="T80" fmla="+- 0 3475 3475"/>
                <a:gd name="T81" fmla="*/ T80 w 452"/>
                <a:gd name="T82" fmla="+- 0 3212 2986"/>
                <a:gd name="T83" fmla="*/ 3212 h 45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</a:cxnLst>
              <a:rect l="0" t="0" r="r" b="b"/>
              <a:pathLst>
                <a:path w="452" h="452">
                  <a:moveTo>
                    <a:pt x="0" y="226"/>
                  </a:moveTo>
                  <a:lnTo>
                    <a:pt x="12" y="155"/>
                  </a:lnTo>
                  <a:lnTo>
                    <a:pt x="44" y="93"/>
                  </a:lnTo>
                  <a:lnTo>
                    <a:pt x="93" y="44"/>
                  </a:lnTo>
                  <a:lnTo>
                    <a:pt x="155" y="12"/>
                  </a:lnTo>
                  <a:lnTo>
                    <a:pt x="226" y="0"/>
                  </a:lnTo>
                  <a:lnTo>
                    <a:pt x="297" y="12"/>
                  </a:lnTo>
                  <a:lnTo>
                    <a:pt x="359" y="44"/>
                  </a:lnTo>
                  <a:lnTo>
                    <a:pt x="408" y="93"/>
                  </a:lnTo>
                  <a:lnTo>
                    <a:pt x="440" y="155"/>
                  </a:lnTo>
                  <a:lnTo>
                    <a:pt x="452" y="226"/>
                  </a:lnTo>
                  <a:lnTo>
                    <a:pt x="440" y="298"/>
                  </a:lnTo>
                  <a:lnTo>
                    <a:pt x="408" y="360"/>
                  </a:lnTo>
                  <a:lnTo>
                    <a:pt x="359" y="409"/>
                  </a:lnTo>
                  <a:lnTo>
                    <a:pt x="297" y="441"/>
                  </a:lnTo>
                  <a:lnTo>
                    <a:pt x="226" y="452"/>
                  </a:lnTo>
                  <a:lnTo>
                    <a:pt x="155" y="441"/>
                  </a:lnTo>
                  <a:lnTo>
                    <a:pt x="93" y="409"/>
                  </a:lnTo>
                  <a:lnTo>
                    <a:pt x="44" y="360"/>
                  </a:lnTo>
                  <a:lnTo>
                    <a:pt x="12" y="298"/>
                  </a:lnTo>
                  <a:lnTo>
                    <a:pt x="0" y="226"/>
                  </a:lnTo>
                  <a:close/>
                </a:path>
              </a:pathLst>
            </a:custGeom>
            <a:noFill/>
            <a:ln w="25400">
              <a:solidFill>
                <a:srgbClr val="E46C0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18" name="Freeform 82"/>
            <p:cNvSpPr>
              <a:spLocks/>
            </p:cNvSpPr>
            <p:nvPr/>
          </p:nvSpPr>
          <p:spPr bwMode="auto">
            <a:xfrm>
              <a:off x="5194" y="3608"/>
              <a:ext cx="452" cy="452"/>
            </a:xfrm>
            <a:custGeom>
              <a:avLst/>
              <a:gdLst>
                <a:gd name="T0" fmla="+- 0 5194 5194"/>
                <a:gd name="T1" fmla="*/ T0 w 452"/>
                <a:gd name="T2" fmla="+- 0 3834 3608"/>
                <a:gd name="T3" fmla="*/ 3834 h 452"/>
                <a:gd name="T4" fmla="+- 0 5206 5194"/>
                <a:gd name="T5" fmla="*/ T4 w 452"/>
                <a:gd name="T6" fmla="+- 0 3763 3608"/>
                <a:gd name="T7" fmla="*/ 3763 h 452"/>
                <a:gd name="T8" fmla="+- 0 5238 5194"/>
                <a:gd name="T9" fmla="*/ T8 w 452"/>
                <a:gd name="T10" fmla="+- 0 3701 3608"/>
                <a:gd name="T11" fmla="*/ 3701 h 452"/>
                <a:gd name="T12" fmla="+- 0 5287 5194"/>
                <a:gd name="T13" fmla="*/ T12 w 452"/>
                <a:gd name="T14" fmla="+- 0 3652 3608"/>
                <a:gd name="T15" fmla="*/ 3652 h 452"/>
                <a:gd name="T16" fmla="+- 0 5349 5194"/>
                <a:gd name="T17" fmla="*/ T16 w 452"/>
                <a:gd name="T18" fmla="+- 0 3620 3608"/>
                <a:gd name="T19" fmla="*/ 3620 h 452"/>
                <a:gd name="T20" fmla="+- 0 5420 5194"/>
                <a:gd name="T21" fmla="*/ T20 w 452"/>
                <a:gd name="T22" fmla="+- 0 3608 3608"/>
                <a:gd name="T23" fmla="*/ 3608 h 452"/>
                <a:gd name="T24" fmla="+- 0 5491 5194"/>
                <a:gd name="T25" fmla="*/ T24 w 452"/>
                <a:gd name="T26" fmla="+- 0 3620 3608"/>
                <a:gd name="T27" fmla="*/ 3620 h 452"/>
                <a:gd name="T28" fmla="+- 0 5553 5194"/>
                <a:gd name="T29" fmla="*/ T28 w 452"/>
                <a:gd name="T30" fmla="+- 0 3652 3608"/>
                <a:gd name="T31" fmla="*/ 3652 h 452"/>
                <a:gd name="T32" fmla="+- 0 5602 5194"/>
                <a:gd name="T33" fmla="*/ T32 w 452"/>
                <a:gd name="T34" fmla="+- 0 3701 3608"/>
                <a:gd name="T35" fmla="*/ 3701 h 452"/>
                <a:gd name="T36" fmla="+- 0 5634 5194"/>
                <a:gd name="T37" fmla="*/ T36 w 452"/>
                <a:gd name="T38" fmla="+- 0 3763 3608"/>
                <a:gd name="T39" fmla="*/ 3763 h 452"/>
                <a:gd name="T40" fmla="+- 0 5646 5194"/>
                <a:gd name="T41" fmla="*/ T40 w 452"/>
                <a:gd name="T42" fmla="+- 0 3834 3608"/>
                <a:gd name="T43" fmla="*/ 3834 h 452"/>
                <a:gd name="T44" fmla="+- 0 5634 5194"/>
                <a:gd name="T45" fmla="*/ T44 w 452"/>
                <a:gd name="T46" fmla="+- 0 3906 3608"/>
                <a:gd name="T47" fmla="*/ 3906 h 452"/>
                <a:gd name="T48" fmla="+- 0 5602 5194"/>
                <a:gd name="T49" fmla="*/ T48 w 452"/>
                <a:gd name="T50" fmla="+- 0 3968 3608"/>
                <a:gd name="T51" fmla="*/ 3968 h 452"/>
                <a:gd name="T52" fmla="+- 0 5553 5194"/>
                <a:gd name="T53" fmla="*/ T52 w 452"/>
                <a:gd name="T54" fmla="+- 0 4017 3608"/>
                <a:gd name="T55" fmla="*/ 4017 h 452"/>
                <a:gd name="T56" fmla="+- 0 5491 5194"/>
                <a:gd name="T57" fmla="*/ T56 w 452"/>
                <a:gd name="T58" fmla="+- 0 4049 3608"/>
                <a:gd name="T59" fmla="*/ 4049 h 452"/>
                <a:gd name="T60" fmla="+- 0 5420 5194"/>
                <a:gd name="T61" fmla="*/ T60 w 452"/>
                <a:gd name="T62" fmla="+- 0 4060 3608"/>
                <a:gd name="T63" fmla="*/ 4060 h 452"/>
                <a:gd name="T64" fmla="+- 0 5349 5194"/>
                <a:gd name="T65" fmla="*/ T64 w 452"/>
                <a:gd name="T66" fmla="+- 0 4049 3608"/>
                <a:gd name="T67" fmla="*/ 4049 h 452"/>
                <a:gd name="T68" fmla="+- 0 5287 5194"/>
                <a:gd name="T69" fmla="*/ T68 w 452"/>
                <a:gd name="T70" fmla="+- 0 4017 3608"/>
                <a:gd name="T71" fmla="*/ 4017 h 452"/>
                <a:gd name="T72" fmla="+- 0 5238 5194"/>
                <a:gd name="T73" fmla="*/ T72 w 452"/>
                <a:gd name="T74" fmla="+- 0 3968 3608"/>
                <a:gd name="T75" fmla="*/ 3968 h 452"/>
                <a:gd name="T76" fmla="+- 0 5206 5194"/>
                <a:gd name="T77" fmla="*/ T76 w 452"/>
                <a:gd name="T78" fmla="+- 0 3906 3608"/>
                <a:gd name="T79" fmla="*/ 3906 h 452"/>
                <a:gd name="T80" fmla="+- 0 5194 5194"/>
                <a:gd name="T81" fmla="*/ T80 w 452"/>
                <a:gd name="T82" fmla="+- 0 3834 3608"/>
                <a:gd name="T83" fmla="*/ 3834 h 45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</a:cxnLst>
              <a:rect l="0" t="0" r="r" b="b"/>
              <a:pathLst>
                <a:path w="452" h="452">
                  <a:moveTo>
                    <a:pt x="0" y="226"/>
                  </a:moveTo>
                  <a:lnTo>
                    <a:pt x="12" y="155"/>
                  </a:lnTo>
                  <a:lnTo>
                    <a:pt x="44" y="93"/>
                  </a:lnTo>
                  <a:lnTo>
                    <a:pt x="93" y="44"/>
                  </a:lnTo>
                  <a:lnTo>
                    <a:pt x="155" y="12"/>
                  </a:lnTo>
                  <a:lnTo>
                    <a:pt x="226" y="0"/>
                  </a:lnTo>
                  <a:lnTo>
                    <a:pt x="297" y="12"/>
                  </a:lnTo>
                  <a:lnTo>
                    <a:pt x="359" y="44"/>
                  </a:lnTo>
                  <a:lnTo>
                    <a:pt x="408" y="93"/>
                  </a:lnTo>
                  <a:lnTo>
                    <a:pt x="440" y="155"/>
                  </a:lnTo>
                  <a:lnTo>
                    <a:pt x="452" y="226"/>
                  </a:lnTo>
                  <a:lnTo>
                    <a:pt x="440" y="298"/>
                  </a:lnTo>
                  <a:lnTo>
                    <a:pt x="408" y="360"/>
                  </a:lnTo>
                  <a:lnTo>
                    <a:pt x="359" y="409"/>
                  </a:lnTo>
                  <a:lnTo>
                    <a:pt x="297" y="441"/>
                  </a:lnTo>
                  <a:lnTo>
                    <a:pt x="226" y="452"/>
                  </a:lnTo>
                  <a:lnTo>
                    <a:pt x="155" y="441"/>
                  </a:lnTo>
                  <a:lnTo>
                    <a:pt x="93" y="409"/>
                  </a:lnTo>
                  <a:lnTo>
                    <a:pt x="44" y="360"/>
                  </a:lnTo>
                  <a:lnTo>
                    <a:pt x="12" y="298"/>
                  </a:lnTo>
                  <a:lnTo>
                    <a:pt x="0" y="226"/>
                  </a:lnTo>
                  <a:close/>
                </a:path>
              </a:pathLst>
            </a:custGeom>
            <a:noFill/>
            <a:ln w="25400">
              <a:solidFill>
                <a:srgbClr val="E46C0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</p:grpSp>
      <p:sp>
        <p:nvSpPr>
          <p:cNvPr id="23554" name="สี่เหลี่ยมผืนผ้า 6"/>
          <p:cNvSpPr>
            <a:spLocks noChangeArrowheads="1"/>
          </p:cNvSpPr>
          <p:nvPr/>
        </p:nvSpPr>
        <p:spPr bwMode="auto">
          <a:xfrm>
            <a:off x="0" y="836613"/>
            <a:ext cx="914558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th-TH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การป้องกันการเกยตื้น </a:t>
            </a:r>
            <a:r>
              <a:rPr lang="en-US" altLang="th-TH" sz="4000" b="1" dirty="0" err="1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Antigrounding</a:t>
            </a:r>
            <a:endParaRPr lang="th-TH" altLang="th-TH" sz="24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>
              <a:defRPr/>
            </a:pPr>
            <a:r>
              <a:rPr lang="en-US" altLang="th-TH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ngsana New" panose="02020603050405020304" pitchFamily="18" charset="-34"/>
              </a:rPr>
              <a:t>ORCA NAVY </a:t>
            </a:r>
            <a:r>
              <a:rPr lang="en-US" altLang="th-TH" sz="4400" b="1" dirty="0">
                <a:latin typeface="Angsana New" panose="02020603050405020304" pitchFamily="18" charset="-34"/>
              </a:rPr>
              <a:t>G2</a:t>
            </a:r>
            <a:r>
              <a:rPr lang="th-TH" altLang="th-TH" sz="4400" b="1" dirty="0">
                <a:latin typeface="Angsana New" panose="02020603050405020304" pitchFamily="18" charset="-34"/>
              </a:rPr>
              <a:t> </a:t>
            </a:r>
            <a:r>
              <a:rPr lang="en-US" altLang="th-TH" sz="4400" b="1" dirty="0">
                <a:latin typeface="Angsana New" panose="02020603050405020304" pitchFamily="18" charset="-34"/>
              </a:rPr>
              <a:t> </a:t>
            </a:r>
            <a:r>
              <a:rPr lang="th-TH" altLang="th-TH" sz="4400" b="1" dirty="0">
                <a:latin typeface="Angsana New" panose="02020603050405020304" pitchFamily="18" charset="-34"/>
              </a:rPr>
              <a:t>                                </a:t>
            </a:r>
            <a:r>
              <a:rPr lang="th-TH" altLang="th-TH" sz="2400" b="1" dirty="0">
                <a:latin typeface="Angsana New" panose="02020603050405020304" pitchFamily="18" charset="-34"/>
              </a:rPr>
              <a:t>โครงการวิจัยระบบ </a:t>
            </a:r>
            <a:r>
              <a:rPr lang="en-US" altLang="th-TH" sz="2400" b="1" dirty="0">
                <a:latin typeface="Angsana New" panose="02020603050405020304" pitchFamily="18" charset="-34"/>
              </a:rPr>
              <a:t>ECS</a:t>
            </a:r>
            <a:endParaRPr lang="th-TH" altLang="th-TH" sz="2400" b="1" dirty="0">
              <a:latin typeface="Angsana New" panose="02020603050405020304" pitchFamily="18" charset="-34"/>
            </a:endParaRPr>
          </a:p>
        </p:txBody>
      </p:sp>
      <p:sp>
        <p:nvSpPr>
          <p:cNvPr id="2" name="สี่เหลี่ยมผืนผ้า 1"/>
          <p:cNvSpPr/>
          <p:nvPr/>
        </p:nvSpPr>
        <p:spPr>
          <a:xfrm>
            <a:off x="1143000" y="1493699"/>
            <a:ext cx="3048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800" b="1" dirty="0">
                <a:solidFill>
                  <a:srgbClr val="00206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Safety Contour </a:t>
            </a:r>
            <a:r>
              <a:rPr lang="th-TH" sz="2800" b="1" dirty="0">
                <a:solidFill>
                  <a:srgbClr val="00206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(เส้นหนา)</a:t>
            </a:r>
            <a:endParaRPr lang="en-US" sz="2800" b="1" dirty="0">
              <a:solidFill>
                <a:srgbClr val="00206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cxnSp>
        <p:nvCxnSpPr>
          <p:cNvPr id="5" name="ลูกศรเชื่อมต่อแบบตรง 4"/>
          <p:cNvCxnSpPr/>
          <p:nvPr/>
        </p:nvCxnSpPr>
        <p:spPr>
          <a:xfrm>
            <a:off x="5797550" y="1838643"/>
            <a:ext cx="191304" cy="1672677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สี่เหลี่ยมผืนผ้า 10"/>
          <p:cNvSpPr/>
          <p:nvPr/>
        </p:nvSpPr>
        <p:spPr>
          <a:xfrm>
            <a:off x="4800600" y="1493699"/>
            <a:ext cx="3200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800" b="1" dirty="0">
                <a:solidFill>
                  <a:srgbClr val="00206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Safety Depth</a:t>
            </a:r>
            <a:r>
              <a:rPr lang="th-TH" sz="2800" b="1" dirty="0">
                <a:solidFill>
                  <a:srgbClr val="00206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(ตัวหนา)</a:t>
            </a:r>
            <a:endParaRPr lang="en-US" sz="2800" b="1" dirty="0">
              <a:solidFill>
                <a:srgbClr val="00206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cxnSp>
        <p:nvCxnSpPr>
          <p:cNvPr id="13" name="ลูกศรเชื่อมต่อแบบตรง 12"/>
          <p:cNvCxnSpPr/>
          <p:nvPr/>
        </p:nvCxnSpPr>
        <p:spPr>
          <a:xfrm>
            <a:off x="2597150" y="1881664"/>
            <a:ext cx="0" cy="1013936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รูปภาพ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399" y="60376"/>
            <a:ext cx="746079" cy="64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3604171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สี่เหลี่ยมผืนผ้า 6"/>
          <p:cNvSpPr>
            <a:spLocks noChangeArrowheads="1"/>
          </p:cNvSpPr>
          <p:nvPr/>
        </p:nvSpPr>
        <p:spPr bwMode="auto">
          <a:xfrm>
            <a:off x="0" y="836613"/>
            <a:ext cx="914558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th-TH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การตั้งค่าการเฝ้าระวังล่วงหน้า</a:t>
            </a:r>
            <a:endParaRPr lang="th-TH" altLang="th-TH" sz="24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>
              <a:defRPr/>
            </a:pPr>
            <a:r>
              <a:rPr lang="en-US" altLang="th-TH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ngsana New" panose="02020603050405020304" pitchFamily="18" charset="-34"/>
              </a:rPr>
              <a:t>ORCA NAVY </a:t>
            </a:r>
            <a:r>
              <a:rPr lang="en-US" altLang="th-TH" sz="4400" b="1" dirty="0">
                <a:latin typeface="Angsana New" panose="02020603050405020304" pitchFamily="18" charset="-34"/>
              </a:rPr>
              <a:t>G2</a:t>
            </a:r>
            <a:r>
              <a:rPr lang="th-TH" altLang="th-TH" sz="4400" b="1" dirty="0">
                <a:latin typeface="Angsana New" panose="02020603050405020304" pitchFamily="18" charset="-34"/>
              </a:rPr>
              <a:t> </a:t>
            </a:r>
            <a:r>
              <a:rPr lang="en-US" altLang="th-TH" sz="4400" b="1" dirty="0">
                <a:latin typeface="Angsana New" panose="02020603050405020304" pitchFamily="18" charset="-34"/>
              </a:rPr>
              <a:t> </a:t>
            </a:r>
            <a:r>
              <a:rPr lang="th-TH" altLang="th-TH" sz="4400" b="1" dirty="0">
                <a:latin typeface="Angsana New" panose="02020603050405020304" pitchFamily="18" charset="-34"/>
              </a:rPr>
              <a:t>                                </a:t>
            </a:r>
            <a:r>
              <a:rPr lang="th-TH" altLang="th-TH" sz="2400" b="1" dirty="0">
                <a:latin typeface="Angsana New" panose="02020603050405020304" pitchFamily="18" charset="-34"/>
              </a:rPr>
              <a:t>โครงการวิจัยระบบ </a:t>
            </a:r>
            <a:r>
              <a:rPr lang="en-US" altLang="th-TH" sz="2400" b="1" dirty="0">
                <a:latin typeface="Angsana New" panose="02020603050405020304" pitchFamily="18" charset="-34"/>
              </a:rPr>
              <a:t>ECS</a:t>
            </a:r>
            <a:endParaRPr lang="th-TH" altLang="th-TH" sz="2400" b="1" dirty="0">
              <a:latin typeface="Angsana New" panose="02020603050405020304" pitchFamily="18" charset="-34"/>
            </a:endParaRPr>
          </a:p>
        </p:txBody>
      </p:sp>
      <p:pic>
        <p:nvPicPr>
          <p:cNvPr id="13" name="image128.png"/>
          <p:cNvPicPr/>
          <p:nvPr/>
        </p:nvPicPr>
        <p:blipFill rotWithShape="1">
          <a:blip r:embed="rId2" cstate="print"/>
          <a:srcRect l="-33" t="50000" r="33" b="-2216"/>
          <a:stretch/>
        </p:blipFill>
        <p:spPr>
          <a:xfrm>
            <a:off x="228600" y="1544499"/>
            <a:ext cx="4883518" cy="3276600"/>
          </a:xfrm>
          <a:prstGeom prst="rect">
            <a:avLst/>
          </a:prstGeom>
        </p:spPr>
      </p:pic>
      <p:sp>
        <p:nvSpPr>
          <p:cNvPr id="18" name="สี่เหลี่ยมผืนผ้า 17"/>
          <p:cNvSpPr/>
          <p:nvPr/>
        </p:nvSpPr>
        <p:spPr>
          <a:xfrm>
            <a:off x="5715000" y="1680663"/>
            <a:ext cx="3124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มุมการตรวจสอบของเซกเตอร์ขวา</a:t>
            </a:r>
          </a:p>
        </p:txBody>
      </p:sp>
      <p:sp>
        <p:nvSpPr>
          <p:cNvPr id="22" name="สี่เหลี่ยมผืนผ้า 21"/>
          <p:cNvSpPr/>
          <p:nvPr/>
        </p:nvSpPr>
        <p:spPr>
          <a:xfrm>
            <a:off x="5715000" y="2167728"/>
            <a:ext cx="2971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มุมการตรวจสอบของเซกเตอร์ซ้าย</a:t>
            </a:r>
          </a:p>
        </p:txBody>
      </p:sp>
      <p:sp>
        <p:nvSpPr>
          <p:cNvPr id="23" name="สี่เหลี่ยมผืนผ้า 22"/>
          <p:cNvSpPr/>
          <p:nvPr/>
        </p:nvSpPr>
        <p:spPr>
          <a:xfrm>
            <a:off x="5740400" y="2593032"/>
            <a:ext cx="26256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ระยะเวลาเฝ้าระวังล่วงหน้า</a:t>
            </a:r>
          </a:p>
        </p:txBody>
      </p:sp>
      <p:sp>
        <p:nvSpPr>
          <p:cNvPr id="24" name="สี่เหลี่ยมผืนผ้า 23"/>
          <p:cNvSpPr/>
          <p:nvPr/>
        </p:nvSpPr>
        <p:spPr>
          <a:xfrm>
            <a:off x="5740400" y="3074094"/>
            <a:ext cx="26256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ปิดการทำงานเฝ้าระวังหากความเร็วเรือน้อยกว่าที่กำหนด</a:t>
            </a:r>
          </a:p>
        </p:txBody>
      </p:sp>
      <p:sp>
        <p:nvSpPr>
          <p:cNvPr id="25" name="สี่เหลี่ยมผืนผ้า 24"/>
          <p:cNvSpPr/>
          <p:nvPr/>
        </p:nvSpPr>
        <p:spPr>
          <a:xfrm>
            <a:off x="5888094" y="4380914"/>
            <a:ext cx="306211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พื้นที่เฝ้าระวังตามเงื่อนไขพิเศษ</a:t>
            </a:r>
          </a:p>
        </p:txBody>
      </p:sp>
      <p:sp>
        <p:nvSpPr>
          <p:cNvPr id="26" name="สี่เหลี่ยมผืนผ้า 25"/>
          <p:cNvSpPr/>
          <p:nvPr/>
        </p:nvSpPr>
        <p:spPr>
          <a:xfrm>
            <a:off x="5862694" y="3919249"/>
            <a:ext cx="26256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รูปแบบการแจ้งเตือน</a:t>
            </a:r>
          </a:p>
        </p:txBody>
      </p:sp>
      <p:sp>
        <p:nvSpPr>
          <p:cNvPr id="27" name="สี่เหลี่ยมผืนผ้า 26"/>
          <p:cNvSpPr/>
          <p:nvPr/>
        </p:nvSpPr>
        <p:spPr>
          <a:xfrm>
            <a:off x="6254041" y="4950320"/>
            <a:ext cx="26256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แจ้งเตือนเมื่อความลึกน้ำที่ได้จากเครื่องหยั่งน้ำมีค่าน้อยกว่าที่กำหนด</a:t>
            </a:r>
          </a:p>
        </p:txBody>
      </p:sp>
      <p:cxnSp>
        <p:nvCxnSpPr>
          <p:cNvPr id="29" name="Straight Arrow Connector 29"/>
          <p:cNvCxnSpPr>
            <a:stCxn id="18" idx="1"/>
          </p:cNvCxnSpPr>
          <p:nvPr/>
        </p:nvCxnSpPr>
        <p:spPr>
          <a:xfrm flipH="1">
            <a:off x="3657600" y="1911496"/>
            <a:ext cx="2057400" cy="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stCxn id="22" idx="1"/>
          </p:cNvCxnSpPr>
          <p:nvPr/>
        </p:nvCxnSpPr>
        <p:spPr>
          <a:xfrm flipH="1" flipV="1">
            <a:off x="3657600" y="2286001"/>
            <a:ext cx="2057400" cy="11256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29"/>
          <p:cNvCxnSpPr>
            <a:stCxn id="23" idx="1"/>
          </p:cNvCxnSpPr>
          <p:nvPr/>
        </p:nvCxnSpPr>
        <p:spPr>
          <a:xfrm flipH="1" flipV="1">
            <a:off x="3733800" y="2593032"/>
            <a:ext cx="2006600" cy="230833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29"/>
          <p:cNvCxnSpPr>
            <a:stCxn id="24" idx="1"/>
          </p:cNvCxnSpPr>
          <p:nvPr/>
        </p:nvCxnSpPr>
        <p:spPr>
          <a:xfrm flipH="1" flipV="1">
            <a:off x="3733800" y="2823865"/>
            <a:ext cx="2006600" cy="665728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29"/>
          <p:cNvCxnSpPr>
            <a:stCxn id="26" idx="1"/>
          </p:cNvCxnSpPr>
          <p:nvPr/>
        </p:nvCxnSpPr>
        <p:spPr>
          <a:xfrm flipH="1" flipV="1">
            <a:off x="5112118" y="3813178"/>
            <a:ext cx="750576" cy="336904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29"/>
          <p:cNvCxnSpPr>
            <a:stCxn id="25" idx="1"/>
          </p:cNvCxnSpPr>
          <p:nvPr/>
        </p:nvCxnSpPr>
        <p:spPr>
          <a:xfrm flipH="1" flipV="1">
            <a:off x="3352800" y="3896513"/>
            <a:ext cx="2535294" cy="715234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image136.jpe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295262" y="5550484"/>
            <a:ext cx="839476" cy="1118302"/>
          </a:xfrm>
          <a:prstGeom prst="rect">
            <a:avLst/>
          </a:prstGeom>
        </p:spPr>
      </p:pic>
      <p:pic>
        <p:nvPicPr>
          <p:cNvPr id="38" name="image134.pn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15900" y="4842579"/>
            <a:ext cx="1524635" cy="685800"/>
          </a:xfrm>
          <a:prstGeom prst="rect">
            <a:avLst/>
          </a:prstGeom>
        </p:spPr>
      </p:pic>
      <p:pic>
        <p:nvPicPr>
          <p:cNvPr id="40" name="image135.pn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828533" y="4813342"/>
            <a:ext cx="3283585" cy="1890395"/>
          </a:xfrm>
          <a:prstGeom prst="rect">
            <a:avLst/>
          </a:prstGeom>
        </p:spPr>
      </p:pic>
      <p:cxnSp>
        <p:nvCxnSpPr>
          <p:cNvPr id="34" name="Straight Arrow Connector 29"/>
          <p:cNvCxnSpPr/>
          <p:nvPr/>
        </p:nvCxnSpPr>
        <p:spPr>
          <a:xfrm flipH="1" flipV="1">
            <a:off x="3048000" y="4162782"/>
            <a:ext cx="3206041" cy="1022697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รูปภาพ 2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399" y="60376"/>
            <a:ext cx="746079" cy="64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7954162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สี่เหลี่ยมผืนผ้า 6"/>
          <p:cNvSpPr>
            <a:spLocks noChangeArrowheads="1"/>
          </p:cNvSpPr>
          <p:nvPr/>
        </p:nvSpPr>
        <p:spPr bwMode="auto">
          <a:xfrm>
            <a:off x="0" y="836613"/>
            <a:ext cx="914558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th-TH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การตั้งค่าการเฝ้าระวังล่วงหน้า</a:t>
            </a:r>
            <a:endParaRPr lang="th-TH" altLang="th-TH" sz="24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>
              <a:defRPr/>
            </a:pPr>
            <a:r>
              <a:rPr lang="en-US" altLang="th-TH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ngsana New" panose="02020603050405020304" pitchFamily="18" charset="-34"/>
              </a:rPr>
              <a:t>ORCA NAVY </a:t>
            </a:r>
            <a:r>
              <a:rPr lang="en-US" altLang="th-TH" sz="4400" b="1" dirty="0">
                <a:latin typeface="Angsana New" panose="02020603050405020304" pitchFamily="18" charset="-34"/>
              </a:rPr>
              <a:t>G2</a:t>
            </a:r>
            <a:r>
              <a:rPr lang="th-TH" altLang="th-TH" sz="4400" b="1" dirty="0">
                <a:latin typeface="Angsana New" panose="02020603050405020304" pitchFamily="18" charset="-34"/>
              </a:rPr>
              <a:t> </a:t>
            </a:r>
            <a:r>
              <a:rPr lang="en-US" altLang="th-TH" sz="4400" b="1" dirty="0">
                <a:latin typeface="Angsana New" panose="02020603050405020304" pitchFamily="18" charset="-34"/>
              </a:rPr>
              <a:t> </a:t>
            </a:r>
            <a:r>
              <a:rPr lang="th-TH" altLang="th-TH" sz="4400" b="1" dirty="0">
                <a:latin typeface="Angsana New" panose="02020603050405020304" pitchFamily="18" charset="-34"/>
              </a:rPr>
              <a:t>                                </a:t>
            </a:r>
            <a:r>
              <a:rPr lang="th-TH" altLang="th-TH" sz="2400" b="1" dirty="0">
                <a:latin typeface="Angsana New" panose="02020603050405020304" pitchFamily="18" charset="-34"/>
              </a:rPr>
              <a:t>โครงการวิจัยระบบ </a:t>
            </a:r>
            <a:r>
              <a:rPr lang="en-US" altLang="th-TH" sz="2400" b="1" dirty="0">
                <a:latin typeface="Angsana New" panose="02020603050405020304" pitchFamily="18" charset="-34"/>
              </a:rPr>
              <a:t>ECS</a:t>
            </a:r>
            <a:endParaRPr lang="th-TH" altLang="th-TH" sz="2400" b="1" dirty="0">
              <a:latin typeface="Angsana New" panose="02020603050405020304" pitchFamily="18" charset="-34"/>
            </a:endParaRPr>
          </a:p>
        </p:txBody>
      </p:sp>
      <p:pic>
        <p:nvPicPr>
          <p:cNvPr id="28" name="image155.jpe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8600" y="1569898"/>
            <a:ext cx="4953000" cy="3285185"/>
          </a:xfrm>
          <a:prstGeom prst="rect">
            <a:avLst/>
          </a:prstGeom>
        </p:spPr>
      </p:pic>
      <p:sp>
        <p:nvSpPr>
          <p:cNvPr id="2" name="สี่เหลี่ยมผืนผ้า 1"/>
          <p:cNvSpPr/>
          <p:nvPr/>
        </p:nvSpPr>
        <p:spPr>
          <a:xfrm>
            <a:off x="228600" y="4855083"/>
            <a:ext cx="86106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4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ข้อกำหนด คือ:</a:t>
            </a:r>
            <a:endParaRPr lang="en-US" sz="24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lvl="0"/>
            <a:r>
              <a:rPr lang="th-TH" sz="24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	มุมจากกราบขวา </a:t>
            </a:r>
            <a:r>
              <a:rPr lang="en-US" sz="2400" b="1" dirty="0" err="1">
                <a:latin typeface="Angsana New" panose="02020603050405020304" pitchFamily="18" charset="-34"/>
                <a:cs typeface="Angsana New" panose="02020603050405020304" pitchFamily="18" charset="-34"/>
              </a:rPr>
              <a:t>Stb</a:t>
            </a:r>
            <a:r>
              <a:rPr lang="en-US" sz="24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 side</a:t>
            </a:r>
            <a:r>
              <a:rPr lang="th-TH" sz="24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:</a:t>
            </a:r>
            <a:r>
              <a:rPr lang="en-US" sz="24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				3°</a:t>
            </a:r>
            <a:r>
              <a:rPr lang="th-TH" sz="24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- </a:t>
            </a:r>
            <a:r>
              <a:rPr lang="en-US" sz="24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35°</a:t>
            </a:r>
          </a:p>
          <a:p>
            <a:pPr lvl="0"/>
            <a:r>
              <a:rPr lang="th-TH" sz="24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	มุมจากกราบซ้าย </a:t>
            </a:r>
            <a:r>
              <a:rPr lang="en-US" sz="24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Port</a:t>
            </a:r>
            <a:r>
              <a:rPr lang="th-TH" sz="24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en-US" sz="24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side</a:t>
            </a:r>
            <a:r>
              <a:rPr lang="th-TH" sz="24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:</a:t>
            </a:r>
            <a:r>
              <a:rPr lang="en-US" sz="24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				3°</a:t>
            </a:r>
            <a:r>
              <a:rPr lang="th-TH" sz="24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- </a:t>
            </a:r>
            <a:r>
              <a:rPr lang="en-US" sz="24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25°</a:t>
            </a:r>
          </a:p>
          <a:p>
            <a:pPr lvl="0"/>
            <a:r>
              <a:rPr lang="th-TH" sz="24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	เวลา </a:t>
            </a:r>
            <a:r>
              <a:rPr lang="en-US" sz="24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Time</a:t>
            </a:r>
            <a:r>
              <a:rPr lang="th-TH" sz="24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:</a:t>
            </a:r>
            <a:r>
              <a:rPr lang="en-US" sz="24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					1</a:t>
            </a:r>
            <a:r>
              <a:rPr lang="th-TH" sz="24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 - </a:t>
            </a:r>
            <a:r>
              <a:rPr lang="en-US" sz="24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15</a:t>
            </a:r>
            <a:r>
              <a:rPr lang="th-TH" sz="24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 นาที</a:t>
            </a:r>
            <a:endParaRPr lang="en-US" sz="24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lvl="0"/>
            <a:r>
              <a:rPr lang="th-TH" sz="24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	ปิดการทำงานเมื่อความเร็วต่ำว่า </a:t>
            </a:r>
            <a:r>
              <a:rPr lang="en-US" sz="24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Turn OFF if SOG</a:t>
            </a:r>
            <a:r>
              <a:rPr lang="th-TH" sz="24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: </a:t>
            </a:r>
            <a:r>
              <a:rPr lang="en-US" sz="24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r>
              <a:rPr lang="th-TH" sz="24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r>
              <a:rPr lang="en-US" sz="24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2</a:t>
            </a:r>
            <a:r>
              <a:rPr lang="th-TH" sz="24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en-US" sz="2400" b="1" dirty="0" err="1">
                <a:latin typeface="Angsana New" panose="02020603050405020304" pitchFamily="18" charset="-34"/>
                <a:cs typeface="Angsana New" panose="02020603050405020304" pitchFamily="18" charset="-34"/>
              </a:rPr>
              <a:t>kn</a:t>
            </a:r>
            <a:endParaRPr lang="en-US" sz="24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pic>
        <p:nvPicPr>
          <p:cNvPr id="37" name="image154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334000" y="1582598"/>
            <a:ext cx="3352800" cy="1622773"/>
          </a:xfrm>
          <a:prstGeom prst="rect">
            <a:avLst/>
          </a:prstGeom>
        </p:spPr>
      </p:pic>
      <p:pic>
        <p:nvPicPr>
          <p:cNvPr id="7" name="รูปภาพ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399" y="60376"/>
            <a:ext cx="746079" cy="64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172977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image137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4632" y="782638"/>
            <a:ext cx="4508500" cy="6075361"/>
          </a:xfrm>
          <a:prstGeom prst="rect">
            <a:avLst/>
          </a:prstGeom>
        </p:spPr>
      </p:pic>
      <p:sp>
        <p:nvSpPr>
          <p:cNvPr id="23554" name="สี่เหลี่ยมผืนผ้า 6"/>
          <p:cNvSpPr>
            <a:spLocks noChangeArrowheads="1"/>
          </p:cNvSpPr>
          <p:nvPr/>
        </p:nvSpPr>
        <p:spPr bwMode="auto">
          <a:xfrm>
            <a:off x="4495800" y="782638"/>
            <a:ext cx="46482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th-TH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เส้นทางการเดินเรือ </a:t>
            </a:r>
            <a:r>
              <a:rPr lang="en-US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Route</a:t>
            </a:r>
            <a:endParaRPr lang="th-TH" altLang="th-TH" sz="24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76200" y="-291157"/>
            <a:ext cx="9144000" cy="76944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>
              <a:defRPr/>
            </a:pPr>
            <a:r>
              <a:rPr lang="en-US" altLang="th-TH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ngsana New" panose="02020603050405020304" pitchFamily="18" charset="-34"/>
              </a:rPr>
              <a:t>ORCA NAVY </a:t>
            </a:r>
            <a:r>
              <a:rPr lang="en-US" altLang="th-TH" sz="4400" b="1" dirty="0">
                <a:latin typeface="Angsana New" panose="02020603050405020304" pitchFamily="18" charset="-34"/>
              </a:rPr>
              <a:t>G2</a:t>
            </a:r>
            <a:r>
              <a:rPr lang="th-TH" altLang="th-TH" sz="4400" b="1" dirty="0">
                <a:latin typeface="Angsana New" panose="02020603050405020304" pitchFamily="18" charset="-34"/>
              </a:rPr>
              <a:t> </a:t>
            </a:r>
            <a:r>
              <a:rPr lang="en-US" altLang="th-TH" sz="4400" b="1" dirty="0">
                <a:latin typeface="Angsana New" panose="02020603050405020304" pitchFamily="18" charset="-34"/>
              </a:rPr>
              <a:t> </a:t>
            </a:r>
            <a:r>
              <a:rPr lang="th-TH" altLang="th-TH" sz="4400" b="1" dirty="0">
                <a:latin typeface="Angsana New" panose="02020603050405020304" pitchFamily="18" charset="-34"/>
              </a:rPr>
              <a:t>                                </a:t>
            </a:r>
            <a:r>
              <a:rPr lang="th-TH" altLang="th-TH" sz="2400" b="1" dirty="0">
                <a:latin typeface="Angsana New" panose="02020603050405020304" pitchFamily="18" charset="-34"/>
              </a:rPr>
              <a:t>โครงการวิจัยระบบ </a:t>
            </a:r>
            <a:r>
              <a:rPr lang="en-US" altLang="th-TH" sz="2400" b="1" dirty="0">
                <a:latin typeface="Angsana New" panose="02020603050405020304" pitchFamily="18" charset="-34"/>
              </a:rPr>
              <a:t>ECS</a:t>
            </a:r>
            <a:endParaRPr lang="th-TH" altLang="th-TH" sz="2400" b="1" dirty="0">
              <a:latin typeface="Angsana New" panose="02020603050405020304" pitchFamily="18" charset="-34"/>
            </a:endParaRPr>
          </a:p>
        </p:txBody>
      </p:sp>
      <p:sp>
        <p:nvSpPr>
          <p:cNvPr id="18" name="สี่เหลี่ยมผืนผ้า 17"/>
          <p:cNvSpPr/>
          <p:nvPr/>
        </p:nvSpPr>
        <p:spPr>
          <a:xfrm>
            <a:off x="5715000" y="1680663"/>
            <a:ext cx="3124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การจัดการเส้นทางตามแผน</a:t>
            </a:r>
          </a:p>
        </p:txBody>
      </p:sp>
      <p:sp>
        <p:nvSpPr>
          <p:cNvPr id="22" name="สี่เหลี่ยมผืนผ้า 21"/>
          <p:cNvSpPr/>
          <p:nvPr/>
        </p:nvSpPr>
        <p:spPr>
          <a:xfrm>
            <a:off x="5715000" y="2167728"/>
            <a:ext cx="2971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ตั้งค่า </a:t>
            </a:r>
            <a:r>
              <a:rPr lang="en-US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waypoint</a:t>
            </a:r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 ที่อยู่ใกล้เคียงกับบริเวณที่มีการเตือนว่าอันตราย</a:t>
            </a:r>
          </a:p>
        </p:txBody>
      </p:sp>
      <p:sp>
        <p:nvSpPr>
          <p:cNvPr id="24" name="สี่เหลี่ยมผืนผ้า 23"/>
          <p:cNvSpPr/>
          <p:nvPr/>
        </p:nvSpPr>
        <p:spPr>
          <a:xfrm>
            <a:off x="5740400" y="3074094"/>
            <a:ext cx="26256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ตำแหน่ง </a:t>
            </a:r>
            <a:r>
              <a:rPr lang="en-US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Wheel Over Line </a:t>
            </a:r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เพื่อเริ่มการแจ้งเตือน</a:t>
            </a:r>
          </a:p>
        </p:txBody>
      </p:sp>
      <p:sp>
        <p:nvSpPr>
          <p:cNvPr id="26" name="สี่เหลี่ยมผืนผ้า 25"/>
          <p:cNvSpPr/>
          <p:nvPr/>
        </p:nvSpPr>
        <p:spPr>
          <a:xfrm>
            <a:off x="5964294" y="4162782"/>
            <a:ext cx="26256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เพื่อเริ่มการเตือนหรือการแจ้งเตือนหลังจากผ่าน </a:t>
            </a:r>
          </a:p>
        </p:txBody>
      </p:sp>
      <p:cxnSp>
        <p:nvCxnSpPr>
          <p:cNvPr id="29" name="Straight Arrow Connector 29"/>
          <p:cNvCxnSpPr>
            <a:stCxn id="18" idx="1"/>
          </p:cNvCxnSpPr>
          <p:nvPr/>
        </p:nvCxnSpPr>
        <p:spPr>
          <a:xfrm flipH="1">
            <a:off x="3657600" y="1911496"/>
            <a:ext cx="2057400" cy="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stCxn id="22" idx="1"/>
          </p:cNvCxnSpPr>
          <p:nvPr/>
        </p:nvCxnSpPr>
        <p:spPr>
          <a:xfrm flipH="1">
            <a:off x="3581400" y="2583227"/>
            <a:ext cx="2133600" cy="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29"/>
          <p:cNvCxnSpPr/>
          <p:nvPr/>
        </p:nvCxnSpPr>
        <p:spPr>
          <a:xfrm flipH="1" flipV="1">
            <a:off x="4120512" y="3321140"/>
            <a:ext cx="1518288" cy="168452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29"/>
          <p:cNvCxnSpPr/>
          <p:nvPr/>
        </p:nvCxnSpPr>
        <p:spPr>
          <a:xfrm flipH="1" flipV="1">
            <a:off x="3352800" y="3896513"/>
            <a:ext cx="2535294" cy="715234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29"/>
          <p:cNvCxnSpPr/>
          <p:nvPr/>
        </p:nvCxnSpPr>
        <p:spPr>
          <a:xfrm flipH="1" flipV="1">
            <a:off x="2971800" y="4674130"/>
            <a:ext cx="2667000" cy="51135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สี่เหลี่ยมผืนผ้า 6"/>
          <p:cNvSpPr/>
          <p:nvPr/>
        </p:nvSpPr>
        <p:spPr>
          <a:xfrm>
            <a:off x="5782327" y="5006479"/>
            <a:ext cx="290447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ตั้งค่าการ จำกัดเวลาหลังจากที่แสดงข้อควรระวัง</a:t>
            </a:r>
            <a:endParaRPr lang="en-US" sz="24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37" name="สี่เหลี่ยมผืนผ้า 36"/>
          <p:cNvSpPr/>
          <p:nvPr/>
        </p:nvSpPr>
        <p:spPr>
          <a:xfrm>
            <a:off x="5782327" y="5997078"/>
            <a:ext cx="3124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การเรียกใช้งานแผนที่ให้สอดคล้องกับเส้นทางโดยอัตโนมัติ</a:t>
            </a:r>
            <a:endParaRPr lang="en-US" sz="24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cxnSp>
        <p:nvCxnSpPr>
          <p:cNvPr id="39" name="Straight Arrow Connector 29"/>
          <p:cNvCxnSpPr/>
          <p:nvPr/>
        </p:nvCxnSpPr>
        <p:spPr>
          <a:xfrm flipH="1" flipV="1">
            <a:off x="2590800" y="5421977"/>
            <a:ext cx="3048000" cy="826423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รูปภาพ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9426" y="-298297"/>
            <a:ext cx="746079" cy="64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625291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สี่เหลี่ยมผืนผ้า 6"/>
          <p:cNvSpPr>
            <a:spLocks noChangeArrowheads="1"/>
          </p:cNvSpPr>
          <p:nvPr/>
        </p:nvSpPr>
        <p:spPr bwMode="auto">
          <a:xfrm>
            <a:off x="384515" y="384720"/>
            <a:ext cx="88201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th-TH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แถบเครื่องมือ </a:t>
            </a:r>
            <a:r>
              <a:rPr lang="en-US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Pick Report</a:t>
            </a:r>
            <a:endParaRPr lang="th-TH" altLang="th-TH" sz="4000" b="1" dirty="0">
              <a:solidFill>
                <a:srgbClr val="00B05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>
              <a:defRPr/>
            </a:pPr>
            <a:r>
              <a:rPr lang="en-US" altLang="th-TH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ngsana New" panose="02020603050405020304" pitchFamily="18" charset="-34"/>
              </a:rPr>
              <a:t>ORCA NAVY </a:t>
            </a:r>
            <a:r>
              <a:rPr lang="en-US" altLang="th-TH" sz="4400" b="1" dirty="0">
                <a:latin typeface="Angsana New" panose="02020603050405020304" pitchFamily="18" charset="-34"/>
              </a:rPr>
              <a:t>G2</a:t>
            </a:r>
            <a:r>
              <a:rPr lang="th-TH" altLang="th-TH" sz="4400" b="1" dirty="0">
                <a:latin typeface="Angsana New" panose="02020603050405020304" pitchFamily="18" charset="-34"/>
              </a:rPr>
              <a:t> </a:t>
            </a:r>
            <a:r>
              <a:rPr lang="en-US" altLang="th-TH" sz="4400" b="1" dirty="0">
                <a:latin typeface="Angsana New" panose="02020603050405020304" pitchFamily="18" charset="-34"/>
              </a:rPr>
              <a:t> </a:t>
            </a:r>
            <a:r>
              <a:rPr lang="th-TH" altLang="th-TH" sz="4400" b="1" dirty="0">
                <a:latin typeface="Angsana New" panose="02020603050405020304" pitchFamily="18" charset="-34"/>
              </a:rPr>
              <a:t>                                </a:t>
            </a:r>
            <a:r>
              <a:rPr lang="th-TH" altLang="th-TH" sz="2400" b="1" dirty="0">
                <a:latin typeface="Angsana New" panose="02020603050405020304" pitchFamily="18" charset="-34"/>
              </a:rPr>
              <a:t>โครงการวิจัยระบบ </a:t>
            </a:r>
            <a:r>
              <a:rPr lang="en-US" altLang="th-TH" sz="2400" b="1" dirty="0">
                <a:latin typeface="Angsana New" panose="02020603050405020304" pitchFamily="18" charset="-34"/>
              </a:rPr>
              <a:t>ECS</a:t>
            </a:r>
            <a:endParaRPr lang="th-TH" altLang="th-TH" sz="2400" b="1" dirty="0">
              <a:latin typeface="Angsana New" panose="02020603050405020304" pitchFamily="18" charset="-34"/>
            </a:endParaRPr>
          </a:p>
        </p:txBody>
      </p:sp>
      <p:pic>
        <p:nvPicPr>
          <p:cNvPr id="5" name="image48.jpeg"/>
          <p:cNvPicPr/>
          <p:nvPr/>
        </p:nvPicPr>
        <p:blipFill rotWithShape="1">
          <a:blip r:embed="rId2" cstate="print"/>
          <a:srcRect l="3117" t="446" r="9084" b="-1"/>
          <a:stretch/>
        </p:blipFill>
        <p:spPr>
          <a:xfrm>
            <a:off x="321481" y="1618572"/>
            <a:ext cx="7827962" cy="379304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5915516" y="1616876"/>
            <a:ext cx="762000" cy="3810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8" name="Rectangle 27"/>
          <p:cNvSpPr/>
          <p:nvPr/>
        </p:nvSpPr>
        <p:spPr>
          <a:xfrm>
            <a:off x="325438" y="2143780"/>
            <a:ext cx="840490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th-TH" sz="28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เพื่อการสอบถามรายละเอียดข้อมูลในแผนที่</a:t>
            </a:r>
            <a:endParaRPr lang="en-US" sz="28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pic>
        <p:nvPicPr>
          <p:cNvPr id="8" name="image180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82402" y="2819400"/>
            <a:ext cx="3689003" cy="2924175"/>
          </a:xfrm>
          <a:prstGeom prst="rect">
            <a:avLst/>
          </a:prstGeom>
        </p:spPr>
      </p:pic>
      <p:pic>
        <p:nvPicPr>
          <p:cNvPr id="11" name="image181.jpe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419681" y="2819400"/>
            <a:ext cx="4178255" cy="2924175"/>
          </a:xfrm>
          <a:prstGeom prst="rect">
            <a:avLst/>
          </a:prstGeom>
        </p:spPr>
      </p:pic>
      <p:cxnSp>
        <p:nvCxnSpPr>
          <p:cNvPr id="12" name="Straight Arrow Connector 11"/>
          <p:cNvCxnSpPr/>
          <p:nvPr/>
        </p:nvCxnSpPr>
        <p:spPr>
          <a:xfrm>
            <a:off x="1066800" y="3713194"/>
            <a:ext cx="304800" cy="401606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18" idx="7"/>
          </p:cNvCxnSpPr>
          <p:nvPr/>
        </p:nvCxnSpPr>
        <p:spPr>
          <a:xfrm flipV="1">
            <a:off x="4983175" y="4281488"/>
            <a:ext cx="427025" cy="29957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Oval 3"/>
          <p:cNvSpPr/>
          <p:nvPr/>
        </p:nvSpPr>
        <p:spPr>
          <a:xfrm>
            <a:off x="656788" y="3257909"/>
            <a:ext cx="533400" cy="533400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8" name="Oval 17"/>
          <p:cNvSpPr/>
          <p:nvPr/>
        </p:nvSpPr>
        <p:spPr>
          <a:xfrm>
            <a:off x="4527890" y="4502943"/>
            <a:ext cx="533400" cy="533400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14" name="รูปภาพ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399" y="60376"/>
            <a:ext cx="746079" cy="64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723689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สี่เหลี่ยมผืนผ้า 6"/>
          <p:cNvSpPr>
            <a:spLocks noChangeArrowheads="1"/>
          </p:cNvSpPr>
          <p:nvPr/>
        </p:nvSpPr>
        <p:spPr bwMode="auto">
          <a:xfrm>
            <a:off x="210344" y="547074"/>
            <a:ext cx="88201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th-TH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แถบเครื่องมือ </a:t>
            </a:r>
            <a:r>
              <a:rPr lang="en-US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Chart Settings</a:t>
            </a:r>
            <a:endParaRPr lang="th-TH" altLang="th-TH" sz="4000" b="1" dirty="0">
              <a:solidFill>
                <a:srgbClr val="00B05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>
              <a:defRPr/>
            </a:pPr>
            <a:r>
              <a:rPr lang="en-US" altLang="th-TH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ngsana New" panose="02020603050405020304" pitchFamily="18" charset="-34"/>
              </a:rPr>
              <a:t>ORCA NAVY </a:t>
            </a:r>
            <a:r>
              <a:rPr lang="en-US" altLang="th-TH" sz="4400" b="1" dirty="0">
                <a:latin typeface="Angsana New" panose="02020603050405020304" pitchFamily="18" charset="-34"/>
              </a:rPr>
              <a:t>G2</a:t>
            </a:r>
            <a:r>
              <a:rPr lang="th-TH" altLang="th-TH" sz="4400" b="1" dirty="0">
                <a:latin typeface="Angsana New" panose="02020603050405020304" pitchFamily="18" charset="-34"/>
              </a:rPr>
              <a:t> </a:t>
            </a:r>
            <a:r>
              <a:rPr lang="en-US" altLang="th-TH" sz="4400" b="1" dirty="0">
                <a:latin typeface="Angsana New" panose="02020603050405020304" pitchFamily="18" charset="-34"/>
              </a:rPr>
              <a:t> </a:t>
            </a:r>
            <a:r>
              <a:rPr lang="th-TH" altLang="th-TH" sz="4400" b="1" dirty="0">
                <a:latin typeface="Angsana New" panose="02020603050405020304" pitchFamily="18" charset="-34"/>
              </a:rPr>
              <a:t>                                </a:t>
            </a:r>
            <a:r>
              <a:rPr lang="th-TH" altLang="th-TH" sz="2400" b="1" dirty="0">
                <a:latin typeface="Angsana New" panose="02020603050405020304" pitchFamily="18" charset="-34"/>
              </a:rPr>
              <a:t>โครงการวิจัยระบบ </a:t>
            </a:r>
            <a:r>
              <a:rPr lang="en-US" altLang="th-TH" sz="2400" b="1" dirty="0">
                <a:latin typeface="Angsana New" panose="02020603050405020304" pitchFamily="18" charset="-34"/>
              </a:rPr>
              <a:t>ECS</a:t>
            </a:r>
            <a:endParaRPr lang="th-TH" altLang="th-TH" sz="2400" b="1" dirty="0">
              <a:latin typeface="Angsana New" panose="02020603050405020304" pitchFamily="18" charset="-34"/>
            </a:endParaRPr>
          </a:p>
        </p:txBody>
      </p:sp>
      <p:pic>
        <p:nvPicPr>
          <p:cNvPr id="5" name="image48.jpeg"/>
          <p:cNvPicPr/>
          <p:nvPr/>
        </p:nvPicPr>
        <p:blipFill rotWithShape="1">
          <a:blip r:embed="rId2" cstate="print"/>
          <a:srcRect l="3117" t="446" r="9084" b="-1"/>
          <a:stretch/>
        </p:blipFill>
        <p:spPr>
          <a:xfrm>
            <a:off x="321481" y="1618572"/>
            <a:ext cx="7827962" cy="379304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6677516" y="1616876"/>
            <a:ext cx="762000" cy="3810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8" name="Rectangle 27"/>
          <p:cNvSpPr/>
          <p:nvPr/>
        </p:nvSpPr>
        <p:spPr>
          <a:xfrm>
            <a:off x="325438" y="2143780"/>
            <a:ext cx="858996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th-TH" sz="28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การเลือกประเภทข้อมูลแผนที่อิเล็กทรอนิกส์ในรูปแบบต่างๆ และการตั้งค่าการแสดงผลของข้อมูลแผนที่</a:t>
            </a:r>
            <a:endParaRPr lang="en-US" sz="28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pic>
        <p:nvPicPr>
          <p:cNvPr id="14" name="image140.jpe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192547" y="2620832"/>
            <a:ext cx="2780665" cy="4059555"/>
          </a:xfrm>
          <a:prstGeom prst="rect">
            <a:avLst/>
          </a:prstGeom>
        </p:spPr>
      </p:pic>
      <p:pic>
        <p:nvPicPr>
          <p:cNvPr id="15" name="image148.jpe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271895" y="2620832"/>
            <a:ext cx="2745105" cy="2852420"/>
          </a:xfrm>
          <a:prstGeom prst="rect">
            <a:avLst/>
          </a:prstGeom>
        </p:spPr>
      </p:pic>
      <p:pic>
        <p:nvPicPr>
          <p:cNvPr id="9" name="รูปภาพ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399" y="60376"/>
            <a:ext cx="746079" cy="64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221858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สี่เหลี่ยมผืนผ้า 6"/>
          <p:cNvSpPr>
            <a:spLocks noChangeArrowheads="1"/>
          </p:cNvSpPr>
          <p:nvPr/>
        </p:nvSpPr>
        <p:spPr bwMode="auto">
          <a:xfrm>
            <a:off x="838200" y="575764"/>
            <a:ext cx="88201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th-TH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แถบเครื่องมือ </a:t>
            </a:r>
            <a:r>
              <a:rPr lang="en-US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Pick Report</a:t>
            </a:r>
            <a:endParaRPr lang="th-TH" altLang="th-TH" sz="4000" b="1" dirty="0">
              <a:solidFill>
                <a:srgbClr val="00B05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>
              <a:defRPr/>
            </a:pPr>
            <a:r>
              <a:rPr lang="en-US" altLang="th-TH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ngsana New" panose="02020603050405020304" pitchFamily="18" charset="-34"/>
              </a:rPr>
              <a:t>ORCA NAVY </a:t>
            </a:r>
            <a:r>
              <a:rPr lang="en-US" altLang="th-TH" sz="4400" b="1" dirty="0">
                <a:latin typeface="Angsana New" panose="02020603050405020304" pitchFamily="18" charset="-34"/>
              </a:rPr>
              <a:t>G2</a:t>
            </a:r>
            <a:r>
              <a:rPr lang="th-TH" altLang="th-TH" sz="4400" b="1" dirty="0">
                <a:latin typeface="Angsana New" panose="02020603050405020304" pitchFamily="18" charset="-34"/>
              </a:rPr>
              <a:t> </a:t>
            </a:r>
            <a:r>
              <a:rPr lang="en-US" altLang="th-TH" sz="4400" b="1" dirty="0">
                <a:latin typeface="Angsana New" panose="02020603050405020304" pitchFamily="18" charset="-34"/>
              </a:rPr>
              <a:t> </a:t>
            </a:r>
            <a:r>
              <a:rPr lang="th-TH" altLang="th-TH" sz="4400" b="1" dirty="0">
                <a:latin typeface="Angsana New" panose="02020603050405020304" pitchFamily="18" charset="-34"/>
              </a:rPr>
              <a:t>                                </a:t>
            </a:r>
            <a:r>
              <a:rPr lang="th-TH" altLang="th-TH" sz="2400" b="1" dirty="0">
                <a:latin typeface="Angsana New" panose="02020603050405020304" pitchFamily="18" charset="-34"/>
              </a:rPr>
              <a:t>โครงการวิจัยระบบ </a:t>
            </a:r>
            <a:r>
              <a:rPr lang="en-US" altLang="th-TH" sz="2400" b="1" dirty="0">
                <a:latin typeface="Angsana New" panose="02020603050405020304" pitchFamily="18" charset="-34"/>
              </a:rPr>
              <a:t>ECS</a:t>
            </a:r>
            <a:endParaRPr lang="th-TH" altLang="th-TH" sz="2400" b="1" dirty="0">
              <a:latin typeface="Angsana New" panose="02020603050405020304" pitchFamily="18" charset="-34"/>
            </a:endParaRPr>
          </a:p>
        </p:txBody>
      </p:sp>
      <p:pic>
        <p:nvPicPr>
          <p:cNvPr id="5" name="image48.jpeg"/>
          <p:cNvPicPr/>
          <p:nvPr/>
        </p:nvPicPr>
        <p:blipFill rotWithShape="1">
          <a:blip r:embed="rId2" cstate="print"/>
          <a:srcRect l="3117" t="446" r="9084" b="-1"/>
          <a:stretch/>
        </p:blipFill>
        <p:spPr>
          <a:xfrm>
            <a:off x="321481" y="1618572"/>
            <a:ext cx="7827962" cy="379304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7387443" y="1616876"/>
            <a:ext cx="762000" cy="3810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8" name="Rectangle 27"/>
          <p:cNvSpPr/>
          <p:nvPr/>
        </p:nvSpPr>
        <p:spPr>
          <a:xfrm>
            <a:off x="325438" y="2143780"/>
            <a:ext cx="858996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th-TH" sz="28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เมื่อคลิกเลือกทำงาน จะทำงานในหน้าต่าง </a:t>
            </a:r>
            <a:r>
              <a:rPr lang="en-US" sz="28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Sailing Mode </a:t>
            </a:r>
            <a:r>
              <a:rPr lang="th-TH" sz="28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และหน้าจอแสดงผลจะไปยังตำบลที่เรือปัจจุบัน (ล่าสุด) อยู่เป็นศูนย์กลางของหน้าจอแสดงผล</a:t>
            </a:r>
            <a:endParaRPr lang="en-US" sz="28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8278" y="3286873"/>
            <a:ext cx="5044281" cy="29165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รูปภาพ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399" y="60376"/>
            <a:ext cx="746079" cy="64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025747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สี่เหลี่ยมผืนผ้า 6"/>
          <p:cNvSpPr>
            <a:spLocks noChangeArrowheads="1"/>
          </p:cNvSpPr>
          <p:nvPr/>
        </p:nvSpPr>
        <p:spPr bwMode="auto">
          <a:xfrm>
            <a:off x="0" y="836613"/>
            <a:ext cx="914558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th-TH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การแสดงผลแผนที่เดินเรืออิเล็กทรอนิกส์ (</a:t>
            </a:r>
            <a:r>
              <a:rPr lang="en-US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Chart Display)</a:t>
            </a:r>
            <a:endParaRPr lang="th-TH" altLang="th-TH" sz="24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>
              <a:defRPr/>
            </a:pPr>
            <a:r>
              <a:rPr lang="en-US" altLang="th-TH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ngsana New" panose="02020603050405020304" pitchFamily="18" charset="-34"/>
              </a:rPr>
              <a:t>ORCA NAVY </a:t>
            </a:r>
            <a:r>
              <a:rPr lang="en-US" altLang="th-TH" sz="4400" b="1" dirty="0">
                <a:latin typeface="Angsana New" panose="02020603050405020304" pitchFamily="18" charset="-34"/>
              </a:rPr>
              <a:t>G2</a:t>
            </a:r>
            <a:r>
              <a:rPr lang="th-TH" altLang="th-TH" sz="4400" b="1" dirty="0">
                <a:latin typeface="Angsana New" panose="02020603050405020304" pitchFamily="18" charset="-34"/>
              </a:rPr>
              <a:t> </a:t>
            </a:r>
            <a:r>
              <a:rPr lang="en-US" altLang="th-TH" sz="4400" b="1" dirty="0">
                <a:latin typeface="Angsana New" panose="02020603050405020304" pitchFamily="18" charset="-34"/>
              </a:rPr>
              <a:t> </a:t>
            </a:r>
            <a:r>
              <a:rPr lang="th-TH" altLang="th-TH" sz="4400" b="1" dirty="0">
                <a:latin typeface="Angsana New" panose="02020603050405020304" pitchFamily="18" charset="-34"/>
              </a:rPr>
              <a:t>                                </a:t>
            </a:r>
            <a:r>
              <a:rPr lang="th-TH" altLang="th-TH" sz="2400" b="1" dirty="0">
                <a:latin typeface="Angsana New" panose="02020603050405020304" pitchFamily="18" charset="-34"/>
              </a:rPr>
              <a:t>โครงการวิจัยระบบ </a:t>
            </a:r>
            <a:r>
              <a:rPr lang="en-US" altLang="th-TH" sz="2400" b="1" dirty="0">
                <a:latin typeface="Angsana New" panose="02020603050405020304" pitchFamily="18" charset="-34"/>
              </a:rPr>
              <a:t>ECS</a:t>
            </a:r>
            <a:endParaRPr lang="th-TH" altLang="th-TH" sz="2400" b="1" dirty="0">
              <a:latin typeface="Angsana New" panose="02020603050405020304" pitchFamily="18" charset="-34"/>
            </a:endParaRPr>
          </a:p>
        </p:txBody>
      </p:sp>
      <p:sp>
        <p:nvSpPr>
          <p:cNvPr id="18" name="สี่เหลี่ยมผืนผ้า 17"/>
          <p:cNvSpPr/>
          <p:nvPr/>
        </p:nvSpPr>
        <p:spPr>
          <a:xfrm>
            <a:off x="152400" y="1544499"/>
            <a:ext cx="4953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ตำแหน่งของปุ่มที่เกี่ยวข้องกับการแสดงผลแผนที่</a:t>
            </a:r>
          </a:p>
        </p:txBody>
      </p:sp>
      <p:pic>
        <p:nvPicPr>
          <p:cNvPr id="28" name="image139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526344" y="1993464"/>
            <a:ext cx="3038052" cy="904558"/>
          </a:xfrm>
          <a:prstGeom prst="rect">
            <a:avLst/>
          </a:prstGeom>
        </p:spPr>
      </p:pic>
      <p:pic>
        <p:nvPicPr>
          <p:cNvPr id="37" name="image49.jpe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42898" y="5829935"/>
            <a:ext cx="4591982" cy="777240"/>
          </a:xfrm>
          <a:prstGeom prst="rect">
            <a:avLst/>
          </a:prstGeom>
        </p:spPr>
      </p:pic>
      <p:pic>
        <p:nvPicPr>
          <p:cNvPr id="39" name="image138.pn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086600" y="5829935"/>
            <a:ext cx="1477796" cy="777240"/>
          </a:xfrm>
          <a:prstGeom prst="rect">
            <a:avLst/>
          </a:prstGeom>
        </p:spPr>
      </p:pic>
      <p:sp>
        <p:nvSpPr>
          <p:cNvPr id="42" name="สี่เหลี่ยมผืนผ้า 41"/>
          <p:cNvSpPr/>
          <p:nvPr/>
        </p:nvSpPr>
        <p:spPr>
          <a:xfrm>
            <a:off x="203994" y="3129331"/>
            <a:ext cx="87376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BSE = Base Display mode </a:t>
            </a:r>
            <a:r>
              <a:rPr lang="th-TH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แสดงเฉพาะข้อมูลพื้นฐานที่จำเป็นต่อการวางแผนการเดินเรือ</a:t>
            </a:r>
          </a:p>
          <a:p>
            <a:r>
              <a:rPr lang="en-US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STD = Standard Display mode </a:t>
            </a:r>
            <a:r>
              <a:rPr lang="th-TH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แสดงผลแผนที่ตามมาตรฐานที่ </a:t>
            </a:r>
            <a:r>
              <a:rPr lang="en-US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IMO </a:t>
            </a:r>
            <a:r>
              <a:rPr lang="th-TH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กำหนด</a:t>
            </a:r>
          </a:p>
          <a:p>
            <a:r>
              <a:rPr lang="en-US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STD+ = </a:t>
            </a:r>
            <a:r>
              <a:rPr lang="th-TH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แสดงผลตามมาตรฐานและหัวข้ออื่นๆเพิ่มเติม</a:t>
            </a:r>
          </a:p>
          <a:p>
            <a:r>
              <a:rPr lang="en-US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All = </a:t>
            </a:r>
            <a:r>
              <a:rPr lang="th-TH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แสดงข้อมูลแผนที่ทั้งหมด</a:t>
            </a:r>
          </a:p>
          <a:p>
            <a:r>
              <a:rPr lang="en-US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Custom = </a:t>
            </a:r>
            <a:r>
              <a:rPr lang="th-TH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แสดงข้อมูลแผนที่ตามที่ผู้ใช้งานกำหนด</a:t>
            </a:r>
          </a:p>
        </p:txBody>
      </p:sp>
      <p:sp>
        <p:nvSpPr>
          <p:cNvPr id="43" name="สี่เหลี่ยมผืนผ้า 42"/>
          <p:cNvSpPr/>
          <p:nvPr/>
        </p:nvSpPr>
        <p:spPr>
          <a:xfrm>
            <a:off x="203994" y="2209800"/>
            <a:ext cx="87376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RM = Relative Motion </a:t>
            </a:r>
            <a:r>
              <a:rPr lang="th-TH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(แผนที่เคลื่อนที่/เรืออยู่กับที่)</a:t>
            </a:r>
            <a:endParaRPr lang="en-US" sz="28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r>
              <a:rPr lang="en-US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TM = True Motion</a:t>
            </a:r>
            <a:r>
              <a:rPr lang="th-TH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 (เรือเคลื่อนที่ไปบนแผนที่)</a:t>
            </a:r>
          </a:p>
        </p:txBody>
      </p:sp>
      <p:pic>
        <p:nvPicPr>
          <p:cNvPr id="10" name="รูปภาพ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399" y="60376"/>
            <a:ext cx="746079" cy="64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22359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สี่เหลี่ยมผืนผ้า 6"/>
          <p:cNvSpPr>
            <a:spLocks noChangeArrowheads="1"/>
          </p:cNvSpPr>
          <p:nvPr/>
        </p:nvSpPr>
        <p:spPr bwMode="auto">
          <a:xfrm>
            <a:off x="325438" y="836613"/>
            <a:ext cx="8820150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th-TH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การหาตำบลที่เรือโดยผู้ใช้งาน</a:t>
            </a:r>
          </a:p>
          <a:p>
            <a:r>
              <a:rPr lang="th-TH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r>
              <a:rPr lang="th-TH" altLang="th-TH" sz="24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สามารถหาตำบลที่เรือโดยใช้ระยะของเรดาร์ และ/หรือ เส้นแนวแบริ่งที่ปรากฏ โดยจะใช้ในสถานการณ์จำเป็น เมื่อ</a:t>
            </a:r>
            <a:r>
              <a:rPr lang="th-TH" altLang="th-TH" sz="4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ไม่มีสัญญาณ </a:t>
            </a:r>
            <a:r>
              <a:rPr lang="en-US" altLang="th-TH" sz="4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GPS </a:t>
            </a:r>
            <a:r>
              <a:rPr lang="th-TH" altLang="th-TH" sz="24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หรือเป็นการตรวจสอบซ้ำเพื่อให้เกิดความมั่นใจตามความต้องการของผู้ใช้</a:t>
            </a:r>
            <a:endParaRPr lang="th-TH" altLang="th-TH" sz="32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>
              <a:defRPr/>
            </a:pPr>
            <a:r>
              <a:rPr lang="en-US" altLang="th-TH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ngsana New" panose="02020603050405020304" pitchFamily="18" charset="-34"/>
              </a:rPr>
              <a:t>ORCA NAVY </a:t>
            </a:r>
            <a:r>
              <a:rPr lang="en-US" altLang="th-TH" sz="4400" b="1" dirty="0">
                <a:latin typeface="Angsana New" panose="02020603050405020304" pitchFamily="18" charset="-34"/>
              </a:rPr>
              <a:t>G2</a:t>
            </a:r>
            <a:r>
              <a:rPr lang="th-TH" altLang="th-TH" sz="4400" b="1" dirty="0">
                <a:latin typeface="Angsana New" panose="02020603050405020304" pitchFamily="18" charset="-34"/>
              </a:rPr>
              <a:t> </a:t>
            </a:r>
            <a:r>
              <a:rPr lang="en-US" altLang="th-TH" sz="4400" b="1" dirty="0">
                <a:latin typeface="Angsana New" panose="02020603050405020304" pitchFamily="18" charset="-34"/>
              </a:rPr>
              <a:t> </a:t>
            </a:r>
            <a:r>
              <a:rPr lang="th-TH" altLang="th-TH" sz="4400" b="1" dirty="0">
                <a:latin typeface="Angsana New" panose="02020603050405020304" pitchFamily="18" charset="-34"/>
              </a:rPr>
              <a:t>                                </a:t>
            </a:r>
            <a:r>
              <a:rPr lang="th-TH" altLang="th-TH" sz="2400" b="1" dirty="0">
                <a:latin typeface="Angsana New" panose="02020603050405020304" pitchFamily="18" charset="-34"/>
              </a:rPr>
              <a:t>โครงการวิจัยระบบ </a:t>
            </a:r>
            <a:r>
              <a:rPr lang="en-US" altLang="th-TH" sz="2400" b="1" dirty="0">
                <a:latin typeface="Angsana New" panose="02020603050405020304" pitchFamily="18" charset="-34"/>
              </a:rPr>
              <a:t>ECS</a:t>
            </a:r>
            <a:endParaRPr lang="th-TH" altLang="th-TH" sz="2400" b="1" dirty="0">
              <a:latin typeface="Angsana New" panose="02020603050405020304" pitchFamily="18" charset="-34"/>
            </a:endParaRPr>
          </a:p>
        </p:txBody>
      </p:sp>
      <p:pic>
        <p:nvPicPr>
          <p:cNvPr id="1229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64" t="28333" r="51041" b="17223"/>
          <a:stretch>
            <a:fillRect/>
          </a:stretch>
        </p:blipFill>
        <p:spPr bwMode="auto">
          <a:xfrm>
            <a:off x="3048000" y="2836863"/>
            <a:ext cx="4864100" cy="3733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รูปภาพ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399" y="60376"/>
            <a:ext cx="746079" cy="64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456575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สี่เหลี่ยมผืนผ้า 6"/>
          <p:cNvSpPr>
            <a:spLocks noChangeArrowheads="1"/>
          </p:cNvSpPr>
          <p:nvPr/>
        </p:nvSpPr>
        <p:spPr bwMode="auto">
          <a:xfrm>
            <a:off x="0" y="388264"/>
            <a:ext cx="914558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th-TH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การแสดงผลแผนที่เดินเรืออิเล็กทรอนิกส์ (</a:t>
            </a:r>
            <a:r>
              <a:rPr lang="en-US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Chart Display)</a:t>
            </a:r>
            <a:endParaRPr lang="th-TH" altLang="th-TH" sz="24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>
              <a:defRPr/>
            </a:pPr>
            <a:r>
              <a:rPr lang="en-US" altLang="th-TH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ngsana New" panose="02020603050405020304" pitchFamily="18" charset="-34"/>
              </a:rPr>
              <a:t>ORCA NAVY </a:t>
            </a:r>
            <a:r>
              <a:rPr lang="en-US" altLang="th-TH" sz="4400" b="1" dirty="0">
                <a:latin typeface="Angsana New" panose="02020603050405020304" pitchFamily="18" charset="-34"/>
              </a:rPr>
              <a:t>G2</a:t>
            </a:r>
            <a:r>
              <a:rPr lang="th-TH" altLang="th-TH" sz="4400" b="1" dirty="0">
                <a:latin typeface="Angsana New" panose="02020603050405020304" pitchFamily="18" charset="-34"/>
              </a:rPr>
              <a:t> </a:t>
            </a:r>
            <a:r>
              <a:rPr lang="en-US" altLang="th-TH" sz="4400" b="1" dirty="0">
                <a:latin typeface="Angsana New" panose="02020603050405020304" pitchFamily="18" charset="-34"/>
              </a:rPr>
              <a:t> </a:t>
            </a:r>
            <a:r>
              <a:rPr lang="th-TH" altLang="th-TH" sz="4400" b="1" dirty="0">
                <a:latin typeface="Angsana New" panose="02020603050405020304" pitchFamily="18" charset="-34"/>
              </a:rPr>
              <a:t>                                </a:t>
            </a:r>
            <a:r>
              <a:rPr lang="th-TH" altLang="th-TH" sz="2400" b="1" dirty="0">
                <a:latin typeface="Angsana New" panose="02020603050405020304" pitchFamily="18" charset="-34"/>
              </a:rPr>
              <a:t>โครงการวิจัยระบบ </a:t>
            </a:r>
            <a:r>
              <a:rPr lang="en-US" altLang="th-TH" sz="2400" b="1" dirty="0">
                <a:latin typeface="Angsana New" panose="02020603050405020304" pitchFamily="18" charset="-34"/>
              </a:rPr>
              <a:t>ECS</a:t>
            </a:r>
            <a:endParaRPr lang="th-TH" altLang="th-TH" sz="2400" b="1" dirty="0">
              <a:latin typeface="Angsana New" panose="02020603050405020304" pitchFamily="18" charset="-34"/>
            </a:endParaRPr>
          </a:p>
        </p:txBody>
      </p:sp>
      <p:sp>
        <p:nvSpPr>
          <p:cNvPr id="18" name="สี่เหลี่ยมผืนผ้า 17"/>
          <p:cNvSpPr/>
          <p:nvPr/>
        </p:nvSpPr>
        <p:spPr>
          <a:xfrm>
            <a:off x="4165600" y="1676400"/>
            <a:ext cx="49530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แสดงเส้นตารางให้กับพื้นที่ตื้น (ตามตั้งค่า)</a:t>
            </a:r>
          </a:p>
          <a:p>
            <a:r>
              <a:rPr lang="th-TH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แสดงพื้นที่ความลึกแบบ 2 สี หรือ 4 สี</a:t>
            </a:r>
          </a:p>
          <a:p>
            <a:r>
              <a:rPr lang="th-TH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แสดงเส้นตาราง</a:t>
            </a:r>
            <a:r>
              <a:rPr lang="th-TH" sz="2800" dirty="0" err="1">
                <a:latin typeface="Angsana New" panose="02020603050405020304" pitchFamily="18" charset="-34"/>
                <a:cs typeface="Angsana New" panose="02020603050405020304" pitchFamily="18" charset="-34"/>
              </a:rPr>
              <a:t>ค่ากริด</a:t>
            </a:r>
            <a:endParaRPr lang="th-TH" sz="28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r>
              <a:rPr lang="th-TH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แสดงสิ่งอันตรายโดดเดี่ยวในพื้นที่ตื้น</a:t>
            </a:r>
          </a:p>
          <a:p>
            <a:r>
              <a:rPr lang="th-TH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แสดงเฉพาะชื่อหรือข้อความที่สำคัญ</a:t>
            </a:r>
          </a:p>
          <a:p>
            <a:r>
              <a:rPr lang="th-TH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แสดงชื่อหรือข้อความทั่วไป</a:t>
            </a:r>
          </a:p>
          <a:p>
            <a:r>
              <a:rPr lang="th-TH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แสดงสัญลักษณ์ค่าความเชื่อมั่นของข้อมูล</a:t>
            </a:r>
          </a:p>
          <a:p>
            <a:r>
              <a:rPr lang="th-TH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แสดงค่าไฟ</a:t>
            </a:r>
          </a:p>
          <a:p>
            <a:r>
              <a:rPr lang="th-TH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แสดงวัตถุรูปลักษณ์ตามวันที่กำหนด</a:t>
            </a:r>
          </a:p>
          <a:p>
            <a:r>
              <a:rPr lang="th-TH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แสดงข้อมูลเพิ่มเติม</a:t>
            </a:r>
          </a:p>
          <a:p>
            <a:r>
              <a:rPr lang="th-TH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แสดงเอกสารที่เกี่ยวข้อง</a:t>
            </a:r>
          </a:p>
        </p:txBody>
      </p:sp>
      <p:pic>
        <p:nvPicPr>
          <p:cNvPr id="9" name="image140.jpe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447800"/>
            <a:ext cx="3657600" cy="5410200"/>
          </a:xfrm>
          <a:prstGeom prst="rect">
            <a:avLst/>
          </a:prstGeom>
        </p:spPr>
      </p:pic>
      <p:cxnSp>
        <p:nvCxnSpPr>
          <p:cNvPr id="3" name="ลูกศรเชื่อมต่อแบบตรง 2"/>
          <p:cNvCxnSpPr/>
          <p:nvPr/>
        </p:nvCxnSpPr>
        <p:spPr>
          <a:xfrm flipH="1">
            <a:off x="1219200" y="1905000"/>
            <a:ext cx="2946400" cy="16002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ลูกศรเชื่อมต่อแบบตรง 12"/>
          <p:cNvCxnSpPr/>
          <p:nvPr/>
        </p:nvCxnSpPr>
        <p:spPr>
          <a:xfrm flipH="1">
            <a:off x="1676400" y="2362200"/>
            <a:ext cx="2489200" cy="14478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ลูกศรเชื่อมต่อแบบตรง 14"/>
          <p:cNvCxnSpPr/>
          <p:nvPr/>
        </p:nvCxnSpPr>
        <p:spPr>
          <a:xfrm flipH="1">
            <a:off x="1524000" y="2819400"/>
            <a:ext cx="2743200" cy="12573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ลูกศรเชื่อมต่อแบบตรง 19"/>
          <p:cNvCxnSpPr/>
          <p:nvPr/>
        </p:nvCxnSpPr>
        <p:spPr>
          <a:xfrm flipH="1">
            <a:off x="2133600" y="3200400"/>
            <a:ext cx="2133600" cy="89204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ลูกศรเชื่อมต่อแบบตรง 22"/>
          <p:cNvCxnSpPr/>
          <p:nvPr/>
        </p:nvCxnSpPr>
        <p:spPr>
          <a:xfrm flipH="1">
            <a:off x="1828800" y="3646423"/>
            <a:ext cx="2413000" cy="77317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ลูกศรเชื่อมต่อแบบตรง 24"/>
          <p:cNvCxnSpPr/>
          <p:nvPr/>
        </p:nvCxnSpPr>
        <p:spPr>
          <a:xfrm flipH="1">
            <a:off x="1524000" y="4033011"/>
            <a:ext cx="2692400" cy="53898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ลูกศรเชื่อมต่อแบบตรง 26"/>
          <p:cNvCxnSpPr/>
          <p:nvPr/>
        </p:nvCxnSpPr>
        <p:spPr>
          <a:xfrm flipH="1">
            <a:off x="1828800" y="4508500"/>
            <a:ext cx="2438400" cy="26949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ลูกศรเชื่อมต่อแบบตรง 28"/>
          <p:cNvCxnSpPr/>
          <p:nvPr/>
        </p:nvCxnSpPr>
        <p:spPr>
          <a:xfrm flipH="1">
            <a:off x="1828800" y="4876800"/>
            <a:ext cx="2413000" cy="13474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ลูกศรเชื่อมต่อแบบตรง 30"/>
          <p:cNvCxnSpPr/>
          <p:nvPr/>
        </p:nvCxnSpPr>
        <p:spPr>
          <a:xfrm flipH="1" flipV="1">
            <a:off x="2692400" y="5181600"/>
            <a:ext cx="1511300" cy="1524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ลูกศรเชื่อมต่อแบบตรง 32"/>
          <p:cNvCxnSpPr/>
          <p:nvPr/>
        </p:nvCxnSpPr>
        <p:spPr>
          <a:xfrm flipH="1" flipV="1">
            <a:off x="2133600" y="5334000"/>
            <a:ext cx="2082800" cy="4572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ลูกศรเชื่อมต่อแบบตรง 34"/>
          <p:cNvCxnSpPr/>
          <p:nvPr/>
        </p:nvCxnSpPr>
        <p:spPr>
          <a:xfrm flipH="1" flipV="1">
            <a:off x="2146300" y="5575300"/>
            <a:ext cx="2019300" cy="5969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รูปภาพ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399" y="60376"/>
            <a:ext cx="746079" cy="64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84926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141.jpe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399222"/>
            <a:ext cx="3581400" cy="5458778"/>
          </a:xfrm>
          <a:prstGeom prst="rect">
            <a:avLst/>
          </a:prstGeom>
        </p:spPr>
      </p:pic>
      <p:sp>
        <p:nvSpPr>
          <p:cNvPr id="23554" name="สี่เหลี่ยมผืนผ้า 6"/>
          <p:cNvSpPr>
            <a:spLocks noChangeArrowheads="1"/>
          </p:cNvSpPr>
          <p:nvPr/>
        </p:nvSpPr>
        <p:spPr bwMode="auto">
          <a:xfrm>
            <a:off x="152400" y="380732"/>
            <a:ext cx="914558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th-TH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การแสดงผลแผนที่เดินเรืออิเล็กทรอนิกส์ (</a:t>
            </a:r>
            <a:r>
              <a:rPr lang="en-US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Chart Display)</a:t>
            </a:r>
            <a:endParaRPr lang="th-TH" altLang="th-TH" sz="24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>
              <a:defRPr/>
            </a:pPr>
            <a:r>
              <a:rPr lang="en-US" altLang="th-TH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ngsana New" panose="02020603050405020304" pitchFamily="18" charset="-34"/>
              </a:rPr>
              <a:t>ORCA NAVY </a:t>
            </a:r>
            <a:r>
              <a:rPr lang="en-US" altLang="th-TH" sz="4400" b="1" dirty="0">
                <a:latin typeface="Angsana New" panose="02020603050405020304" pitchFamily="18" charset="-34"/>
              </a:rPr>
              <a:t>G2</a:t>
            </a:r>
            <a:r>
              <a:rPr lang="th-TH" altLang="th-TH" sz="4400" b="1" dirty="0">
                <a:latin typeface="Angsana New" panose="02020603050405020304" pitchFamily="18" charset="-34"/>
              </a:rPr>
              <a:t> </a:t>
            </a:r>
            <a:r>
              <a:rPr lang="en-US" altLang="th-TH" sz="4400" b="1" dirty="0">
                <a:latin typeface="Angsana New" panose="02020603050405020304" pitchFamily="18" charset="-34"/>
              </a:rPr>
              <a:t> </a:t>
            </a:r>
            <a:r>
              <a:rPr lang="th-TH" altLang="th-TH" sz="4400" b="1" dirty="0">
                <a:latin typeface="Angsana New" panose="02020603050405020304" pitchFamily="18" charset="-34"/>
              </a:rPr>
              <a:t>                                </a:t>
            </a:r>
            <a:r>
              <a:rPr lang="th-TH" altLang="th-TH" sz="2400" b="1" dirty="0">
                <a:latin typeface="Angsana New" panose="02020603050405020304" pitchFamily="18" charset="-34"/>
              </a:rPr>
              <a:t>โครงการวิจัยระบบ </a:t>
            </a:r>
            <a:r>
              <a:rPr lang="en-US" altLang="th-TH" sz="2400" b="1" dirty="0">
                <a:latin typeface="Angsana New" panose="02020603050405020304" pitchFamily="18" charset="-34"/>
              </a:rPr>
              <a:t>ECS</a:t>
            </a:r>
            <a:endParaRPr lang="th-TH" altLang="th-TH" sz="2400" b="1" dirty="0">
              <a:latin typeface="Angsana New" panose="02020603050405020304" pitchFamily="18" charset="-34"/>
            </a:endParaRPr>
          </a:p>
        </p:txBody>
      </p:sp>
      <p:sp>
        <p:nvSpPr>
          <p:cNvPr id="18" name="สี่เหลี่ยมผืนผ้า 17"/>
          <p:cNvSpPr/>
          <p:nvPr/>
        </p:nvSpPr>
        <p:spPr>
          <a:xfrm>
            <a:off x="4144938" y="1300316"/>
            <a:ext cx="4953000" cy="55322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tabLst>
                <a:tab pos="91440" algn="l"/>
              </a:tabLst>
            </a:pPr>
            <a:r>
              <a:rPr lang="th-TH" sz="2800" b="1" dirty="0">
                <a:latin typeface="Angsana New" panose="02020603050405020304" pitchFamily="18" charset="-34"/>
                <a:cs typeface="Angsana New" panose="02020603050405020304" pitchFamily="18" charset="-34"/>
                <a:sym typeface="Wingdings 2"/>
              </a:rPr>
              <a:t></a:t>
            </a:r>
            <a:r>
              <a:rPr lang="th-TH" sz="28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ค่ามาตรฐาน</a:t>
            </a:r>
          </a:p>
          <a:p>
            <a:pPr>
              <a:lnSpc>
                <a:spcPct val="90000"/>
              </a:lnSpc>
              <a:tabLst>
                <a:tab pos="91440" algn="l"/>
              </a:tabLst>
            </a:pPr>
            <a:r>
              <a:rPr lang="th-TH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r>
              <a:rPr lang="th-TH" sz="2800" b="1" dirty="0">
                <a:latin typeface="Angsana New" panose="02020603050405020304" pitchFamily="18" charset="-34"/>
                <a:cs typeface="Angsana New" panose="02020603050405020304" pitchFamily="18" charset="-34"/>
                <a:sym typeface="Wingdings 2"/>
              </a:rPr>
              <a:t> </a:t>
            </a:r>
            <a:r>
              <a:rPr lang="th-TH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เส้นแนวน้ำท่วมไม่ท่วมถึง</a:t>
            </a:r>
          </a:p>
          <a:p>
            <a:pPr>
              <a:lnSpc>
                <a:spcPct val="90000"/>
              </a:lnSpc>
              <a:tabLst>
                <a:tab pos="91440" algn="l"/>
              </a:tabLst>
            </a:pPr>
            <a:r>
              <a:rPr lang="th-TH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r>
              <a:rPr lang="th-TH" sz="2800" b="1" dirty="0">
                <a:latin typeface="Angsana New" panose="02020603050405020304" pitchFamily="18" charset="-34"/>
                <a:cs typeface="Angsana New" panose="02020603050405020304" pitchFamily="18" charset="-34"/>
                <a:sym typeface="Wingdings 2"/>
              </a:rPr>
              <a:t> </a:t>
            </a:r>
            <a:r>
              <a:rPr lang="th-TH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ทุ่นไฟ, กระโจมไฟ, เครื่องหมายช่วยการเดินเรือ</a:t>
            </a:r>
          </a:p>
          <a:p>
            <a:pPr>
              <a:lnSpc>
                <a:spcPct val="90000"/>
              </a:lnSpc>
              <a:tabLst>
                <a:tab pos="91440" algn="l"/>
              </a:tabLst>
            </a:pPr>
            <a:r>
              <a:rPr lang="th-TH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r>
              <a:rPr lang="th-TH" sz="2800" b="1" dirty="0">
                <a:latin typeface="Angsana New" panose="02020603050405020304" pitchFamily="18" charset="-34"/>
                <a:cs typeface="Angsana New" panose="02020603050405020304" pitchFamily="18" charset="-34"/>
                <a:sym typeface="Wingdings 2"/>
              </a:rPr>
              <a:t> </a:t>
            </a:r>
            <a:r>
              <a:rPr lang="th-TH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ทุ่นไฟ, กระโจมไฟ, โครงสร้าง</a:t>
            </a:r>
          </a:p>
          <a:p>
            <a:pPr>
              <a:lnSpc>
                <a:spcPct val="90000"/>
              </a:lnSpc>
              <a:tabLst>
                <a:tab pos="91440" algn="l"/>
              </a:tabLst>
            </a:pPr>
            <a:r>
              <a:rPr lang="th-TH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r>
              <a:rPr lang="th-TH" sz="2800" b="1" dirty="0">
                <a:latin typeface="Angsana New" panose="02020603050405020304" pitchFamily="18" charset="-34"/>
                <a:cs typeface="Angsana New" panose="02020603050405020304" pitchFamily="18" charset="-34"/>
                <a:sym typeface="Wingdings 2"/>
              </a:rPr>
              <a:t> </a:t>
            </a:r>
            <a:r>
              <a:rPr lang="th-TH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ค่าไฟ</a:t>
            </a:r>
          </a:p>
          <a:p>
            <a:pPr>
              <a:lnSpc>
                <a:spcPct val="90000"/>
              </a:lnSpc>
              <a:tabLst>
                <a:tab pos="91440" algn="l"/>
              </a:tabLst>
            </a:pPr>
            <a:r>
              <a:rPr lang="th-TH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r>
              <a:rPr lang="th-TH" sz="2800" b="1" dirty="0">
                <a:latin typeface="Angsana New" panose="02020603050405020304" pitchFamily="18" charset="-34"/>
                <a:cs typeface="Angsana New" panose="02020603050405020304" pitchFamily="18" charset="-34"/>
                <a:sym typeface="Wingdings 2"/>
              </a:rPr>
              <a:t> </a:t>
            </a:r>
            <a:r>
              <a:rPr lang="th-TH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ขอบเขตและเขตต่างๆ</a:t>
            </a:r>
          </a:p>
          <a:p>
            <a:pPr>
              <a:lnSpc>
                <a:spcPct val="90000"/>
              </a:lnSpc>
              <a:tabLst>
                <a:tab pos="91440" algn="l"/>
              </a:tabLst>
            </a:pPr>
            <a:r>
              <a:rPr lang="th-TH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r>
              <a:rPr lang="th-TH" sz="2800" b="1" dirty="0">
                <a:latin typeface="Angsana New" panose="02020603050405020304" pitchFamily="18" charset="-34"/>
                <a:cs typeface="Angsana New" panose="02020603050405020304" pitchFamily="18" charset="-34"/>
                <a:sym typeface="Wingdings 2"/>
              </a:rPr>
              <a:t> </a:t>
            </a:r>
            <a:r>
              <a:rPr lang="th-TH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พื้นที่ห้ามและพื้นที่หวงห้าม</a:t>
            </a:r>
          </a:p>
          <a:p>
            <a:pPr>
              <a:lnSpc>
                <a:spcPct val="90000"/>
              </a:lnSpc>
              <a:tabLst>
                <a:tab pos="91440" algn="l"/>
              </a:tabLst>
            </a:pPr>
            <a:r>
              <a:rPr lang="th-TH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r>
              <a:rPr lang="th-TH" sz="2800" b="1" dirty="0">
                <a:latin typeface="Angsana New" panose="02020603050405020304" pitchFamily="18" charset="-34"/>
                <a:cs typeface="Angsana New" panose="02020603050405020304" pitchFamily="18" charset="-34"/>
                <a:sym typeface="Wingdings 2"/>
              </a:rPr>
              <a:t> </a:t>
            </a:r>
            <a:r>
              <a:rPr lang="th-TH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ขอบเขตมาตราส่วนแผนที่</a:t>
            </a:r>
          </a:p>
          <a:p>
            <a:pPr>
              <a:lnSpc>
                <a:spcPct val="90000"/>
              </a:lnSpc>
              <a:tabLst>
                <a:tab pos="91440" algn="l"/>
              </a:tabLst>
            </a:pPr>
            <a:r>
              <a:rPr lang="th-TH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r>
              <a:rPr lang="th-TH" sz="2800" b="1" dirty="0">
                <a:latin typeface="Angsana New" panose="02020603050405020304" pitchFamily="18" charset="-34"/>
                <a:cs typeface="Angsana New" panose="02020603050405020304" pitchFamily="18" charset="-34"/>
                <a:sym typeface="Wingdings 2"/>
              </a:rPr>
              <a:t> </a:t>
            </a:r>
            <a:r>
              <a:rPr lang="th-TH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คำเตือน</a:t>
            </a:r>
          </a:p>
          <a:p>
            <a:pPr>
              <a:lnSpc>
                <a:spcPct val="90000"/>
              </a:lnSpc>
              <a:tabLst>
                <a:tab pos="91440" algn="l"/>
              </a:tabLst>
            </a:pPr>
            <a:r>
              <a:rPr lang="th-TH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r>
              <a:rPr lang="th-TH" sz="2800" b="1" dirty="0">
                <a:latin typeface="Angsana New" panose="02020603050405020304" pitchFamily="18" charset="-34"/>
                <a:cs typeface="Angsana New" panose="02020603050405020304" pitchFamily="18" charset="-34"/>
                <a:sym typeface="Wingdings 2"/>
              </a:rPr>
              <a:t> </a:t>
            </a:r>
            <a:r>
              <a:rPr lang="th-TH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เส้นทางเรือขนานยนต์</a:t>
            </a:r>
          </a:p>
          <a:p>
            <a:pPr>
              <a:lnSpc>
                <a:spcPct val="90000"/>
              </a:lnSpc>
              <a:tabLst>
                <a:tab pos="91440" algn="l"/>
              </a:tabLst>
            </a:pPr>
            <a:r>
              <a:rPr lang="th-TH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r>
              <a:rPr lang="th-TH" sz="2800" b="1" dirty="0">
                <a:latin typeface="Angsana New" panose="02020603050405020304" pitchFamily="18" charset="-34"/>
                <a:cs typeface="Angsana New" panose="02020603050405020304" pitchFamily="18" charset="-34"/>
                <a:sym typeface="Wingdings 2"/>
              </a:rPr>
              <a:t> </a:t>
            </a:r>
            <a:r>
              <a:rPr lang="th-TH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เส้นทางเดินเรือ</a:t>
            </a:r>
          </a:p>
          <a:p>
            <a:pPr>
              <a:lnSpc>
                <a:spcPct val="90000"/>
              </a:lnSpc>
              <a:tabLst>
                <a:tab pos="91440" algn="l"/>
              </a:tabLst>
            </a:pPr>
            <a:r>
              <a:rPr lang="th-TH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r>
              <a:rPr lang="th-TH" sz="2800" b="1" dirty="0">
                <a:latin typeface="Angsana New" panose="02020603050405020304" pitchFamily="18" charset="-34"/>
                <a:cs typeface="Angsana New" panose="02020603050405020304" pitchFamily="18" charset="-34"/>
                <a:sym typeface="Wingdings 2"/>
              </a:rPr>
              <a:t> </a:t>
            </a:r>
            <a:r>
              <a:rPr lang="th-TH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ข้อมูลเบ็ดเตล็ด</a:t>
            </a:r>
          </a:p>
          <a:p>
            <a:pPr>
              <a:lnSpc>
                <a:spcPct val="90000"/>
              </a:lnSpc>
              <a:tabLst>
                <a:tab pos="91440" algn="l"/>
              </a:tabLst>
            </a:pPr>
            <a:r>
              <a:rPr lang="th-TH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r>
              <a:rPr lang="th-TH" sz="2800" b="1" dirty="0">
                <a:latin typeface="Angsana New" panose="02020603050405020304" pitchFamily="18" charset="-34"/>
                <a:cs typeface="Angsana New" panose="02020603050405020304" pitchFamily="18" charset="-34"/>
                <a:sym typeface="Wingdings 2"/>
              </a:rPr>
              <a:t> </a:t>
            </a:r>
            <a:r>
              <a:rPr lang="th-TH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ไม่ทราบข้อมูล</a:t>
            </a:r>
          </a:p>
        </p:txBody>
      </p:sp>
      <p:sp>
        <p:nvSpPr>
          <p:cNvPr id="2" name="วงเล็บปีกกาขวา 1"/>
          <p:cNvSpPr/>
          <p:nvPr/>
        </p:nvSpPr>
        <p:spPr>
          <a:xfrm>
            <a:off x="3048000" y="2667000"/>
            <a:ext cx="304800" cy="2362200"/>
          </a:xfrm>
          <a:prstGeom prst="rightBrac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ลูกศรเชื่อมต่อแบบตรง 4"/>
          <p:cNvCxnSpPr/>
          <p:nvPr/>
        </p:nvCxnSpPr>
        <p:spPr>
          <a:xfrm>
            <a:off x="3429000" y="3848100"/>
            <a:ext cx="7620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รูปภาพ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399" y="60376"/>
            <a:ext cx="746079" cy="64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89540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142.jpe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373823"/>
            <a:ext cx="3733800" cy="5498288"/>
          </a:xfrm>
          <a:prstGeom prst="rect">
            <a:avLst/>
          </a:prstGeom>
        </p:spPr>
      </p:pic>
      <p:sp>
        <p:nvSpPr>
          <p:cNvPr id="23554" name="สี่เหลี่ยมผืนผ้า 6"/>
          <p:cNvSpPr>
            <a:spLocks noChangeArrowheads="1"/>
          </p:cNvSpPr>
          <p:nvPr/>
        </p:nvSpPr>
        <p:spPr bwMode="auto">
          <a:xfrm>
            <a:off x="-152400" y="278408"/>
            <a:ext cx="914558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th-TH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การแสดงผลแผนที่เดินเรืออิเล็กทรอนิกส์ (</a:t>
            </a:r>
            <a:r>
              <a:rPr lang="en-US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Chart Display)</a:t>
            </a:r>
            <a:endParaRPr lang="th-TH" altLang="th-TH" sz="24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>
              <a:defRPr/>
            </a:pPr>
            <a:r>
              <a:rPr lang="en-US" altLang="th-TH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ngsana New" panose="02020603050405020304" pitchFamily="18" charset="-34"/>
              </a:rPr>
              <a:t>ORCA NAVY </a:t>
            </a:r>
            <a:r>
              <a:rPr lang="en-US" altLang="th-TH" sz="4400" b="1" dirty="0">
                <a:latin typeface="Angsana New" panose="02020603050405020304" pitchFamily="18" charset="-34"/>
              </a:rPr>
              <a:t>G2</a:t>
            </a:r>
            <a:r>
              <a:rPr lang="th-TH" altLang="th-TH" sz="4400" b="1" dirty="0">
                <a:latin typeface="Angsana New" panose="02020603050405020304" pitchFamily="18" charset="-34"/>
              </a:rPr>
              <a:t> </a:t>
            </a:r>
            <a:r>
              <a:rPr lang="en-US" altLang="th-TH" sz="4400" b="1" dirty="0">
                <a:latin typeface="Angsana New" panose="02020603050405020304" pitchFamily="18" charset="-34"/>
              </a:rPr>
              <a:t> </a:t>
            </a:r>
            <a:r>
              <a:rPr lang="th-TH" altLang="th-TH" sz="4400" b="1" dirty="0">
                <a:latin typeface="Angsana New" panose="02020603050405020304" pitchFamily="18" charset="-34"/>
              </a:rPr>
              <a:t>                                </a:t>
            </a:r>
            <a:r>
              <a:rPr lang="th-TH" altLang="th-TH" sz="2400" b="1" dirty="0">
                <a:latin typeface="Angsana New" panose="02020603050405020304" pitchFamily="18" charset="-34"/>
              </a:rPr>
              <a:t>โครงการวิจัยระบบ </a:t>
            </a:r>
            <a:r>
              <a:rPr lang="en-US" altLang="th-TH" sz="2400" b="1" dirty="0">
                <a:latin typeface="Angsana New" panose="02020603050405020304" pitchFamily="18" charset="-34"/>
              </a:rPr>
              <a:t>ECS</a:t>
            </a:r>
            <a:endParaRPr lang="th-TH" altLang="th-TH" sz="2400" b="1" dirty="0">
              <a:latin typeface="Angsana New" panose="02020603050405020304" pitchFamily="18" charset="-34"/>
            </a:endParaRPr>
          </a:p>
        </p:txBody>
      </p:sp>
      <p:sp>
        <p:nvSpPr>
          <p:cNvPr id="18" name="สี่เหลี่ยมผืนผ้า 17"/>
          <p:cNvSpPr/>
          <p:nvPr/>
        </p:nvSpPr>
        <p:spPr>
          <a:xfrm>
            <a:off x="4191000" y="1544499"/>
            <a:ext cx="4953000" cy="47566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tabLst>
                <a:tab pos="91440" algn="l"/>
              </a:tabLst>
            </a:pPr>
            <a:r>
              <a:rPr lang="th-TH" sz="2800" b="1" dirty="0">
                <a:latin typeface="Angsana New" panose="02020603050405020304" pitchFamily="18" charset="-34"/>
                <a:cs typeface="Angsana New" panose="02020603050405020304" pitchFamily="18" charset="-34"/>
                <a:sym typeface="Wingdings 2"/>
              </a:rPr>
              <a:t></a:t>
            </a:r>
            <a:r>
              <a:rPr lang="th-TH" sz="28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ข้อมูลอื่นๆ ทั้งหมด</a:t>
            </a:r>
          </a:p>
          <a:p>
            <a:pPr>
              <a:lnSpc>
                <a:spcPct val="90000"/>
              </a:lnSpc>
              <a:tabLst>
                <a:tab pos="91440" algn="l"/>
              </a:tabLst>
            </a:pPr>
            <a:r>
              <a:rPr lang="th-TH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r>
              <a:rPr lang="th-TH" sz="2800" b="1" dirty="0">
                <a:latin typeface="Angsana New" panose="02020603050405020304" pitchFamily="18" charset="-34"/>
                <a:cs typeface="Angsana New" panose="02020603050405020304" pitchFamily="18" charset="-34"/>
                <a:sym typeface="Wingdings 2"/>
              </a:rPr>
              <a:t> </a:t>
            </a:r>
            <a:r>
              <a:rPr lang="th-TH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ตัวเลขความลึกน้ำเฝ้าระวัง</a:t>
            </a:r>
          </a:p>
          <a:p>
            <a:pPr>
              <a:lnSpc>
                <a:spcPct val="90000"/>
              </a:lnSpc>
              <a:tabLst>
                <a:tab pos="91440" algn="l"/>
              </a:tabLst>
            </a:pPr>
            <a:r>
              <a:rPr lang="th-TH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	     </a:t>
            </a:r>
            <a:r>
              <a:rPr lang="th-TH" sz="2800" b="1" dirty="0">
                <a:latin typeface="Angsana New" panose="02020603050405020304" pitchFamily="18" charset="-34"/>
                <a:cs typeface="Angsana New" panose="02020603050405020304" pitchFamily="18" charset="-34"/>
                <a:sym typeface="Wingdings 2"/>
              </a:rPr>
              <a:t></a:t>
            </a:r>
            <a:r>
              <a:rPr lang="th-TH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มีค่าความลึกมากกว่า.......เมตร</a:t>
            </a:r>
          </a:p>
          <a:p>
            <a:pPr>
              <a:lnSpc>
                <a:spcPct val="90000"/>
              </a:lnSpc>
              <a:tabLst>
                <a:tab pos="91440" algn="l"/>
              </a:tabLst>
            </a:pPr>
            <a:r>
              <a:rPr lang="th-TH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r>
              <a:rPr lang="th-TH" sz="2800" b="1" dirty="0">
                <a:latin typeface="Angsana New" panose="02020603050405020304" pitchFamily="18" charset="-34"/>
                <a:cs typeface="Angsana New" panose="02020603050405020304" pitchFamily="18" charset="-34"/>
                <a:sym typeface="Wingdings 2"/>
              </a:rPr>
              <a:t> </a:t>
            </a:r>
            <a:r>
              <a:rPr lang="th-TH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สายเคเบิลและท่อทางใต้น้ำ</a:t>
            </a:r>
          </a:p>
          <a:p>
            <a:pPr>
              <a:lnSpc>
                <a:spcPct val="90000"/>
              </a:lnSpc>
              <a:tabLst>
                <a:tab pos="91440" algn="l"/>
              </a:tabLst>
            </a:pPr>
            <a:r>
              <a:rPr lang="th-TH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r>
              <a:rPr lang="th-TH" sz="2800" b="1" dirty="0">
                <a:latin typeface="Angsana New" panose="02020603050405020304" pitchFamily="18" charset="-34"/>
                <a:cs typeface="Angsana New" panose="02020603050405020304" pitchFamily="18" charset="-34"/>
                <a:sym typeface="Wingdings 2"/>
              </a:rPr>
              <a:t> </a:t>
            </a:r>
            <a:r>
              <a:rPr lang="th-TH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สิ่งอันตรายใต้น้ำโดดเดี่ยวทั้งหมด</a:t>
            </a:r>
          </a:p>
          <a:p>
            <a:pPr>
              <a:lnSpc>
                <a:spcPct val="90000"/>
              </a:lnSpc>
              <a:tabLst>
                <a:tab pos="91440" algn="l"/>
              </a:tabLst>
            </a:pPr>
            <a:r>
              <a:rPr lang="th-TH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r>
              <a:rPr lang="th-TH" sz="2800" b="1" dirty="0">
                <a:latin typeface="Angsana New" panose="02020603050405020304" pitchFamily="18" charset="-34"/>
                <a:cs typeface="Angsana New" panose="02020603050405020304" pitchFamily="18" charset="-34"/>
                <a:sym typeface="Wingdings 2"/>
              </a:rPr>
              <a:t> </a:t>
            </a:r>
            <a:r>
              <a:rPr lang="th-TH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ค่าอัตราเปลี่ยนแม่เหล็ก</a:t>
            </a:r>
          </a:p>
          <a:p>
            <a:pPr>
              <a:lnSpc>
                <a:spcPct val="90000"/>
              </a:lnSpc>
              <a:tabLst>
                <a:tab pos="91440" algn="l"/>
              </a:tabLst>
            </a:pPr>
            <a:r>
              <a:rPr lang="th-TH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r>
              <a:rPr lang="th-TH" sz="2800" b="1" dirty="0">
                <a:latin typeface="Angsana New" panose="02020603050405020304" pitchFamily="18" charset="-34"/>
                <a:cs typeface="Angsana New" panose="02020603050405020304" pitchFamily="18" charset="-34"/>
                <a:sym typeface="Wingdings 2"/>
              </a:rPr>
              <a:t> </a:t>
            </a:r>
            <a:r>
              <a:rPr lang="th-TH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เส้นชั้นความลึกเท่า</a:t>
            </a:r>
          </a:p>
          <a:p>
            <a:pPr>
              <a:lnSpc>
                <a:spcPct val="90000"/>
              </a:lnSpc>
              <a:tabLst>
                <a:tab pos="91440" algn="l"/>
              </a:tabLst>
            </a:pPr>
            <a:r>
              <a:rPr lang="th-TH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r>
              <a:rPr lang="th-TH" sz="2800" b="1" dirty="0">
                <a:latin typeface="Angsana New" panose="02020603050405020304" pitchFamily="18" charset="-34"/>
                <a:cs typeface="Angsana New" panose="02020603050405020304" pitchFamily="18" charset="-34"/>
                <a:sym typeface="Wingdings 2"/>
              </a:rPr>
              <a:t> </a:t>
            </a:r>
            <a:r>
              <a:rPr lang="th-TH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เลขกำกับชั้นความลึกเท่า</a:t>
            </a:r>
          </a:p>
          <a:p>
            <a:pPr>
              <a:lnSpc>
                <a:spcPct val="90000"/>
              </a:lnSpc>
              <a:tabLst>
                <a:tab pos="91440" algn="l"/>
              </a:tabLst>
            </a:pPr>
            <a:r>
              <a:rPr lang="th-TH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r>
              <a:rPr lang="th-TH" sz="2800" b="1" dirty="0">
                <a:latin typeface="Angsana New" panose="02020603050405020304" pitchFamily="18" charset="-34"/>
                <a:cs typeface="Angsana New" panose="02020603050405020304" pitchFamily="18" charset="-34"/>
                <a:sym typeface="Wingdings 2"/>
              </a:rPr>
              <a:t> </a:t>
            </a:r>
            <a:r>
              <a:rPr lang="th-TH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ลักษณะพื้นท้องทะเล</a:t>
            </a:r>
          </a:p>
          <a:p>
            <a:pPr>
              <a:lnSpc>
                <a:spcPct val="90000"/>
              </a:lnSpc>
              <a:tabLst>
                <a:tab pos="91440" algn="l"/>
              </a:tabLst>
            </a:pPr>
            <a:r>
              <a:rPr lang="th-TH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r>
              <a:rPr lang="th-TH" sz="2800" b="1" dirty="0">
                <a:latin typeface="Angsana New" panose="02020603050405020304" pitchFamily="18" charset="-34"/>
                <a:cs typeface="Angsana New" panose="02020603050405020304" pitchFamily="18" charset="-34"/>
                <a:sym typeface="Wingdings 2"/>
              </a:rPr>
              <a:t> </a:t>
            </a:r>
            <a:r>
              <a:rPr lang="th-TH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ระดับน้ำ</a:t>
            </a:r>
          </a:p>
          <a:p>
            <a:pPr>
              <a:lnSpc>
                <a:spcPct val="90000"/>
              </a:lnSpc>
              <a:tabLst>
                <a:tab pos="91440" algn="l"/>
              </a:tabLst>
            </a:pPr>
            <a:r>
              <a:rPr lang="th-TH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r>
              <a:rPr lang="th-TH" sz="2800" b="1" dirty="0">
                <a:latin typeface="Angsana New" panose="02020603050405020304" pitchFamily="18" charset="-34"/>
                <a:cs typeface="Angsana New" panose="02020603050405020304" pitchFamily="18" charset="-34"/>
                <a:sym typeface="Wingdings 2"/>
              </a:rPr>
              <a:t> </a:t>
            </a:r>
            <a:r>
              <a:rPr lang="th-TH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ข้อมูลเบ็ดเตล็ด</a:t>
            </a:r>
          </a:p>
          <a:p>
            <a:pPr>
              <a:lnSpc>
                <a:spcPct val="90000"/>
              </a:lnSpc>
              <a:tabLst>
                <a:tab pos="91440" algn="l"/>
              </a:tabLst>
            </a:pPr>
            <a:endParaRPr lang="th-TH" sz="28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2" name="วงเล็บปีกกาขวา 1"/>
          <p:cNvSpPr/>
          <p:nvPr/>
        </p:nvSpPr>
        <p:spPr>
          <a:xfrm>
            <a:off x="3111500" y="1905359"/>
            <a:ext cx="304800" cy="2362200"/>
          </a:xfrm>
          <a:prstGeom prst="rightBrac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ลูกศรเชื่อมต่อแบบตรง 4"/>
          <p:cNvCxnSpPr/>
          <p:nvPr/>
        </p:nvCxnSpPr>
        <p:spPr>
          <a:xfrm>
            <a:off x="3429000" y="3086459"/>
            <a:ext cx="838200" cy="15514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รูปภาพ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399" y="60376"/>
            <a:ext cx="746079" cy="64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424203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143.jpe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700" y="1414462"/>
            <a:ext cx="3644900" cy="5443538"/>
          </a:xfrm>
          <a:prstGeom prst="rect">
            <a:avLst/>
          </a:prstGeom>
        </p:spPr>
      </p:pic>
      <p:sp>
        <p:nvSpPr>
          <p:cNvPr id="23554" name="สี่เหลี่ยมผืนผ้า 6"/>
          <p:cNvSpPr>
            <a:spLocks noChangeArrowheads="1"/>
          </p:cNvSpPr>
          <p:nvPr/>
        </p:nvSpPr>
        <p:spPr bwMode="auto">
          <a:xfrm>
            <a:off x="228600" y="442301"/>
            <a:ext cx="914558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th-TH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การแสดงผลแผนที่เดินเรืออิเล็กทรอนิกส์ (</a:t>
            </a:r>
            <a:r>
              <a:rPr lang="en-US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Chart Display)</a:t>
            </a:r>
            <a:endParaRPr lang="th-TH" altLang="th-TH" sz="24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>
              <a:defRPr/>
            </a:pPr>
            <a:r>
              <a:rPr lang="en-US" altLang="th-TH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ngsana New" panose="02020603050405020304" pitchFamily="18" charset="-34"/>
              </a:rPr>
              <a:t>ORCA NAVY </a:t>
            </a:r>
            <a:r>
              <a:rPr lang="en-US" altLang="th-TH" sz="4400" b="1" dirty="0">
                <a:latin typeface="Angsana New" panose="02020603050405020304" pitchFamily="18" charset="-34"/>
              </a:rPr>
              <a:t>G2</a:t>
            </a:r>
            <a:r>
              <a:rPr lang="th-TH" altLang="th-TH" sz="4400" b="1" dirty="0">
                <a:latin typeface="Angsana New" panose="02020603050405020304" pitchFamily="18" charset="-34"/>
              </a:rPr>
              <a:t> </a:t>
            </a:r>
            <a:r>
              <a:rPr lang="en-US" altLang="th-TH" sz="4400" b="1" dirty="0">
                <a:latin typeface="Angsana New" panose="02020603050405020304" pitchFamily="18" charset="-34"/>
              </a:rPr>
              <a:t> </a:t>
            </a:r>
            <a:r>
              <a:rPr lang="th-TH" altLang="th-TH" sz="4400" b="1" dirty="0">
                <a:latin typeface="Angsana New" panose="02020603050405020304" pitchFamily="18" charset="-34"/>
              </a:rPr>
              <a:t>                                </a:t>
            </a:r>
            <a:r>
              <a:rPr lang="th-TH" altLang="th-TH" sz="2400" b="1" dirty="0">
                <a:latin typeface="Angsana New" panose="02020603050405020304" pitchFamily="18" charset="-34"/>
              </a:rPr>
              <a:t>โครงการวิจัยระบบ </a:t>
            </a:r>
            <a:r>
              <a:rPr lang="en-US" altLang="th-TH" sz="2400" b="1" dirty="0">
                <a:latin typeface="Angsana New" panose="02020603050405020304" pitchFamily="18" charset="-34"/>
              </a:rPr>
              <a:t>ECS</a:t>
            </a:r>
            <a:endParaRPr lang="th-TH" altLang="th-TH" sz="2400" b="1" dirty="0">
              <a:latin typeface="Angsana New" panose="02020603050405020304" pitchFamily="18" charset="-34"/>
            </a:endParaRPr>
          </a:p>
        </p:txBody>
      </p:sp>
      <p:sp>
        <p:nvSpPr>
          <p:cNvPr id="18" name="สี่เหลี่ยมผืนผ้า 17"/>
          <p:cNvSpPr/>
          <p:nvPr/>
        </p:nvSpPr>
        <p:spPr>
          <a:xfrm>
            <a:off x="4152900" y="1515924"/>
            <a:ext cx="4953000" cy="47459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tabLst>
                <a:tab pos="91440" algn="l"/>
              </a:tabLst>
            </a:pPr>
            <a:r>
              <a:rPr lang="th-TH" sz="1600" dirty="0">
                <a:latin typeface="Angsana New" panose="02020603050405020304" pitchFamily="18" charset="-34"/>
                <a:cs typeface="Angsana New" panose="02020603050405020304" pitchFamily="18" charset="-34"/>
                <a:sym typeface="Wingdings 3"/>
              </a:rPr>
              <a:t></a:t>
            </a:r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รูปแบบ</a:t>
            </a:r>
          </a:p>
          <a:p>
            <a:pPr>
              <a:lnSpc>
                <a:spcPct val="90000"/>
              </a:lnSpc>
              <a:tabLst>
                <a:tab pos="91440" algn="l"/>
              </a:tabLst>
            </a:pPr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  <a:sym typeface="Wingdings 2"/>
              </a:rPr>
              <a:t> </a:t>
            </a:r>
            <a:r>
              <a:rPr lang="en-US" sz="2400" dirty="0">
                <a:latin typeface="Angsana New" panose="02020603050405020304" pitchFamily="18" charset="-34"/>
                <a:cs typeface="Angsana New" panose="02020603050405020304" pitchFamily="18" charset="-34"/>
                <a:sym typeface="Wingdings 2"/>
              </a:rPr>
              <a:t> </a:t>
            </a:r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  <a:sym typeface="Wingdings 2"/>
              </a:rPr>
              <a:t>จุดสัญลักษณ์</a:t>
            </a:r>
          </a:p>
          <a:p>
            <a:pPr>
              <a:lnSpc>
                <a:spcPct val="90000"/>
              </a:lnSpc>
              <a:tabLst>
                <a:tab pos="91440" algn="l"/>
              </a:tabLst>
            </a:pPr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  <a:sym typeface="Wingdings 2"/>
              </a:rPr>
              <a:t>		</a:t>
            </a:r>
            <a:r>
              <a:rPr lang="th-TH" dirty="0">
                <a:latin typeface="Angsana New" panose="02020603050405020304" pitchFamily="18" charset="-34"/>
                <a:cs typeface="Angsana New" panose="02020603050405020304" pitchFamily="18" charset="-34"/>
                <a:sym typeface="Wingdings 2"/>
              </a:rPr>
              <a:t></a:t>
            </a:r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  <a:sym typeface="Wingdings 2"/>
              </a:rPr>
              <a:t>แบบย่ออย่างง่าย	  </a:t>
            </a:r>
            <a:r>
              <a:rPr lang="th-TH" dirty="0">
                <a:latin typeface="Angsana New" panose="02020603050405020304" pitchFamily="18" charset="-34"/>
                <a:cs typeface="Angsana New" panose="02020603050405020304" pitchFamily="18" charset="-34"/>
                <a:sym typeface="Wingdings 2"/>
              </a:rPr>
              <a:t></a:t>
            </a:r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  <a:sym typeface="Wingdings 2"/>
              </a:rPr>
              <a:t>แบบดั้งเดิม</a:t>
            </a:r>
            <a:endParaRPr lang="th-TH" sz="24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>
              <a:lnSpc>
                <a:spcPct val="90000"/>
              </a:lnSpc>
              <a:tabLst>
                <a:tab pos="91440" algn="l"/>
              </a:tabLst>
            </a:pPr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	   ขอบเขตพื้นที่</a:t>
            </a:r>
          </a:p>
          <a:p>
            <a:pPr>
              <a:lnSpc>
                <a:spcPct val="90000"/>
              </a:lnSpc>
              <a:tabLst>
                <a:tab pos="91440" algn="l"/>
              </a:tabLst>
            </a:pPr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  <a:sym typeface="Wingdings 2"/>
              </a:rPr>
              <a:t>		</a:t>
            </a:r>
            <a:r>
              <a:rPr lang="th-TH" dirty="0">
                <a:latin typeface="Angsana New" panose="02020603050405020304" pitchFamily="18" charset="-34"/>
                <a:cs typeface="Angsana New" panose="02020603050405020304" pitchFamily="18" charset="-34"/>
                <a:sym typeface="Wingdings 2"/>
              </a:rPr>
              <a:t></a:t>
            </a:r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  <a:sym typeface="Wingdings 2"/>
              </a:rPr>
              <a:t>เส้นทั่วไป	  </a:t>
            </a:r>
            <a:r>
              <a:rPr lang="th-TH" dirty="0">
                <a:latin typeface="Angsana New" panose="02020603050405020304" pitchFamily="18" charset="-34"/>
                <a:cs typeface="Angsana New" panose="02020603050405020304" pitchFamily="18" charset="-34"/>
                <a:sym typeface="Wingdings 2"/>
              </a:rPr>
              <a:t></a:t>
            </a:r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  <a:sym typeface="Wingdings 2"/>
              </a:rPr>
              <a:t>เส้นสัญลักษณ์</a:t>
            </a:r>
            <a:endParaRPr lang="th-TH" sz="24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>
              <a:lnSpc>
                <a:spcPct val="90000"/>
              </a:lnSpc>
              <a:tabLst>
                <a:tab pos="91440" algn="l"/>
              </a:tabLst>
            </a:pPr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th-TH" sz="1600" dirty="0">
                <a:latin typeface="Angsana New" panose="02020603050405020304" pitchFamily="18" charset="-34"/>
                <a:cs typeface="Angsana New" panose="02020603050405020304" pitchFamily="18" charset="-34"/>
                <a:sym typeface="Wingdings 3"/>
              </a:rPr>
              <a:t></a:t>
            </a:r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การกรองข้อมูล</a:t>
            </a:r>
          </a:p>
          <a:p>
            <a:pPr>
              <a:lnSpc>
                <a:spcPct val="90000"/>
              </a:lnSpc>
              <a:tabLst>
                <a:tab pos="91440" algn="l"/>
              </a:tabLst>
            </a:pPr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  <a:sym typeface="Wingdings 2"/>
              </a:rPr>
              <a:t>  </a:t>
            </a:r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เปิดการใช้งาน </a:t>
            </a:r>
            <a:r>
              <a:rPr lang="en-US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SCAMIN</a:t>
            </a:r>
            <a:endParaRPr lang="th-TH" sz="24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>
              <a:lnSpc>
                <a:spcPct val="90000"/>
              </a:lnSpc>
              <a:tabLst>
                <a:tab pos="91440" algn="l"/>
              </a:tabLst>
            </a:pPr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  <a:sym typeface="Wingdings 2"/>
              </a:rPr>
              <a:t>  เปิดการใช้งานการกรองรูปสัญลักษณ์</a:t>
            </a:r>
          </a:p>
          <a:p>
            <a:pPr>
              <a:lnSpc>
                <a:spcPct val="90000"/>
              </a:lnSpc>
              <a:tabLst>
                <a:tab pos="91440" algn="l"/>
              </a:tabLst>
            </a:pPr>
            <a:r>
              <a:rPr lang="th-TH" sz="1600" dirty="0">
                <a:latin typeface="Angsana New" panose="02020603050405020304" pitchFamily="18" charset="-34"/>
                <a:cs typeface="Angsana New" panose="02020603050405020304" pitchFamily="18" charset="-34"/>
                <a:sym typeface="Wingdings 3"/>
              </a:rPr>
              <a:t></a:t>
            </a:r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เส้นทางเดินเรือ</a:t>
            </a:r>
          </a:p>
          <a:p>
            <a:pPr>
              <a:lnSpc>
                <a:spcPct val="90000"/>
              </a:lnSpc>
              <a:tabLst>
                <a:tab pos="91440" algn="l"/>
              </a:tabLst>
            </a:pPr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  <a:sym typeface="Wingdings 2"/>
              </a:rPr>
              <a:t>  </a:t>
            </a:r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แสดงขอบเขต </a:t>
            </a:r>
            <a:r>
              <a:rPr lang="en-US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XTD </a:t>
            </a:r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(ตกขวา – ซ้าย)</a:t>
            </a:r>
          </a:p>
          <a:p>
            <a:pPr>
              <a:lnSpc>
                <a:spcPct val="90000"/>
              </a:lnSpc>
              <a:tabLst>
                <a:tab pos="91440" algn="l"/>
              </a:tabLst>
            </a:pPr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  <a:sym typeface="Wingdings 2"/>
              </a:rPr>
              <a:t>  แสดงทิศทางและความเร็วที่วางแผนไว้</a:t>
            </a:r>
            <a:endParaRPr lang="th-TH" sz="24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>
              <a:lnSpc>
                <a:spcPct val="90000"/>
              </a:lnSpc>
              <a:tabLst>
                <a:tab pos="91440" algn="l"/>
              </a:tabLst>
            </a:pPr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  <a:sym typeface="Wingdings 2"/>
              </a:rPr>
              <a:t>  แสดงเส้น </a:t>
            </a:r>
            <a:r>
              <a:rPr lang="en-US" sz="2400" dirty="0">
                <a:latin typeface="Angsana New" panose="02020603050405020304" pitchFamily="18" charset="-34"/>
                <a:cs typeface="Angsana New" panose="02020603050405020304" pitchFamily="18" charset="-34"/>
                <a:sym typeface="Wingdings 2"/>
              </a:rPr>
              <a:t>WOL</a:t>
            </a:r>
            <a:endParaRPr lang="th-TH" sz="24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>
              <a:lnSpc>
                <a:spcPct val="90000"/>
              </a:lnSpc>
              <a:tabLst>
                <a:tab pos="91440" algn="l"/>
              </a:tabLst>
            </a:pPr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  <a:sym typeface="Wingdings 2"/>
              </a:rPr>
              <a:t>  แสดงเส้น </a:t>
            </a:r>
            <a:r>
              <a:rPr lang="en-US" sz="2400" dirty="0">
                <a:latin typeface="Angsana New" panose="02020603050405020304" pitchFamily="18" charset="-34"/>
                <a:cs typeface="Angsana New" panose="02020603050405020304" pitchFamily="18" charset="-34"/>
                <a:sym typeface="Wingdings 2"/>
              </a:rPr>
              <a:t>abeam</a:t>
            </a:r>
            <a:endParaRPr lang="th-TH" sz="24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>
              <a:lnSpc>
                <a:spcPct val="90000"/>
              </a:lnSpc>
              <a:tabLst>
                <a:tab pos="91440" algn="l"/>
              </a:tabLst>
            </a:pPr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	 </a:t>
            </a:r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  <a:sym typeface="Wingdings 2"/>
              </a:rPr>
              <a:t> แสดงเส้นขนาดหลัก</a:t>
            </a:r>
            <a:endParaRPr lang="th-TH" sz="24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2" name="วงเล็บปีกกาขวา 1"/>
          <p:cNvSpPr/>
          <p:nvPr/>
        </p:nvSpPr>
        <p:spPr>
          <a:xfrm>
            <a:off x="2895600" y="1905358"/>
            <a:ext cx="520700" cy="3200041"/>
          </a:xfrm>
          <a:prstGeom prst="rightBrac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ลูกศรเชื่อมต่อแบบตรง 4"/>
          <p:cNvCxnSpPr/>
          <p:nvPr/>
        </p:nvCxnSpPr>
        <p:spPr>
          <a:xfrm>
            <a:off x="3429000" y="3086459"/>
            <a:ext cx="838200" cy="15514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รูปภาพ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399" y="60376"/>
            <a:ext cx="746079" cy="64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742917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143.jpeg"/>
          <p:cNvPicPr/>
          <p:nvPr/>
        </p:nvPicPr>
        <p:blipFill rotWithShape="1">
          <a:blip r:embed="rId2" cstate="print"/>
          <a:srcRect t="67804"/>
          <a:stretch/>
        </p:blipFill>
        <p:spPr>
          <a:xfrm>
            <a:off x="38100" y="1398731"/>
            <a:ext cx="3644900" cy="1752601"/>
          </a:xfrm>
          <a:prstGeom prst="rect">
            <a:avLst/>
          </a:prstGeom>
        </p:spPr>
      </p:pic>
      <p:sp>
        <p:nvSpPr>
          <p:cNvPr id="23554" name="สี่เหลี่ยมผืนผ้า 6"/>
          <p:cNvSpPr>
            <a:spLocks noChangeArrowheads="1"/>
          </p:cNvSpPr>
          <p:nvPr/>
        </p:nvSpPr>
        <p:spPr bwMode="auto">
          <a:xfrm>
            <a:off x="-48155" y="389691"/>
            <a:ext cx="914558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th-TH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การแสดงผลแผนที่เดินเรืออิเล็กทรอนิกส์ (</a:t>
            </a:r>
            <a:r>
              <a:rPr lang="en-US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Chart Display)</a:t>
            </a:r>
            <a:endParaRPr lang="th-TH" altLang="th-TH" sz="24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>
              <a:defRPr/>
            </a:pPr>
            <a:r>
              <a:rPr lang="en-US" altLang="th-TH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ngsana New" panose="02020603050405020304" pitchFamily="18" charset="-34"/>
              </a:rPr>
              <a:t>ORCA NAVY </a:t>
            </a:r>
            <a:r>
              <a:rPr lang="en-US" altLang="th-TH" sz="4400" b="1" dirty="0">
                <a:latin typeface="Angsana New" panose="02020603050405020304" pitchFamily="18" charset="-34"/>
              </a:rPr>
              <a:t>G2</a:t>
            </a:r>
            <a:r>
              <a:rPr lang="th-TH" altLang="th-TH" sz="4400" b="1" dirty="0">
                <a:latin typeface="Angsana New" panose="02020603050405020304" pitchFamily="18" charset="-34"/>
              </a:rPr>
              <a:t> </a:t>
            </a:r>
            <a:r>
              <a:rPr lang="en-US" altLang="th-TH" sz="4400" b="1" dirty="0">
                <a:latin typeface="Angsana New" panose="02020603050405020304" pitchFamily="18" charset="-34"/>
              </a:rPr>
              <a:t> </a:t>
            </a:r>
            <a:r>
              <a:rPr lang="th-TH" altLang="th-TH" sz="4400" b="1" dirty="0">
                <a:latin typeface="Angsana New" panose="02020603050405020304" pitchFamily="18" charset="-34"/>
              </a:rPr>
              <a:t>                                </a:t>
            </a:r>
            <a:r>
              <a:rPr lang="th-TH" altLang="th-TH" sz="2400" b="1" dirty="0">
                <a:latin typeface="Angsana New" panose="02020603050405020304" pitchFamily="18" charset="-34"/>
              </a:rPr>
              <a:t>โครงการวิจัยระบบ </a:t>
            </a:r>
            <a:r>
              <a:rPr lang="en-US" altLang="th-TH" sz="2400" b="1" dirty="0">
                <a:latin typeface="Angsana New" panose="02020603050405020304" pitchFamily="18" charset="-34"/>
              </a:rPr>
              <a:t>ECS</a:t>
            </a:r>
            <a:endParaRPr lang="th-TH" altLang="th-TH" sz="2400" b="1" dirty="0">
              <a:latin typeface="Angsana New" panose="02020603050405020304" pitchFamily="18" charset="-34"/>
            </a:endParaRPr>
          </a:p>
        </p:txBody>
      </p:sp>
      <p:sp>
        <p:nvSpPr>
          <p:cNvPr id="18" name="สี่เหลี่ยมผืนผ้า 17"/>
          <p:cNvSpPr/>
          <p:nvPr/>
        </p:nvSpPr>
        <p:spPr>
          <a:xfrm>
            <a:off x="4275667" y="1314828"/>
            <a:ext cx="4953000" cy="57523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tabLst>
                <a:tab pos="91440" algn="l"/>
              </a:tabLst>
            </a:pPr>
            <a:r>
              <a:rPr lang="th-TH" sz="1600" dirty="0">
                <a:latin typeface="Angsana New" panose="02020603050405020304" pitchFamily="18" charset="-34"/>
                <a:cs typeface="Angsana New" panose="02020603050405020304" pitchFamily="18" charset="-34"/>
                <a:sym typeface="Wingdings 3"/>
              </a:rPr>
              <a:t></a:t>
            </a:r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วัตถุรูปลักษณ์ตามขอบเขตเวลาที่กำหนด</a:t>
            </a:r>
          </a:p>
          <a:p>
            <a:pPr>
              <a:lnSpc>
                <a:spcPct val="90000"/>
              </a:lnSpc>
              <a:tabLst>
                <a:tab pos="91440" algn="l"/>
              </a:tabLst>
            </a:pPr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  <a:sym typeface="Wingdings 2"/>
              </a:rPr>
              <a:t> </a:t>
            </a:r>
            <a:r>
              <a:rPr lang="en-US" sz="2400" dirty="0">
                <a:latin typeface="Angsana New" panose="02020603050405020304" pitchFamily="18" charset="-34"/>
                <a:cs typeface="Angsana New" panose="02020603050405020304" pitchFamily="18" charset="-34"/>
                <a:sym typeface="Wingdings 2"/>
              </a:rPr>
              <a:t> </a:t>
            </a:r>
            <a:r>
              <a:rPr lang="th-TH" dirty="0">
                <a:latin typeface="Angsana New" panose="02020603050405020304" pitchFamily="18" charset="-34"/>
                <a:cs typeface="Angsana New" panose="02020603050405020304" pitchFamily="18" charset="-34"/>
                <a:sym typeface="Wingdings 2"/>
              </a:rPr>
              <a:t></a:t>
            </a:r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  <a:sym typeface="Wingdings 2"/>
              </a:rPr>
              <a:t>ไม่กำหนดวันที่	  </a:t>
            </a:r>
          </a:p>
          <a:p>
            <a:pPr>
              <a:lnSpc>
                <a:spcPct val="90000"/>
              </a:lnSpc>
              <a:tabLst>
                <a:tab pos="91440" algn="l"/>
              </a:tabLst>
            </a:pPr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  <a:sym typeface="Wingdings 2"/>
              </a:rPr>
              <a:t>	  </a:t>
            </a:r>
            <a:r>
              <a:rPr lang="th-TH" dirty="0">
                <a:latin typeface="Angsana New" panose="02020603050405020304" pitchFamily="18" charset="-34"/>
                <a:cs typeface="Angsana New" panose="02020603050405020304" pitchFamily="18" charset="-34"/>
                <a:sym typeface="Wingdings 2"/>
              </a:rPr>
              <a:t></a:t>
            </a:r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  <a:sym typeface="Wingdings 2"/>
              </a:rPr>
              <a:t>วัน ณ ปัจจุบัน</a:t>
            </a:r>
            <a:endParaRPr lang="th-TH" sz="24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>
              <a:lnSpc>
                <a:spcPct val="90000"/>
              </a:lnSpc>
              <a:tabLst>
                <a:tab pos="91440" algn="l"/>
              </a:tabLst>
            </a:pPr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	  </a:t>
            </a:r>
            <a:r>
              <a:rPr lang="th-TH" dirty="0">
                <a:latin typeface="Angsana New" panose="02020603050405020304" pitchFamily="18" charset="-34"/>
                <a:cs typeface="Angsana New" panose="02020603050405020304" pitchFamily="18" charset="-34"/>
                <a:sym typeface="Wingdings 2"/>
              </a:rPr>
              <a:t></a:t>
            </a:r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  <a:sym typeface="Wingdings 2"/>
              </a:rPr>
              <a:t>วันตามกำหนด</a:t>
            </a:r>
          </a:p>
          <a:p>
            <a:pPr>
              <a:lnSpc>
                <a:spcPct val="90000"/>
              </a:lnSpc>
              <a:tabLst>
                <a:tab pos="91440" algn="l"/>
              </a:tabLst>
            </a:pPr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  <a:sym typeface="Wingdings 2"/>
              </a:rPr>
              <a:t>       วัน.เดือน.ปี	  </a:t>
            </a:r>
          </a:p>
          <a:p>
            <a:pPr>
              <a:lnSpc>
                <a:spcPct val="90000"/>
              </a:lnSpc>
              <a:tabLst>
                <a:tab pos="91440" algn="l"/>
              </a:tabLst>
            </a:pPr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  <a:sym typeface="Wingdings 2"/>
              </a:rPr>
              <a:t> 	  </a:t>
            </a:r>
            <a:r>
              <a:rPr lang="th-TH" dirty="0">
                <a:latin typeface="Angsana New" panose="02020603050405020304" pitchFamily="18" charset="-34"/>
                <a:cs typeface="Angsana New" panose="02020603050405020304" pitchFamily="18" charset="-34"/>
                <a:sym typeface="Wingdings 2"/>
              </a:rPr>
              <a:t></a:t>
            </a:r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  <a:sym typeface="Wingdings 2"/>
              </a:rPr>
              <a:t>ช่วงวันที่กำหนด</a:t>
            </a:r>
          </a:p>
          <a:p>
            <a:pPr>
              <a:lnSpc>
                <a:spcPct val="90000"/>
              </a:lnSpc>
              <a:tabLst>
                <a:tab pos="91440" algn="l"/>
              </a:tabLst>
            </a:pPr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  <a:sym typeface="Wingdings 2"/>
              </a:rPr>
              <a:t>	      จาก วัน.เดือน.ปี  ถึง วัน.เดือน.ปี</a:t>
            </a:r>
            <a:endParaRPr lang="en-US" sz="2400" dirty="0">
              <a:latin typeface="Angsana New" panose="02020603050405020304" pitchFamily="18" charset="-34"/>
              <a:cs typeface="Angsana New" panose="02020603050405020304" pitchFamily="18" charset="-34"/>
              <a:sym typeface="Wingdings 2"/>
            </a:endParaRPr>
          </a:p>
          <a:p>
            <a:pPr>
              <a:lnSpc>
                <a:spcPct val="90000"/>
              </a:lnSpc>
              <a:tabLst>
                <a:tab pos="91440" algn="l"/>
              </a:tabLst>
            </a:pPr>
            <a:endParaRPr lang="th-TH" sz="24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>
              <a:lnSpc>
                <a:spcPct val="90000"/>
              </a:lnSpc>
              <a:tabLst>
                <a:tab pos="91440" algn="l"/>
              </a:tabLst>
            </a:pPr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th-TH" sz="1600" dirty="0">
                <a:latin typeface="Angsana New" panose="02020603050405020304" pitchFamily="18" charset="-34"/>
                <a:cs typeface="Angsana New" panose="02020603050405020304" pitchFamily="18" charset="-34"/>
                <a:sym typeface="Wingdings 3"/>
              </a:rPr>
              <a:t></a:t>
            </a:r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  <a:sym typeface="Wingdings 3"/>
              </a:rPr>
              <a:t>รูปลักษณ์ตามผู้ใช้กำหนด</a:t>
            </a:r>
            <a:endParaRPr lang="th-TH" sz="24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>
              <a:lnSpc>
                <a:spcPct val="90000"/>
              </a:lnSpc>
              <a:tabLst>
                <a:tab pos="91440" algn="l"/>
              </a:tabLst>
            </a:pPr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  <a:sym typeface="Wingdings 2"/>
              </a:rPr>
              <a:t>  </a:t>
            </a:r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แสดงวัตถุรูปลักษณ์ที่เป็นอันตรายต่อการเดินเรือ</a:t>
            </a:r>
          </a:p>
          <a:p>
            <a:pPr>
              <a:lnSpc>
                <a:spcPct val="90000"/>
              </a:lnSpc>
              <a:tabLst>
                <a:tab pos="91440" algn="l"/>
              </a:tabLst>
            </a:pPr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  <a:sym typeface="Wingdings 2"/>
              </a:rPr>
              <a:t>  แสดงวัตถุรูปลักษณ์อื่นๆ ทั้งหมด</a:t>
            </a:r>
          </a:p>
          <a:p>
            <a:pPr>
              <a:lnSpc>
                <a:spcPct val="90000"/>
              </a:lnSpc>
              <a:tabLst>
                <a:tab pos="91440" algn="l"/>
              </a:tabLst>
            </a:pPr>
            <a:r>
              <a:rPr lang="th-TH" sz="1600" dirty="0">
                <a:latin typeface="Angsana New" panose="02020603050405020304" pitchFamily="18" charset="-34"/>
                <a:cs typeface="Angsana New" panose="02020603050405020304" pitchFamily="18" charset="-34"/>
                <a:sym typeface="Wingdings 3"/>
              </a:rPr>
              <a:t></a:t>
            </a:r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ข้อมูลข่าวอากาศ </a:t>
            </a:r>
            <a:r>
              <a:rPr lang="en-US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NAVTEX</a:t>
            </a:r>
            <a:endParaRPr lang="th-TH" sz="24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>
              <a:lnSpc>
                <a:spcPct val="90000"/>
              </a:lnSpc>
              <a:tabLst>
                <a:tab pos="91440" algn="l"/>
              </a:tabLst>
            </a:pPr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  <a:sym typeface="Wingdings 2"/>
              </a:rPr>
              <a:t>  </a:t>
            </a:r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แสดงวัตถุรูปลักษณ์ที่เป็นอันตรายต่อการเดินเรือ</a:t>
            </a:r>
          </a:p>
          <a:p>
            <a:pPr>
              <a:lnSpc>
                <a:spcPct val="90000"/>
              </a:lnSpc>
              <a:tabLst>
                <a:tab pos="91440" algn="l"/>
              </a:tabLst>
            </a:pPr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  <a:sym typeface="Wingdings 2"/>
              </a:rPr>
              <a:t> </a:t>
            </a:r>
            <a:r>
              <a:rPr lang="en-US" sz="2400" dirty="0">
                <a:latin typeface="Angsana New" panose="02020603050405020304" pitchFamily="18" charset="-34"/>
                <a:cs typeface="Angsana New" panose="02020603050405020304" pitchFamily="18" charset="-34"/>
                <a:sym typeface="Wingdings 2"/>
              </a:rPr>
              <a:t>     </a:t>
            </a:r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  <a:sym typeface="Wingdings 2"/>
              </a:rPr>
              <a:t>แสดงวัตถุรูปลักษณ์อื่นๆ ทั้งหมด</a:t>
            </a:r>
          </a:p>
          <a:p>
            <a:pPr>
              <a:lnSpc>
                <a:spcPct val="90000"/>
              </a:lnSpc>
              <a:tabLst>
                <a:tab pos="91440" algn="l"/>
              </a:tabLst>
            </a:pPr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</a:p>
        </p:txBody>
      </p:sp>
      <p:cxnSp>
        <p:nvCxnSpPr>
          <p:cNvPr id="5" name="ลูกศรเชื่อมต่อแบบตรง 4"/>
          <p:cNvCxnSpPr/>
          <p:nvPr/>
        </p:nvCxnSpPr>
        <p:spPr>
          <a:xfrm>
            <a:off x="2895600" y="2133600"/>
            <a:ext cx="1371600" cy="110800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age144.jpe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8100" y="3505200"/>
            <a:ext cx="3644900" cy="1600200"/>
          </a:xfrm>
          <a:prstGeom prst="rect">
            <a:avLst/>
          </a:prstGeom>
        </p:spPr>
      </p:pic>
      <p:cxnSp>
        <p:nvCxnSpPr>
          <p:cNvPr id="11" name="ลูกศรเชื่อมต่อแบบตรง 10"/>
          <p:cNvCxnSpPr/>
          <p:nvPr/>
        </p:nvCxnSpPr>
        <p:spPr>
          <a:xfrm>
            <a:off x="2590800" y="4191000"/>
            <a:ext cx="1676400" cy="7620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รูปภาพ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399" y="60376"/>
            <a:ext cx="746079" cy="64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606650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สี่เหลี่ยมผืนผ้า 6"/>
          <p:cNvSpPr>
            <a:spLocks noChangeArrowheads="1"/>
          </p:cNvSpPr>
          <p:nvPr/>
        </p:nvSpPr>
        <p:spPr bwMode="auto">
          <a:xfrm>
            <a:off x="-1588" y="266700"/>
            <a:ext cx="914558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th-TH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การแสดงผลแผนที่เดินเรืออิเล็กทรอนิกส์ (</a:t>
            </a:r>
            <a:r>
              <a:rPr lang="en-US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Chart Display)</a:t>
            </a:r>
            <a:endParaRPr lang="th-TH" altLang="th-TH" sz="24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>
              <a:defRPr/>
            </a:pPr>
            <a:r>
              <a:rPr lang="en-US" altLang="th-TH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ngsana New" panose="02020603050405020304" pitchFamily="18" charset="-34"/>
              </a:rPr>
              <a:t>ORCA NAVY </a:t>
            </a:r>
            <a:r>
              <a:rPr lang="en-US" altLang="th-TH" sz="4400" b="1" dirty="0">
                <a:latin typeface="Angsana New" panose="02020603050405020304" pitchFamily="18" charset="-34"/>
              </a:rPr>
              <a:t>G2</a:t>
            </a:r>
            <a:r>
              <a:rPr lang="th-TH" altLang="th-TH" sz="4400" b="1" dirty="0">
                <a:latin typeface="Angsana New" panose="02020603050405020304" pitchFamily="18" charset="-34"/>
              </a:rPr>
              <a:t> </a:t>
            </a:r>
            <a:r>
              <a:rPr lang="en-US" altLang="th-TH" sz="4400" b="1" dirty="0">
                <a:latin typeface="Angsana New" panose="02020603050405020304" pitchFamily="18" charset="-34"/>
              </a:rPr>
              <a:t> </a:t>
            </a:r>
            <a:r>
              <a:rPr lang="th-TH" altLang="th-TH" sz="4400" b="1" dirty="0">
                <a:latin typeface="Angsana New" panose="02020603050405020304" pitchFamily="18" charset="-34"/>
              </a:rPr>
              <a:t>                                </a:t>
            </a:r>
            <a:r>
              <a:rPr lang="th-TH" altLang="th-TH" sz="2400" b="1" dirty="0">
                <a:latin typeface="Angsana New" panose="02020603050405020304" pitchFamily="18" charset="-34"/>
              </a:rPr>
              <a:t>โครงการวิจัยระบบ </a:t>
            </a:r>
            <a:r>
              <a:rPr lang="en-US" altLang="th-TH" sz="2400" b="1" dirty="0">
                <a:latin typeface="Angsana New" panose="02020603050405020304" pitchFamily="18" charset="-34"/>
              </a:rPr>
              <a:t>ECS</a:t>
            </a:r>
            <a:endParaRPr lang="th-TH" altLang="th-TH" sz="2400" b="1" dirty="0">
              <a:latin typeface="Angsana New" panose="02020603050405020304" pitchFamily="18" charset="-34"/>
            </a:endParaRPr>
          </a:p>
        </p:txBody>
      </p:sp>
      <p:cxnSp>
        <p:nvCxnSpPr>
          <p:cNvPr id="5" name="ลูกศรเชื่อมต่อแบบตรง 4"/>
          <p:cNvCxnSpPr/>
          <p:nvPr/>
        </p:nvCxnSpPr>
        <p:spPr>
          <a:xfrm>
            <a:off x="2895600" y="2133600"/>
            <a:ext cx="1371600" cy="110800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ลูกศรเชื่อมต่อแบบตรง 10"/>
          <p:cNvCxnSpPr/>
          <p:nvPr/>
        </p:nvCxnSpPr>
        <p:spPr>
          <a:xfrm>
            <a:off x="2590800" y="4191000"/>
            <a:ext cx="1676400" cy="7620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mage148.jpe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5653" y="1622213"/>
            <a:ext cx="4267200" cy="5062220"/>
          </a:xfrm>
          <a:prstGeom prst="rect">
            <a:avLst/>
          </a:prstGeom>
        </p:spPr>
      </p:pic>
      <p:sp>
        <p:nvSpPr>
          <p:cNvPr id="12" name="สี่เหลี่ยมผืนผ้า 11"/>
          <p:cNvSpPr/>
          <p:nvPr/>
        </p:nvSpPr>
        <p:spPr>
          <a:xfrm>
            <a:off x="4558506" y="1579880"/>
            <a:ext cx="4953000" cy="55215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tabLst>
                <a:tab pos="91440" algn="l"/>
              </a:tabLst>
            </a:pPr>
            <a:r>
              <a:rPr lang="th-TH" sz="2800" b="1" dirty="0">
                <a:latin typeface="Angsana New" panose="02020603050405020304" pitchFamily="18" charset="-34"/>
                <a:cs typeface="Angsana New" panose="02020603050405020304" pitchFamily="18" charset="-34"/>
                <a:sym typeface="Wingdings 2"/>
              </a:rPr>
              <a:t>ผลิตภัณฑ์แผนที่</a:t>
            </a:r>
          </a:p>
          <a:p>
            <a:pPr>
              <a:lnSpc>
                <a:spcPct val="90000"/>
              </a:lnSpc>
              <a:tabLst>
                <a:tab pos="91440" algn="l"/>
              </a:tabLst>
            </a:pPr>
            <a:r>
              <a:rPr lang="th-TH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r>
              <a:rPr lang="th-TH" sz="2800" b="1" dirty="0">
                <a:latin typeface="Angsana New" panose="02020603050405020304" pitchFamily="18" charset="-34"/>
                <a:cs typeface="Angsana New" panose="02020603050405020304" pitchFamily="18" charset="-34"/>
                <a:sym typeface="Wingdings 2"/>
              </a:rPr>
              <a:t> ผลิตภัณฑ์กลุ่มมาตรฐาน </a:t>
            </a:r>
            <a:r>
              <a:rPr lang="en-US" sz="2800" b="1" dirty="0">
                <a:latin typeface="Angsana New" panose="02020603050405020304" pitchFamily="18" charset="-34"/>
                <a:cs typeface="Angsana New" panose="02020603050405020304" pitchFamily="18" charset="-34"/>
                <a:sym typeface="Wingdings 2"/>
              </a:rPr>
              <a:t>S-5</a:t>
            </a:r>
            <a:r>
              <a:rPr lang="th-TH" sz="2800" b="1" dirty="0">
                <a:latin typeface="Angsana New" panose="02020603050405020304" pitchFamily="18" charset="-34"/>
                <a:cs typeface="Angsana New" panose="02020603050405020304" pitchFamily="18" charset="-34"/>
                <a:sym typeface="Wingdings 2"/>
              </a:rPr>
              <a:t>7</a:t>
            </a:r>
            <a:r>
              <a:rPr lang="th-TH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	     </a:t>
            </a:r>
          </a:p>
          <a:p>
            <a:pPr>
              <a:lnSpc>
                <a:spcPct val="90000"/>
              </a:lnSpc>
              <a:tabLst>
                <a:tab pos="91440" algn="l"/>
              </a:tabLst>
            </a:pPr>
            <a:r>
              <a:rPr lang="th-TH" sz="2800" b="1" dirty="0">
                <a:latin typeface="Angsana New" panose="02020603050405020304" pitchFamily="18" charset="-34"/>
                <a:cs typeface="Angsana New" panose="02020603050405020304" pitchFamily="18" charset="-34"/>
                <a:sym typeface="Wingdings 2"/>
              </a:rPr>
              <a:t>  </a:t>
            </a:r>
            <a:r>
              <a:rPr lang="th-TH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 แผนที่เดินเรืออิเล็กทรอนิกส์ </a:t>
            </a:r>
            <a:r>
              <a:rPr lang="en-US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ENC</a:t>
            </a:r>
            <a:endParaRPr lang="th-TH" sz="28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>
              <a:lnSpc>
                <a:spcPct val="90000"/>
              </a:lnSpc>
              <a:tabLst>
                <a:tab pos="91440" algn="l"/>
              </a:tabLst>
            </a:pPr>
            <a:r>
              <a:rPr lang="th-TH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r>
              <a:rPr lang="th-TH" sz="2800" b="1" dirty="0">
                <a:latin typeface="Angsana New" panose="02020603050405020304" pitchFamily="18" charset="-34"/>
                <a:cs typeface="Angsana New" panose="02020603050405020304" pitchFamily="18" charset="-34"/>
                <a:sym typeface="Wingdings 2"/>
              </a:rPr>
              <a:t> </a:t>
            </a:r>
            <a:r>
              <a:rPr lang="th-TH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en-US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Bathymetric ENC</a:t>
            </a:r>
            <a:endParaRPr lang="th-TH" sz="28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>
              <a:lnSpc>
                <a:spcPct val="90000"/>
              </a:lnSpc>
              <a:tabLst>
                <a:tab pos="91440" algn="l"/>
              </a:tabLst>
            </a:pPr>
            <a:r>
              <a:rPr lang="th-TH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r>
              <a:rPr lang="th-TH" sz="2800" b="1" dirty="0">
                <a:latin typeface="Angsana New" panose="02020603050405020304" pitchFamily="18" charset="-34"/>
                <a:cs typeface="Angsana New" panose="02020603050405020304" pitchFamily="18" charset="-34"/>
                <a:sym typeface="Wingdings 2"/>
              </a:rPr>
              <a:t> </a:t>
            </a:r>
            <a:r>
              <a:rPr lang="en-US" sz="2800" b="1" dirty="0">
                <a:latin typeface="Angsana New" panose="02020603050405020304" pitchFamily="18" charset="-34"/>
                <a:cs typeface="Angsana New" panose="02020603050405020304" pitchFamily="18" charset="-34"/>
                <a:sym typeface="Wingdings 2"/>
              </a:rPr>
              <a:t> </a:t>
            </a:r>
            <a:r>
              <a:rPr lang="en-US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Inland ENC</a:t>
            </a:r>
            <a:endParaRPr lang="th-TH" sz="28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>
              <a:lnSpc>
                <a:spcPct val="90000"/>
              </a:lnSpc>
              <a:tabLst>
                <a:tab pos="91440" algn="l"/>
              </a:tabLst>
            </a:pPr>
            <a:r>
              <a:rPr lang="th-TH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r>
              <a:rPr lang="th-TH" sz="2800" b="1" dirty="0">
                <a:latin typeface="Angsana New" panose="02020603050405020304" pitchFamily="18" charset="-34"/>
                <a:cs typeface="Angsana New" panose="02020603050405020304" pitchFamily="18" charset="-34"/>
                <a:sym typeface="Wingdings 2"/>
              </a:rPr>
              <a:t> </a:t>
            </a:r>
            <a:r>
              <a:rPr lang="en-US" sz="2800" dirty="0">
                <a:latin typeface="Angsana New" panose="02020603050405020304" pitchFamily="18" charset="-34"/>
                <a:cs typeface="Angsana New" panose="02020603050405020304" pitchFamily="18" charset="-34"/>
                <a:sym typeface="Wingdings 2"/>
              </a:rPr>
              <a:t> AIO </a:t>
            </a:r>
            <a:r>
              <a:rPr lang="th-TH" sz="2800" dirty="0">
                <a:latin typeface="Angsana New" panose="02020603050405020304" pitchFamily="18" charset="-34"/>
                <a:cs typeface="Angsana New" panose="02020603050405020304" pitchFamily="18" charset="-34"/>
                <a:sym typeface="Wingdings 2"/>
              </a:rPr>
              <a:t>ข้อมูลซ้อนทับเพิ่มเติม</a:t>
            </a:r>
            <a:endParaRPr lang="th-TH" sz="28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>
              <a:lnSpc>
                <a:spcPct val="90000"/>
              </a:lnSpc>
              <a:tabLst>
                <a:tab pos="91440" algn="l"/>
              </a:tabLst>
            </a:pPr>
            <a:r>
              <a:rPr lang="th-TH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r>
              <a:rPr lang="th-TH" sz="2800" b="1" dirty="0">
                <a:latin typeface="Angsana New" panose="02020603050405020304" pitchFamily="18" charset="-34"/>
                <a:cs typeface="Angsana New" panose="02020603050405020304" pitchFamily="18" charset="-34"/>
                <a:sym typeface="Wingdings 2"/>
              </a:rPr>
              <a:t> </a:t>
            </a:r>
            <a:r>
              <a:rPr lang="th-TH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en-US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AML </a:t>
            </a:r>
            <a:r>
              <a:rPr lang="th-TH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แผนที่ยุทธการอิเล็กทรอนิกส์</a:t>
            </a:r>
          </a:p>
          <a:p>
            <a:pPr>
              <a:lnSpc>
                <a:spcPct val="90000"/>
              </a:lnSpc>
              <a:tabLst>
                <a:tab pos="91440" algn="l"/>
              </a:tabLst>
            </a:pPr>
            <a:r>
              <a:rPr lang="en-US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  </a:t>
            </a:r>
            <a:r>
              <a:rPr lang="th-TH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ผลิตภัณฑ์กลุ่ม </a:t>
            </a:r>
            <a:r>
              <a:rPr lang="en-US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VPF</a:t>
            </a:r>
            <a:endParaRPr lang="th-TH" sz="28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>
              <a:lnSpc>
                <a:spcPct val="90000"/>
              </a:lnSpc>
              <a:tabLst>
                <a:tab pos="91440" algn="l"/>
              </a:tabLst>
            </a:pPr>
            <a:r>
              <a:rPr lang="th-TH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r>
              <a:rPr lang="th-TH" sz="2800" b="1" dirty="0">
                <a:latin typeface="Angsana New" panose="02020603050405020304" pitchFamily="18" charset="-34"/>
                <a:cs typeface="Angsana New" panose="02020603050405020304" pitchFamily="18" charset="-34"/>
                <a:sym typeface="Wingdings 2"/>
              </a:rPr>
              <a:t> </a:t>
            </a:r>
            <a:r>
              <a:rPr lang="en-US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Digital Nautical Chart</a:t>
            </a:r>
          </a:p>
          <a:p>
            <a:pPr>
              <a:lnSpc>
                <a:spcPct val="90000"/>
              </a:lnSpc>
              <a:tabLst>
                <a:tab pos="91440" algn="l"/>
              </a:tabLst>
            </a:pPr>
            <a:r>
              <a:rPr lang="en-US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  </a:t>
            </a:r>
            <a:r>
              <a:rPr lang="th-TH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ผลิตภัณฑ์กลุ่มภาพ </a:t>
            </a:r>
            <a:r>
              <a:rPr lang="en-US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Raster</a:t>
            </a:r>
            <a:endParaRPr lang="th-TH" sz="28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>
              <a:lnSpc>
                <a:spcPct val="90000"/>
              </a:lnSpc>
              <a:tabLst>
                <a:tab pos="91440" algn="l"/>
              </a:tabLst>
            </a:pPr>
            <a:r>
              <a:rPr lang="th-TH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r>
              <a:rPr lang="th-TH" sz="2800" b="1" dirty="0">
                <a:latin typeface="Angsana New" panose="02020603050405020304" pitchFamily="18" charset="-34"/>
                <a:cs typeface="Angsana New" panose="02020603050405020304" pitchFamily="18" charset="-34"/>
                <a:sym typeface="Wingdings 2"/>
              </a:rPr>
              <a:t> </a:t>
            </a:r>
            <a:r>
              <a:rPr lang="en-US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ARCS</a:t>
            </a:r>
            <a:endParaRPr lang="th-TH" sz="28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>
              <a:lnSpc>
                <a:spcPct val="90000"/>
              </a:lnSpc>
              <a:tabLst>
                <a:tab pos="91440" algn="l"/>
              </a:tabLst>
            </a:pPr>
            <a:r>
              <a:rPr lang="th-TH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r>
              <a:rPr lang="th-TH" sz="2800" b="1" dirty="0">
                <a:latin typeface="Angsana New" panose="02020603050405020304" pitchFamily="18" charset="-34"/>
                <a:cs typeface="Angsana New" panose="02020603050405020304" pitchFamily="18" charset="-34"/>
                <a:sym typeface="Wingdings 2"/>
              </a:rPr>
              <a:t> </a:t>
            </a:r>
            <a:r>
              <a:rPr lang="en-US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BSB RNC</a:t>
            </a:r>
            <a:endParaRPr lang="th-TH" sz="28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>
              <a:lnSpc>
                <a:spcPct val="90000"/>
              </a:lnSpc>
              <a:tabLst>
                <a:tab pos="91440" algn="l"/>
              </a:tabLst>
            </a:pPr>
            <a:r>
              <a:rPr lang="th-TH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r>
              <a:rPr lang="th-TH" sz="2800" b="1" dirty="0">
                <a:latin typeface="Angsana New" panose="02020603050405020304" pitchFamily="18" charset="-34"/>
                <a:cs typeface="Angsana New" panose="02020603050405020304" pitchFamily="18" charset="-34"/>
                <a:sym typeface="Wingdings 2"/>
              </a:rPr>
              <a:t> </a:t>
            </a:r>
            <a:r>
              <a:rPr lang="en-US" sz="2800" b="1" dirty="0">
                <a:latin typeface="Angsana New" panose="02020603050405020304" pitchFamily="18" charset="-34"/>
                <a:cs typeface="Angsana New" panose="02020603050405020304" pitchFamily="18" charset="-34"/>
                <a:sym typeface="Wingdings 2"/>
              </a:rPr>
              <a:t>	</a:t>
            </a:r>
            <a:r>
              <a:rPr lang="th-TH" sz="2800" b="1" dirty="0">
                <a:latin typeface="Angsana New" panose="02020603050405020304" pitchFamily="18" charset="-34"/>
                <a:cs typeface="Angsana New" panose="02020603050405020304" pitchFamily="18" charset="-34"/>
                <a:sym typeface="Wingdings 2"/>
              </a:rPr>
              <a:t></a:t>
            </a:r>
            <a:r>
              <a:rPr lang="th-TH" sz="2800" dirty="0">
                <a:latin typeface="Angsana New" panose="02020603050405020304" pitchFamily="18" charset="-34"/>
                <a:cs typeface="Angsana New" panose="02020603050405020304" pitchFamily="18" charset="-34"/>
                <a:sym typeface="Wingdings 2"/>
              </a:rPr>
              <a:t>แสดงขอบเขตแผนที่ </a:t>
            </a:r>
            <a:r>
              <a:rPr lang="en-US" sz="2800" dirty="0">
                <a:latin typeface="Angsana New" panose="02020603050405020304" pitchFamily="18" charset="-34"/>
                <a:cs typeface="Angsana New" panose="02020603050405020304" pitchFamily="18" charset="-34"/>
                <a:sym typeface="Wingdings 2"/>
              </a:rPr>
              <a:t>(</a:t>
            </a:r>
            <a:r>
              <a:rPr lang="th-TH" sz="2800" dirty="0">
                <a:latin typeface="Angsana New" panose="02020603050405020304" pitchFamily="18" charset="-34"/>
                <a:cs typeface="Angsana New" panose="02020603050405020304" pitchFamily="18" charset="-34"/>
                <a:sym typeface="Wingdings 2"/>
              </a:rPr>
              <a:t>ดัชนีแผนที่)</a:t>
            </a:r>
            <a:endParaRPr lang="th-TH" sz="28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>
              <a:lnSpc>
                <a:spcPct val="90000"/>
              </a:lnSpc>
              <a:tabLst>
                <a:tab pos="91440" algn="l"/>
              </a:tabLst>
            </a:pPr>
            <a:endParaRPr lang="th-TH" sz="28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pic>
        <p:nvPicPr>
          <p:cNvPr id="8" name="รูปภาพ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399" y="60376"/>
            <a:ext cx="746079" cy="64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61761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สี่เหลี่ยมผืนผ้า 6"/>
          <p:cNvSpPr>
            <a:spLocks noChangeArrowheads="1"/>
          </p:cNvSpPr>
          <p:nvPr/>
        </p:nvSpPr>
        <p:spPr bwMode="auto">
          <a:xfrm>
            <a:off x="323850" y="132824"/>
            <a:ext cx="8820150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Context Menus :  </a:t>
            </a:r>
            <a:r>
              <a:rPr lang="th-TH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รายการเมนูย่อย</a:t>
            </a:r>
          </a:p>
          <a:p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รายละเอียดเมนูย่อยของโปรแกรมสามรถเปิดใช้งานได้อย่างหลากหลายบนหน้าจอแสดงผลของระบบ </a:t>
            </a:r>
          </a:p>
          <a:p>
            <a:r>
              <a:rPr lang="th-TH" sz="2000" dirty="0">
                <a:latin typeface="Angsana New" panose="02020603050405020304" pitchFamily="18" charset="-34"/>
                <a:cs typeface="Angsana New" panose="02020603050405020304" pitchFamily="18" charset="-34"/>
              </a:rPr>
              <a:t>โดยการกดหน้าจอแช่ไว้ (แบบหน้าจอสัมผัส) หรือจะโดยการคลิกเม้าท์ขวา</a:t>
            </a:r>
            <a:endParaRPr lang="th-TH" altLang="th-TH" sz="20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>
              <a:defRPr/>
            </a:pPr>
            <a:r>
              <a:rPr lang="en-US" altLang="th-TH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ngsana New" panose="02020603050405020304" pitchFamily="18" charset="-34"/>
              </a:rPr>
              <a:t>ORCA NAVY </a:t>
            </a:r>
            <a:r>
              <a:rPr lang="en-US" altLang="th-TH" sz="4400" b="1" dirty="0">
                <a:latin typeface="Angsana New" panose="02020603050405020304" pitchFamily="18" charset="-34"/>
              </a:rPr>
              <a:t>G2</a:t>
            </a:r>
            <a:r>
              <a:rPr lang="th-TH" altLang="th-TH" sz="4400" b="1" dirty="0">
                <a:latin typeface="Angsana New" panose="02020603050405020304" pitchFamily="18" charset="-34"/>
              </a:rPr>
              <a:t> </a:t>
            </a:r>
            <a:r>
              <a:rPr lang="en-US" altLang="th-TH" sz="4400" b="1" dirty="0">
                <a:latin typeface="Angsana New" panose="02020603050405020304" pitchFamily="18" charset="-34"/>
              </a:rPr>
              <a:t> </a:t>
            </a:r>
            <a:r>
              <a:rPr lang="th-TH" altLang="th-TH" sz="4400" b="1" dirty="0">
                <a:latin typeface="Angsana New" panose="02020603050405020304" pitchFamily="18" charset="-34"/>
              </a:rPr>
              <a:t>                                </a:t>
            </a:r>
            <a:r>
              <a:rPr lang="th-TH" altLang="th-TH" sz="2400" b="1" dirty="0">
                <a:latin typeface="Angsana New" panose="02020603050405020304" pitchFamily="18" charset="-34"/>
              </a:rPr>
              <a:t>โครงการวิจัยระบบ </a:t>
            </a:r>
            <a:r>
              <a:rPr lang="en-US" altLang="th-TH" sz="2400" b="1" dirty="0">
                <a:latin typeface="Angsana New" panose="02020603050405020304" pitchFamily="18" charset="-34"/>
              </a:rPr>
              <a:t>ECS</a:t>
            </a:r>
            <a:endParaRPr lang="th-TH" altLang="th-TH" sz="2400" b="1" dirty="0">
              <a:latin typeface="Angsana New" panose="02020603050405020304" pitchFamily="18" charset="-34"/>
            </a:endParaRPr>
          </a:p>
        </p:txBody>
      </p:sp>
      <p:pic>
        <p:nvPicPr>
          <p:cNvPr id="11" name="image65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7520" y="2326639"/>
            <a:ext cx="967105" cy="1600200"/>
          </a:xfrm>
          <a:prstGeom prst="rect">
            <a:avLst/>
          </a:prstGeom>
        </p:spPr>
      </p:pic>
      <p:pic>
        <p:nvPicPr>
          <p:cNvPr id="12" name="image66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752600" y="2284094"/>
            <a:ext cx="1052195" cy="1642745"/>
          </a:xfrm>
          <a:prstGeom prst="rect">
            <a:avLst/>
          </a:prstGeom>
        </p:spPr>
      </p:pic>
      <p:pic>
        <p:nvPicPr>
          <p:cNvPr id="13" name="image67.pn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200400" y="3002914"/>
            <a:ext cx="1032510" cy="92392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83455" y="4038600"/>
            <a:ext cx="140455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1600" dirty="0">
                <a:latin typeface="Angsana New" panose="02020603050405020304" pitchFamily="18" charset="-34"/>
                <a:cs typeface="Angsana New" panose="02020603050405020304" pitchFamily="18" charset="-34"/>
              </a:rPr>
              <a:t>หน้าจอแสดงผลแผนที่</a:t>
            </a:r>
          </a:p>
        </p:txBody>
      </p:sp>
      <p:sp>
        <p:nvSpPr>
          <p:cNvPr id="7" name="Rectangle 6"/>
          <p:cNvSpPr/>
          <p:nvPr/>
        </p:nvSpPr>
        <p:spPr>
          <a:xfrm>
            <a:off x="1686227" y="4038600"/>
            <a:ext cx="120257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1600" dirty="0">
                <a:latin typeface="Angsana New" panose="02020603050405020304" pitchFamily="18" charset="-34"/>
                <a:cs typeface="Angsana New" panose="02020603050405020304" pitchFamily="18" charset="-34"/>
              </a:rPr>
              <a:t>ตำบลที่เรือปัจจุบัน</a:t>
            </a:r>
          </a:p>
        </p:txBody>
      </p:sp>
      <p:sp>
        <p:nvSpPr>
          <p:cNvPr id="8" name="Rectangle 7"/>
          <p:cNvSpPr/>
          <p:nvPr/>
        </p:nvSpPr>
        <p:spPr>
          <a:xfrm>
            <a:off x="3231414" y="4038600"/>
            <a:ext cx="97815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1600" dirty="0">
                <a:latin typeface="Angsana New" panose="02020603050405020304" pitchFamily="18" charset="-34"/>
                <a:cs typeface="Angsana New" panose="02020603050405020304" pitchFamily="18" charset="-34"/>
              </a:rPr>
              <a:t>ขอบเขตตัวเรือ</a:t>
            </a:r>
          </a:p>
        </p:txBody>
      </p:sp>
      <p:pic>
        <p:nvPicPr>
          <p:cNvPr id="17" name="image68.pn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715385" y="2326639"/>
            <a:ext cx="1130935" cy="1617345"/>
          </a:xfrm>
          <a:prstGeom prst="rect">
            <a:avLst/>
          </a:prstGeom>
        </p:spPr>
      </p:pic>
      <p:pic>
        <p:nvPicPr>
          <p:cNvPr id="18" name="image69.png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324600" y="1995169"/>
            <a:ext cx="1006475" cy="1931670"/>
          </a:xfrm>
          <a:prstGeom prst="rect">
            <a:avLst/>
          </a:prstGeom>
        </p:spPr>
      </p:pic>
      <p:pic>
        <p:nvPicPr>
          <p:cNvPr id="19" name="image70.png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77520" y="4514731"/>
            <a:ext cx="699135" cy="699135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4859903" y="3962400"/>
            <a:ext cx="7873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Angsana New" panose="02020603050405020304" pitchFamily="18" charset="-34"/>
                <a:cs typeface="Angsana New" panose="02020603050405020304" pitchFamily="18" charset="-34"/>
              </a:rPr>
              <a:t>Waypoint</a:t>
            </a:r>
            <a:endParaRPr lang="th-TH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079876" y="3962400"/>
            <a:ext cx="14959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dirty="0">
                <a:latin typeface="Angsana New" panose="02020603050405020304" pitchFamily="18" charset="-34"/>
                <a:cs typeface="Angsana New" panose="02020603050405020304" pitchFamily="18" charset="-34"/>
              </a:rPr>
              <a:t>บนเส้นทาการเดินเรือ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83455" y="5410200"/>
            <a:ext cx="29386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dirty="0">
                <a:latin typeface="Angsana New" panose="02020603050405020304" pitchFamily="18" charset="-34"/>
                <a:cs typeface="Angsana New" panose="02020603050405020304" pitchFamily="18" charset="-34"/>
              </a:rPr>
              <a:t>บนเส้นทางเดินเรือที่ถูกเลือกใช้งาน </a:t>
            </a:r>
            <a:r>
              <a:rPr lang="th-TH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(</a:t>
            </a:r>
            <a:r>
              <a:rPr lang="en-US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Active</a:t>
            </a:r>
            <a:r>
              <a:rPr lang="th-TH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)</a:t>
            </a:r>
            <a:endParaRPr lang="th-TH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pic>
        <p:nvPicPr>
          <p:cNvPr id="23" name="image71.png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3231414" y="4401596"/>
            <a:ext cx="1204595" cy="2156460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1444625" y="6248400"/>
            <a:ext cx="16685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Route</a:t>
            </a:r>
            <a:r>
              <a:rPr lang="th-TH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en-US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Planning</a:t>
            </a:r>
            <a:r>
              <a:rPr lang="th-TH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en-US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Table</a:t>
            </a:r>
            <a:endParaRPr lang="th-TH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pic>
        <p:nvPicPr>
          <p:cNvPr id="25" name="image73.png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859903" y="4369113"/>
            <a:ext cx="1326515" cy="2423795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6192086" y="6373390"/>
            <a:ext cx="11112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ERBL</a:t>
            </a:r>
            <a:r>
              <a:rPr lang="th-TH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en-US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Handle</a:t>
            </a:r>
            <a:endParaRPr lang="th-TH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pic>
        <p:nvPicPr>
          <p:cNvPr id="20" name="รูปภาพ 1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399" y="60376"/>
            <a:ext cx="746079" cy="64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954850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สี่เหลี่ยมผืนผ้า 6"/>
          <p:cNvSpPr>
            <a:spLocks noChangeArrowheads="1"/>
          </p:cNvSpPr>
          <p:nvPr/>
        </p:nvSpPr>
        <p:spPr bwMode="auto">
          <a:xfrm>
            <a:off x="325438" y="836613"/>
            <a:ext cx="8820150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th-TH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รายการเมนูย่อย </a:t>
            </a:r>
            <a:r>
              <a:rPr lang="en-US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: Go to Position</a:t>
            </a:r>
            <a:endParaRPr lang="th-TH" altLang="th-TH" sz="4000" b="1" dirty="0">
              <a:solidFill>
                <a:srgbClr val="00B05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r>
              <a:rPr lang="en-US" sz="2400" i="1" dirty="0">
                <a:latin typeface="Angsana New" panose="02020603050405020304" pitchFamily="18" charset="-34"/>
                <a:cs typeface="Angsana New" panose="02020603050405020304" pitchFamily="18" charset="-34"/>
              </a:rPr>
              <a:t>Go to Position </a:t>
            </a:r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เป็นเมนูย่อยของการแสดงผลแผนที่ เพื่อกำหนดค่าตำบลที่ที่ต้องการให้แสดงผลบนหน้าจอแสดงผลแผนที่</a:t>
            </a:r>
            <a:endParaRPr lang="th-TH" altLang="th-TH" sz="20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>
              <a:defRPr/>
            </a:pPr>
            <a:r>
              <a:rPr lang="en-US" altLang="th-TH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ngsana New" panose="02020603050405020304" pitchFamily="18" charset="-34"/>
              </a:rPr>
              <a:t>ORCA NAVY </a:t>
            </a:r>
            <a:r>
              <a:rPr lang="en-US" altLang="th-TH" sz="4400" b="1" dirty="0">
                <a:latin typeface="Angsana New" panose="02020603050405020304" pitchFamily="18" charset="-34"/>
              </a:rPr>
              <a:t>G2</a:t>
            </a:r>
            <a:r>
              <a:rPr lang="th-TH" altLang="th-TH" sz="4400" b="1" dirty="0">
                <a:latin typeface="Angsana New" panose="02020603050405020304" pitchFamily="18" charset="-34"/>
              </a:rPr>
              <a:t> </a:t>
            </a:r>
            <a:r>
              <a:rPr lang="en-US" altLang="th-TH" sz="4400" b="1" dirty="0">
                <a:latin typeface="Angsana New" panose="02020603050405020304" pitchFamily="18" charset="-34"/>
              </a:rPr>
              <a:t> </a:t>
            </a:r>
            <a:r>
              <a:rPr lang="th-TH" altLang="th-TH" sz="4400" b="1" dirty="0">
                <a:latin typeface="Angsana New" panose="02020603050405020304" pitchFamily="18" charset="-34"/>
              </a:rPr>
              <a:t>                                </a:t>
            </a:r>
            <a:r>
              <a:rPr lang="th-TH" altLang="th-TH" sz="2400" b="1" dirty="0">
                <a:latin typeface="Angsana New" panose="02020603050405020304" pitchFamily="18" charset="-34"/>
              </a:rPr>
              <a:t>โครงการวิจัยระบบ </a:t>
            </a:r>
            <a:r>
              <a:rPr lang="en-US" altLang="th-TH" sz="2400" b="1" dirty="0">
                <a:latin typeface="Angsana New" panose="02020603050405020304" pitchFamily="18" charset="-34"/>
              </a:rPr>
              <a:t>ECS</a:t>
            </a:r>
            <a:endParaRPr lang="th-TH" altLang="th-TH" sz="2400" b="1" dirty="0">
              <a:latin typeface="Angsana New" panose="02020603050405020304" pitchFamily="18" charset="-34"/>
            </a:endParaRPr>
          </a:p>
        </p:txBody>
      </p:sp>
      <p:pic>
        <p:nvPicPr>
          <p:cNvPr id="20" name="image185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09800" y="1993900"/>
            <a:ext cx="3845782" cy="4038600"/>
          </a:xfrm>
          <a:prstGeom prst="rect">
            <a:avLst/>
          </a:prstGeom>
        </p:spPr>
      </p:pic>
      <p:pic>
        <p:nvPicPr>
          <p:cNvPr id="5" name="รูปภาพ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399" y="60376"/>
            <a:ext cx="746079" cy="64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4511715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สี่เหลี่ยมผืนผ้า 6"/>
          <p:cNvSpPr>
            <a:spLocks noChangeArrowheads="1"/>
          </p:cNvSpPr>
          <p:nvPr/>
        </p:nvSpPr>
        <p:spPr bwMode="auto">
          <a:xfrm>
            <a:off x="281517" y="443734"/>
            <a:ext cx="8820150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th-TH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รายการเมนูย่อย </a:t>
            </a:r>
            <a:r>
              <a:rPr lang="en-US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: Distance Lines</a:t>
            </a:r>
            <a:endParaRPr lang="th-TH" altLang="th-TH" sz="4000" b="1" dirty="0">
              <a:solidFill>
                <a:srgbClr val="00B05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เป็นเมนูย่อยของสัญลักษณ์ที่เรือปัจจุบัน สำหรับการแสดงระยะทางและทิศทางไปที่เรือปัจจุบัน (ตามเงื่อนไข)</a:t>
            </a:r>
            <a:endParaRPr lang="th-TH" altLang="th-TH" sz="20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>
              <a:defRPr/>
            </a:pPr>
            <a:r>
              <a:rPr lang="en-US" altLang="th-TH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ngsana New" panose="02020603050405020304" pitchFamily="18" charset="-34"/>
              </a:rPr>
              <a:t>ORCA NAVY </a:t>
            </a:r>
            <a:r>
              <a:rPr lang="en-US" altLang="th-TH" sz="4400" b="1" dirty="0">
                <a:latin typeface="Angsana New" panose="02020603050405020304" pitchFamily="18" charset="-34"/>
              </a:rPr>
              <a:t>G2</a:t>
            </a:r>
            <a:r>
              <a:rPr lang="th-TH" altLang="th-TH" sz="4400" b="1" dirty="0">
                <a:latin typeface="Angsana New" panose="02020603050405020304" pitchFamily="18" charset="-34"/>
              </a:rPr>
              <a:t> </a:t>
            </a:r>
            <a:r>
              <a:rPr lang="en-US" altLang="th-TH" sz="4400" b="1" dirty="0">
                <a:latin typeface="Angsana New" panose="02020603050405020304" pitchFamily="18" charset="-34"/>
              </a:rPr>
              <a:t> </a:t>
            </a:r>
            <a:r>
              <a:rPr lang="th-TH" altLang="th-TH" sz="4400" b="1" dirty="0">
                <a:latin typeface="Angsana New" panose="02020603050405020304" pitchFamily="18" charset="-34"/>
              </a:rPr>
              <a:t>                                </a:t>
            </a:r>
            <a:r>
              <a:rPr lang="th-TH" altLang="th-TH" sz="2400" b="1" dirty="0">
                <a:latin typeface="Angsana New" panose="02020603050405020304" pitchFamily="18" charset="-34"/>
              </a:rPr>
              <a:t>โครงการวิจัยระบบ </a:t>
            </a:r>
            <a:r>
              <a:rPr lang="en-US" altLang="th-TH" sz="2400" b="1" dirty="0">
                <a:latin typeface="Angsana New" panose="02020603050405020304" pitchFamily="18" charset="-34"/>
              </a:rPr>
              <a:t>ECS</a:t>
            </a:r>
            <a:endParaRPr lang="th-TH" altLang="th-TH" sz="2400" b="1" dirty="0">
              <a:latin typeface="Angsana New" panose="02020603050405020304" pitchFamily="18" charset="-34"/>
            </a:endParaRPr>
          </a:p>
        </p:txBody>
      </p:sp>
      <p:pic>
        <p:nvPicPr>
          <p:cNvPr id="5" name="image186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5438" y="1875730"/>
            <a:ext cx="4790870" cy="4753669"/>
          </a:xfrm>
          <a:prstGeom prst="rect">
            <a:avLst/>
          </a:prstGeom>
        </p:spPr>
      </p:pic>
      <p:sp>
        <p:nvSpPr>
          <p:cNvPr id="7" name="สี่เหลี่ยมผืนผ้า 6"/>
          <p:cNvSpPr/>
          <p:nvPr/>
        </p:nvSpPr>
        <p:spPr>
          <a:xfrm>
            <a:off x="5334000" y="2209800"/>
            <a:ext cx="360759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-แสดงผลแผนที่มาตราส่วนใหญ่</a:t>
            </a:r>
          </a:p>
          <a:p>
            <a:r>
              <a:rPr lang="th-TH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(แผนที่ท่าเรือ หรือ ขยายที่จอดเรือ)</a:t>
            </a:r>
          </a:p>
          <a:p>
            <a:r>
              <a:rPr lang="th-TH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-ต้องมีระยะและความเร็วต่ำกว่าที่กำหนด</a:t>
            </a:r>
          </a:p>
          <a:p>
            <a:r>
              <a:rPr lang="th-TH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(ระยะทางตั้งค่าได้สูงสุด 900 เมตร</a:t>
            </a:r>
          </a:p>
          <a:p>
            <a:r>
              <a:rPr lang="th-TH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 ความเร็วตั้งค่าได้สูงสุด 9 </a:t>
            </a:r>
            <a:r>
              <a:rPr lang="th-TH" sz="2800" dirty="0" err="1">
                <a:latin typeface="Angsana New" panose="02020603050405020304" pitchFamily="18" charset="-34"/>
                <a:cs typeface="Angsana New" panose="02020603050405020304" pitchFamily="18" charset="-34"/>
              </a:rPr>
              <a:t>น๊อต</a:t>
            </a:r>
            <a:r>
              <a:rPr lang="th-TH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) </a:t>
            </a:r>
          </a:p>
        </p:txBody>
      </p:sp>
      <p:cxnSp>
        <p:nvCxnSpPr>
          <p:cNvPr id="8" name="ลูกศรเชื่อมต่อแบบตรง 7"/>
          <p:cNvCxnSpPr/>
          <p:nvPr/>
        </p:nvCxnSpPr>
        <p:spPr>
          <a:xfrm>
            <a:off x="4419600" y="4038600"/>
            <a:ext cx="1001713" cy="34911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รูปภาพ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399" y="60376"/>
            <a:ext cx="746079" cy="64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885663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สี่เหลี่ยมผืนผ้า 6"/>
          <p:cNvSpPr>
            <a:spLocks noChangeArrowheads="1"/>
          </p:cNvSpPr>
          <p:nvPr/>
        </p:nvSpPr>
        <p:spPr bwMode="auto">
          <a:xfrm>
            <a:off x="-191135" y="66778"/>
            <a:ext cx="88201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th-TH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การวางหมายสัญลักษณ์และเมนูย่อยอื่นๆ</a:t>
            </a:r>
            <a:endParaRPr lang="th-TH" altLang="th-TH" sz="32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>
              <a:defRPr/>
            </a:pPr>
            <a:r>
              <a:rPr lang="en-US" altLang="th-TH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ngsana New" panose="02020603050405020304" pitchFamily="18" charset="-34"/>
              </a:rPr>
              <a:t>ORCA NAVY </a:t>
            </a:r>
            <a:r>
              <a:rPr lang="en-US" altLang="th-TH" sz="4400" b="1" dirty="0">
                <a:latin typeface="Angsana New" panose="02020603050405020304" pitchFamily="18" charset="-34"/>
              </a:rPr>
              <a:t>G2</a:t>
            </a:r>
            <a:r>
              <a:rPr lang="th-TH" altLang="th-TH" sz="4400" b="1" dirty="0">
                <a:latin typeface="Angsana New" panose="02020603050405020304" pitchFamily="18" charset="-34"/>
              </a:rPr>
              <a:t> </a:t>
            </a:r>
            <a:r>
              <a:rPr lang="en-US" altLang="th-TH" sz="4400" b="1" dirty="0">
                <a:latin typeface="Angsana New" panose="02020603050405020304" pitchFamily="18" charset="-34"/>
              </a:rPr>
              <a:t> </a:t>
            </a:r>
            <a:r>
              <a:rPr lang="th-TH" altLang="th-TH" sz="4400" b="1" dirty="0">
                <a:latin typeface="Angsana New" panose="02020603050405020304" pitchFamily="18" charset="-34"/>
              </a:rPr>
              <a:t>                                </a:t>
            </a:r>
            <a:r>
              <a:rPr lang="th-TH" altLang="th-TH" sz="2400" b="1" dirty="0">
                <a:latin typeface="Angsana New" panose="02020603050405020304" pitchFamily="18" charset="-34"/>
              </a:rPr>
              <a:t>โครงการวิจัยระบบ </a:t>
            </a:r>
            <a:r>
              <a:rPr lang="en-US" altLang="th-TH" sz="2400" b="1" dirty="0">
                <a:latin typeface="Angsana New" panose="02020603050405020304" pitchFamily="18" charset="-34"/>
              </a:rPr>
              <a:t>ECS</a:t>
            </a:r>
            <a:endParaRPr lang="th-TH" altLang="th-TH" sz="2400" b="1" dirty="0">
              <a:latin typeface="Angsana New" panose="02020603050405020304" pitchFamily="18" charset="-34"/>
            </a:endParaRPr>
          </a:p>
        </p:txBody>
      </p:sp>
      <p:pic>
        <p:nvPicPr>
          <p:cNvPr id="27" name="image252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63327" y="1905000"/>
            <a:ext cx="1617346" cy="2500798"/>
          </a:xfrm>
          <a:prstGeom prst="rect">
            <a:avLst/>
          </a:prstGeom>
          <a:ln w="76200">
            <a:solidFill>
              <a:srgbClr val="FF0000"/>
            </a:solidFill>
          </a:ln>
        </p:spPr>
      </p:pic>
      <p:pic>
        <p:nvPicPr>
          <p:cNvPr id="30" name="image253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74693" y="1544499"/>
            <a:ext cx="2573224" cy="1511300"/>
          </a:xfrm>
          <a:prstGeom prst="rect">
            <a:avLst/>
          </a:prstGeom>
        </p:spPr>
      </p:pic>
      <p:pic>
        <p:nvPicPr>
          <p:cNvPr id="31" name="image254.pn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324600" y="990600"/>
            <a:ext cx="1762975" cy="2438400"/>
          </a:xfrm>
          <a:prstGeom prst="rect">
            <a:avLst/>
          </a:prstGeom>
        </p:spPr>
      </p:pic>
      <p:pic>
        <p:nvPicPr>
          <p:cNvPr id="32" name="image255.pn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25438" y="3505200"/>
            <a:ext cx="2271735" cy="1135212"/>
          </a:xfrm>
          <a:prstGeom prst="rect">
            <a:avLst/>
          </a:prstGeom>
        </p:spPr>
      </p:pic>
      <p:pic>
        <p:nvPicPr>
          <p:cNvPr id="33" name="image256.png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25438" y="5315585"/>
            <a:ext cx="3980180" cy="862330"/>
          </a:xfrm>
          <a:prstGeom prst="rect">
            <a:avLst/>
          </a:prstGeom>
        </p:spPr>
      </p:pic>
      <p:pic>
        <p:nvPicPr>
          <p:cNvPr id="34" name="image257.png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286500" y="3733800"/>
            <a:ext cx="2342515" cy="1156970"/>
          </a:xfrm>
          <a:prstGeom prst="rect">
            <a:avLst/>
          </a:prstGeom>
        </p:spPr>
      </p:pic>
      <p:pic>
        <p:nvPicPr>
          <p:cNvPr id="35" name="image258.png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597400" y="5163502"/>
            <a:ext cx="2037265" cy="1389698"/>
          </a:xfrm>
          <a:prstGeom prst="rect">
            <a:avLst/>
          </a:prstGeom>
        </p:spPr>
      </p:pic>
      <p:cxnSp>
        <p:nvCxnSpPr>
          <p:cNvPr id="3" name="ลูกศรเชื่อมต่อแบบตรง 2"/>
          <p:cNvCxnSpPr/>
          <p:nvPr/>
        </p:nvCxnSpPr>
        <p:spPr>
          <a:xfrm flipH="1" flipV="1">
            <a:off x="2747917" y="2133600"/>
            <a:ext cx="1015410" cy="762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ลูกศรเชื่อมต่อแบบตรง 35"/>
          <p:cNvCxnSpPr/>
          <p:nvPr/>
        </p:nvCxnSpPr>
        <p:spPr>
          <a:xfrm flipH="1">
            <a:off x="2597173" y="2971800"/>
            <a:ext cx="1166154" cy="7620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ลูกศรเชื่อมต่อแบบตรง 36"/>
          <p:cNvCxnSpPr/>
          <p:nvPr/>
        </p:nvCxnSpPr>
        <p:spPr>
          <a:xfrm flipV="1">
            <a:off x="4710113" y="1190556"/>
            <a:ext cx="1614487" cy="135524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ลูกศรเชื่อมต่อแบบตรง 37"/>
          <p:cNvCxnSpPr/>
          <p:nvPr/>
        </p:nvCxnSpPr>
        <p:spPr>
          <a:xfrm flipH="1">
            <a:off x="2895600" y="3429001"/>
            <a:ext cx="867727" cy="188658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ลูกศรเชื่อมต่อแบบตรง 38"/>
          <p:cNvCxnSpPr/>
          <p:nvPr/>
        </p:nvCxnSpPr>
        <p:spPr>
          <a:xfrm>
            <a:off x="4906328" y="3746500"/>
            <a:ext cx="1380172" cy="32630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ลูกศรเชื่อมต่อแบบตรง 39"/>
          <p:cNvCxnSpPr/>
          <p:nvPr/>
        </p:nvCxnSpPr>
        <p:spPr>
          <a:xfrm>
            <a:off x="4906328" y="4209140"/>
            <a:ext cx="611028" cy="95436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" name="image259.png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7010400" y="5163502"/>
            <a:ext cx="1618615" cy="1161098"/>
          </a:xfrm>
          <a:prstGeom prst="rect">
            <a:avLst/>
          </a:prstGeom>
        </p:spPr>
      </p:pic>
      <p:pic>
        <p:nvPicPr>
          <p:cNvPr id="18" name="รูปภาพ 1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399" y="60376"/>
            <a:ext cx="746079" cy="64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7630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>
              <a:defRPr/>
            </a:pPr>
            <a:r>
              <a:rPr lang="en-US" altLang="th-TH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ngsana New" panose="02020603050405020304" pitchFamily="18" charset="-34"/>
              </a:rPr>
              <a:t>ORCA NAVY </a:t>
            </a:r>
            <a:r>
              <a:rPr lang="en-US" altLang="th-TH" sz="4400" b="1" dirty="0">
                <a:latin typeface="Angsana New" panose="02020603050405020304" pitchFamily="18" charset="-34"/>
              </a:rPr>
              <a:t>G2</a:t>
            </a:r>
            <a:r>
              <a:rPr lang="th-TH" altLang="th-TH" sz="4400" b="1" dirty="0">
                <a:latin typeface="Angsana New" panose="02020603050405020304" pitchFamily="18" charset="-34"/>
              </a:rPr>
              <a:t> </a:t>
            </a:r>
            <a:r>
              <a:rPr lang="en-US" altLang="th-TH" sz="4400" b="1" dirty="0">
                <a:latin typeface="Angsana New" panose="02020603050405020304" pitchFamily="18" charset="-34"/>
              </a:rPr>
              <a:t> </a:t>
            </a:r>
            <a:r>
              <a:rPr lang="th-TH" altLang="th-TH" sz="4400" b="1" dirty="0">
                <a:latin typeface="Angsana New" panose="02020603050405020304" pitchFamily="18" charset="-34"/>
              </a:rPr>
              <a:t>                                </a:t>
            </a:r>
            <a:r>
              <a:rPr lang="th-TH" altLang="th-TH" sz="2400" b="1" dirty="0">
                <a:latin typeface="Angsana New" panose="02020603050405020304" pitchFamily="18" charset="-34"/>
              </a:rPr>
              <a:t>โครงการวิจัยระบบ </a:t>
            </a:r>
            <a:r>
              <a:rPr lang="en-US" altLang="th-TH" sz="2400" b="1" dirty="0">
                <a:latin typeface="Angsana New" panose="02020603050405020304" pitchFamily="18" charset="-34"/>
              </a:rPr>
              <a:t>ECS</a:t>
            </a:r>
            <a:endParaRPr lang="th-TH" altLang="th-TH" sz="2400" b="1" dirty="0">
              <a:latin typeface="Angsana New" panose="02020603050405020304" pitchFamily="18" charset="-34"/>
            </a:endParaRPr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81" t="12914" r="9129" b="10420"/>
          <a:stretch>
            <a:fillRect/>
          </a:stretch>
        </p:blipFill>
        <p:spPr bwMode="auto">
          <a:xfrm>
            <a:off x="0" y="769938"/>
            <a:ext cx="9144000" cy="6088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สี่เหลี่ยมผืนผ้า 1"/>
          <p:cNvSpPr/>
          <p:nvPr/>
        </p:nvSpPr>
        <p:spPr>
          <a:xfrm>
            <a:off x="468313" y="1125538"/>
            <a:ext cx="8351837" cy="110648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th-TH" sz="6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หน้าต่างและเมนูการใช้งานเบื้องต้น</a:t>
            </a:r>
            <a:endParaRPr lang="en-US" sz="6600" dirty="0">
              <a:latin typeface="Arial" charset="0"/>
            </a:endParaRPr>
          </a:p>
        </p:txBody>
      </p:sp>
      <p:pic>
        <p:nvPicPr>
          <p:cNvPr id="5" name="รูปภาพ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399" y="60376"/>
            <a:ext cx="746079" cy="64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3328452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สี่เหลี่ยมผืนผ้า 6"/>
          <p:cNvSpPr>
            <a:spLocks noChangeArrowheads="1"/>
          </p:cNvSpPr>
          <p:nvPr/>
        </p:nvSpPr>
        <p:spPr bwMode="auto">
          <a:xfrm>
            <a:off x="457200" y="228283"/>
            <a:ext cx="88201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th-TH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เส้นดัชนีขนาน </a:t>
            </a:r>
            <a:r>
              <a:rPr lang="en-US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(Parallel index lines)</a:t>
            </a:r>
            <a:endParaRPr lang="th-TH" altLang="th-TH" sz="32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>
              <a:defRPr/>
            </a:pPr>
            <a:r>
              <a:rPr lang="en-US" altLang="th-TH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ngsana New" panose="02020603050405020304" pitchFamily="18" charset="-34"/>
              </a:rPr>
              <a:t>ORCA NAVY </a:t>
            </a:r>
            <a:r>
              <a:rPr lang="en-US" altLang="th-TH" sz="4400" b="1" dirty="0">
                <a:latin typeface="Angsana New" panose="02020603050405020304" pitchFamily="18" charset="-34"/>
              </a:rPr>
              <a:t>G2</a:t>
            </a:r>
            <a:r>
              <a:rPr lang="th-TH" altLang="th-TH" sz="4400" b="1" dirty="0">
                <a:latin typeface="Angsana New" panose="02020603050405020304" pitchFamily="18" charset="-34"/>
              </a:rPr>
              <a:t> </a:t>
            </a:r>
            <a:r>
              <a:rPr lang="en-US" altLang="th-TH" sz="4400" b="1" dirty="0">
                <a:latin typeface="Angsana New" panose="02020603050405020304" pitchFamily="18" charset="-34"/>
              </a:rPr>
              <a:t> </a:t>
            </a:r>
            <a:r>
              <a:rPr lang="th-TH" altLang="th-TH" sz="4400" b="1" dirty="0">
                <a:latin typeface="Angsana New" panose="02020603050405020304" pitchFamily="18" charset="-34"/>
              </a:rPr>
              <a:t>                                </a:t>
            </a:r>
            <a:r>
              <a:rPr lang="th-TH" altLang="th-TH" sz="2400" b="1" dirty="0">
                <a:latin typeface="Angsana New" panose="02020603050405020304" pitchFamily="18" charset="-34"/>
              </a:rPr>
              <a:t>โครงการวิจัยระบบ </a:t>
            </a:r>
            <a:r>
              <a:rPr lang="en-US" altLang="th-TH" sz="2400" b="1" dirty="0">
                <a:latin typeface="Angsana New" panose="02020603050405020304" pitchFamily="18" charset="-34"/>
              </a:rPr>
              <a:t>ECS</a:t>
            </a:r>
            <a:endParaRPr lang="th-TH" altLang="th-TH" sz="2400" b="1" dirty="0">
              <a:latin typeface="Angsana New" panose="02020603050405020304" pitchFamily="18" charset="-34"/>
            </a:endParaRPr>
          </a:p>
        </p:txBody>
      </p:sp>
      <p:pic>
        <p:nvPicPr>
          <p:cNvPr id="18" name="image263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2584" y="1594346"/>
            <a:ext cx="1502083" cy="2916703"/>
          </a:xfrm>
          <a:prstGeom prst="rect">
            <a:avLst/>
          </a:prstGeom>
        </p:spPr>
      </p:pic>
      <p:pic>
        <p:nvPicPr>
          <p:cNvPr id="20" name="image266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923416" y="1752600"/>
            <a:ext cx="6858000" cy="4648200"/>
          </a:xfrm>
          <a:prstGeom prst="rect">
            <a:avLst/>
          </a:prstGeom>
        </p:spPr>
      </p:pic>
      <p:pic>
        <p:nvPicPr>
          <p:cNvPr id="19" name="image264.pn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923416" y="1594346"/>
            <a:ext cx="1497330" cy="2909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134946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สี่เหลี่ยมผืนผ้า 6"/>
          <p:cNvSpPr>
            <a:spLocks noChangeArrowheads="1"/>
          </p:cNvSpPr>
          <p:nvPr/>
        </p:nvSpPr>
        <p:spPr bwMode="auto">
          <a:xfrm>
            <a:off x="466725" y="516482"/>
            <a:ext cx="88201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th-TH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สัญลักษณ์ช่วยคนตกน้ำ </a:t>
            </a:r>
            <a:r>
              <a:rPr lang="en-US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(Man Over Board)</a:t>
            </a:r>
            <a:endParaRPr lang="th-TH" altLang="th-TH" sz="32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>
              <a:defRPr/>
            </a:pPr>
            <a:r>
              <a:rPr lang="en-US" altLang="th-TH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ngsana New" panose="02020603050405020304" pitchFamily="18" charset="-34"/>
              </a:rPr>
              <a:t>ORCA NAVY </a:t>
            </a:r>
            <a:r>
              <a:rPr lang="en-US" altLang="th-TH" sz="4400" b="1" dirty="0">
                <a:latin typeface="Angsana New" panose="02020603050405020304" pitchFamily="18" charset="-34"/>
              </a:rPr>
              <a:t>G2</a:t>
            </a:r>
            <a:r>
              <a:rPr lang="th-TH" altLang="th-TH" sz="4400" b="1" dirty="0">
                <a:latin typeface="Angsana New" panose="02020603050405020304" pitchFamily="18" charset="-34"/>
              </a:rPr>
              <a:t> </a:t>
            </a:r>
            <a:r>
              <a:rPr lang="en-US" altLang="th-TH" sz="4400" b="1" dirty="0">
                <a:latin typeface="Angsana New" panose="02020603050405020304" pitchFamily="18" charset="-34"/>
              </a:rPr>
              <a:t> </a:t>
            </a:r>
            <a:r>
              <a:rPr lang="th-TH" altLang="th-TH" sz="4400" b="1" dirty="0">
                <a:latin typeface="Angsana New" panose="02020603050405020304" pitchFamily="18" charset="-34"/>
              </a:rPr>
              <a:t>                                </a:t>
            </a:r>
            <a:r>
              <a:rPr lang="th-TH" altLang="th-TH" sz="2400" b="1" dirty="0">
                <a:latin typeface="Angsana New" panose="02020603050405020304" pitchFamily="18" charset="-34"/>
              </a:rPr>
              <a:t>โครงการวิจัยระบบ </a:t>
            </a:r>
            <a:r>
              <a:rPr lang="en-US" altLang="th-TH" sz="2400" b="1" dirty="0">
                <a:latin typeface="Angsana New" panose="02020603050405020304" pitchFamily="18" charset="-34"/>
              </a:rPr>
              <a:t>ECS</a:t>
            </a:r>
            <a:endParaRPr lang="th-TH" altLang="th-TH" sz="2400" b="1" dirty="0">
              <a:latin typeface="Angsana New" panose="02020603050405020304" pitchFamily="18" charset="-34"/>
            </a:endParaRPr>
          </a:p>
        </p:txBody>
      </p:sp>
      <p:pic>
        <p:nvPicPr>
          <p:cNvPr id="7" name="image300.jpe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3537" y="1582598"/>
            <a:ext cx="906071" cy="932002"/>
          </a:xfrm>
          <a:prstGeom prst="rect">
            <a:avLst/>
          </a:prstGeom>
        </p:spPr>
      </p:pic>
      <p:pic>
        <p:nvPicPr>
          <p:cNvPr id="8" name="image301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88937" y="2819400"/>
            <a:ext cx="4198559" cy="2971800"/>
          </a:xfrm>
          <a:prstGeom prst="rect">
            <a:avLst/>
          </a:prstGeom>
        </p:spPr>
      </p:pic>
      <p:pic>
        <p:nvPicPr>
          <p:cNvPr id="9" name="image302.pn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770597" y="4714220"/>
            <a:ext cx="4029710" cy="1262380"/>
          </a:xfrm>
          <a:prstGeom prst="rect">
            <a:avLst/>
          </a:prstGeom>
        </p:spPr>
      </p:pic>
      <p:sp>
        <p:nvSpPr>
          <p:cNvPr id="10" name="สี่เหลี่ยมผืนผ้า 9"/>
          <p:cNvSpPr/>
          <p:nvPr/>
        </p:nvSpPr>
        <p:spPr>
          <a:xfrm>
            <a:off x="1600200" y="1786989"/>
            <a:ext cx="406479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คลิกปุ่มเพื่อทำเครื่องหมายทุ่นช่วยชีวิต</a:t>
            </a:r>
          </a:p>
        </p:txBody>
      </p:sp>
      <p:sp>
        <p:nvSpPr>
          <p:cNvPr id="11" name="สี่เหลี่ยมผืนผ้า 10"/>
          <p:cNvSpPr/>
          <p:nvPr/>
        </p:nvSpPr>
        <p:spPr>
          <a:xfrm>
            <a:off x="4735513" y="2844800"/>
            <a:ext cx="406479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แสดงข้อมูลตำแหน่ง ระยะ ทิศทาง เวลา จากที่เรือปัจจุบัน</a:t>
            </a:r>
          </a:p>
        </p:txBody>
      </p:sp>
      <p:sp>
        <p:nvSpPr>
          <p:cNvPr id="12" name="สี่เหลี่ยมผืนผ้า 11"/>
          <p:cNvSpPr/>
          <p:nvPr/>
        </p:nvSpPr>
        <p:spPr>
          <a:xfrm>
            <a:off x="5079206" y="4191000"/>
            <a:ext cx="406479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คลิกปุ่มอีกครั้งเพื่อยกเลิกการใช้งาน</a:t>
            </a:r>
          </a:p>
        </p:txBody>
      </p:sp>
      <p:pic>
        <p:nvPicPr>
          <p:cNvPr id="13" name="รูปภาพ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399" y="60376"/>
            <a:ext cx="746079" cy="64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808362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สี่เหลี่ยมผืนผ้า 6"/>
          <p:cNvSpPr>
            <a:spLocks noChangeArrowheads="1"/>
          </p:cNvSpPr>
          <p:nvPr/>
        </p:nvSpPr>
        <p:spPr bwMode="auto">
          <a:xfrm>
            <a:off x="250784" y="445438"/>
            <a:ext cx="88201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th-TH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การเฝ้าระวังติดตามการเดินเรือ </a:t>
            </a:r>
            <a:r>
              <a:rPr lang="en-US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: Route Monitoring</a:t>
            </a:r>
            <a:endParaRPr lang="th-TH" altLang="th-TH" sz="20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>
              <a:defRPr/>
            </a:pPr>
            <a:r>
              <a:rPr lang="en-US" altLang="th-TH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ngsana New" panose="02020603050405020304" pitchFamily="18" charset="-34"/>
              </a:rPr>
              <a:t>ORCA NAVY </a:t>
            </a:r>
            <a:r>
              <a:rPr lang="en-US" altLang="th-TH" sz="4400" b="1" dirty="0">
                <a:latin typeface="Angsana New" panose="02020603050405020304" pitchFamily="18" charset="-34"/>
              </a:rPr>
              <a:t>G2</a:t>
            </a:r>
            <a:r>
              <a:rPr lang="th-TH" altLang="th-TH" sz="4400" b="1" dirty="0">
                <a:latin typeface="Angsana New" panose="02020603050405020304" pitchFamily="18" charset="-34"/>
              </a:rPr>
              <a:t> </a:t>
            </a:r>
            <a:r>
              <a:rPr lang="en-US" altLang="th-TH" sz="4400" b="1" dirty="0">
                <a:latin typeface="Angsana New" panose="02020603050405020304" pitchFamily="18" charset="-34"/>
              </a:rPr>
              <a:t> </a:t>
            </a:r>
            <a:r>
              <a:rPr lang="th-TH" altLang="th-TH" sz="4400" b="1" dirty="0">
                <a:latin typeface="Angsana New" panose="02020603050405020304" pitchFamily="18" charset="-34"/>
              </a:rPr>
              <a:t>                                </a:t>
            </a:r>
            <a:r>
              <a:rPr lang="th-TH" altLang="th-TH" sz="2400" b="1" dirty="0">
                <a:latin typeface="Angsana New" panose="02020603050405020304" pitchFamily="18" charset="-34"/>
              </a:rPr>
              <a:t>โครงการวิจัยระบบ </a:t>
            </a:r>
            <a:r>
              <a:rPr lang="en-US" altLang="th-TH" sz="2400" b="1" dirty="0">
                <a:latin typeface="Angsana New" panose="02020603050405020304" pitchFamily="18" charset="-34"/>
              </a:rPr>
              <a:t>ECS</a:t>
            </a:r>
            <a:endParaRPr lang="th-TH" altLang="th-TH" sz="2400" b="1" dirty="0">
              <a:latin typeface="Angsana New" panose="02020603050405020304" pitchFamily="18" charset="-34"/>
            </a:endParaRPr>
          </a:p>
        </p:txBody>
      </p:sp>
      <p:sp>
        <p:nvSpPr>
          <p:cNvPr id="7" name="สี่เหลี่ยมผืนผ้า 6"/>
          <p:cNvSpPr/>
          <p:nvPr/>
        </p:nvSpPr>
        <p:spPr>
          <a:xfrm>
            <a:off x="250784" y="1371600"/>
            <a:ext cx="8616156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32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การแจ้งเตือน </a:t>
            </a:r>
            <a:r>
              <a:rPr lang="en-US" sz="32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(Alerts) </a:t>
            </a:r>
            <a:r>
              <a:rPr lang="th-TH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เป็นไปตามมาตรฐานของ </a:t>
            </a:r>
            <a:r>
              <a:rPr lang="en-US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IMO </a:t>
            </a:r>
            <a:r>
              <a:rPr lang="th-TH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ในการปฏิบัติงานของระบบ ในการตรวจสอบเส้นทาง การแจ้งเตือน และอำนวยความสะดวกต่อผู้นำเรือ</a:t>
            </a:r>
          </a:p>
          <a:p>
            <a:r>
              <a:rPr lang="th-TH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**จากการใช้งานเครื่องมือ </a:t>
            </a:r>
            <a:r>
              <a:rPr lang="en-US" sz="32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“Navigation”</a:t>
            </a:r>
            <a:endParaRPr lang="th-TH" sz="32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pic>
        <p:nvPicPr>
          <p:cNvPr id="9" name="image48.jpeg"/>
          <p:cNvPicPr/>
          <p:nvPr/>
        </p:nvPicPr>
        <p:blipFill rotWithShape="1">
          <a:blip r:embed="rId2" cstate="print"/>
          <a:srcRect l="57803" t="446" r="33886" b="-1"/>
          <a:stretch/>
        </p:blipFill>
        <p:spPr>
          <a:xfrm>
            <a:off x="4558862" y="2295264"/>
            <a:ext cx="1141719" cy="584441"/>
          </a:xfrm>
          <a:prstGeom prst="rect">
            <a:avLst/>
          </a:prstGeom>
        </p:spPr>
      </p:pic>
      <p:pic>
        <p:nvPicPr>
          <p:cNvPr id="10" name="image354.jpe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59597" y="3065742"/>
            <a:ext cx="4003278" cy="2890996"/>
          </a:xfrm>
          <a:prstGeom prst="rect">
            <a:avLst/>
          </a:prstGeom>
        </p:spPr>
      </p:pic>
      <p:pic>
        <p:nvPicPr>
          <p:cNvPr id="11" name="image355.jpe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021082" y="2587484"/>
            <a:ext cx="2590800" cy="3369254"/>
          </a:xfrm>
          <a:prstGeom prst="rect">
            <a:avLst/>
          </a:prstGeom>
        </p:spPr>
      </p:pic>
      <p:pic>
        <p:nvPicPr>
          <p:cNvPr id="8" name="รูปภาพ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399" y="60376"/>
            <a:ext cx="746079" cy="64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5064776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สี่เหลี่ยมผืนผ้า 6"/>
          <p:cNvSpPr>
            <a:spLocks noChangeArrowheads="1"/>
          </p:cNvSpPr>
          <p:nvPr/>
        </p:nvSpPr>
        <p:spPr bwMode="auto">
          <a:xfrm>
            <a:off x="231807" y="1023031"/>
            <a:ext cx="88201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th-TH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การเฝ้าระวังติดตามการเดินเรือ </a:t>
            </a:r>
            <a:r>
              <a:rPr lang="en-US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: Route Monitoring</a:t>
            </a:r>
            <a:endParaRPr lang="th-TH" altLang="th-TH" sz="20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>
              <a:defRPr/>
            </a:pPr>
            <a:r>
              <a:rPr lang="en-US" altLang="th-TH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ngsana New" panose="02020603050405020304" pitchFamily="18" charset="-34"/>
              </a:rPr>
              <a:t>ORCA NAVY </a:t>
            </a:r>
            <a:r>
              <a:rPr lang="en-US" altLang="th-TH" sz="4400" b="1" dirty="0">
                <a:latin typeface="Angsana New" panose="02020603050405020304" pitchFamily="18" charset="-34"/>
              </a:rPr>
              <a:t>G2</a:t>
            </a:r>
            <a:r>
              <a:rPr lang="th-TH" altLang="th-TH" sz="4400" b="1" dirty="0">
                <a:latin typeface="Angsana New" panose="02020603050405020304" pitchFamily="18" charset="-34"/>
              </a:rPr>
              <a:t> </a:t>
            </a:r>
            <a:r>
              <a:rPr lang="en-US" altLang="th-TH" sz="4400" b="1" dirty="0">
                <a:latin typeface="Angsana New" panose="02020603050405020304" pitchFamily="18" charset="-34"/>
              </a:rPr>
              <a:t> </a:t>
            </a:r>
            <a:r>
              <a:rPr lang="th-TH" altLang="th-TH" sz="4400" b="1" dirty="0">
                <a:latin typeface="Angsana New" panose="02020603050405020304" pitchFamily="18" charset="-34"/>
              </a:rPr>
              <a:t>                                </a:t>
            </a:r>
            <a:r>
              <a:rPr lang="th-TH" altLang="th-TH" sz="2400" b="1" dirty="0">
                <a:latin typeface="Angsana New" panose="02020603050405020304" pitchFamily="18" charset="-34"/>
              </a:rPr>
              <a:t>โครงการวิจัยระบบ </a:t>
            </a:r>
            <a:r>
              <a:rPr lang="en-US" altLang="th-TH" sz="2400" b="1" dirty="0">
                <a:latin typeface="Angsana New" panose="02020603050405020304" pitchFamily="18" charset="-34"/>
              </a:rPr>
              <a:t>ECS</a:t>
            </a:r>
            <a:endParaRPr lang="th-TH" altLang="th-TH" sz="2400" b="1" dirty="0">
              <a:latin typeface="Angsana New" panose="02020603050405020304" pitchFamily="18" charset="-34"/>
            </a:endParaRPr>
          </a:p>
        </p:txBody>
      </p:sp>
      <p:sp>
        <p:nvSpPr>
          <p:cNvPr id="7" name="สี่เหลี่ยมผืนผ้า 6"/>
          <p:cNvSpPr/>
          <p:nvPr/>
        </p:nvSpPr>
        <p:spPr>
          <a:xfrm>
            <a:off x="240274" y="1560265"/>
            <a:ext cx="861615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32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รูปแบบการแจ้งเตือน </a:t>
            </a:r>
            <a:r>
              <a:rPr lang="en-US" sz="32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(Alerts)</a:t>
            </a:r>
            <a:endParaRPr lang="th-TH" sz="32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pic>
        <p:nvPicPr>
          <p:cNvPr id="8" name="image356.jpe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7200" y="2252443"/>
            <a:ext cx="990600" cy="891540"/>
          </a:xfrm>
          <a:prstGeom prst="rect">
            <a:avLst/>
          </a:prstGeom>
        </p:spPr>
      </p:pic>
      <p:sp>
        <p:nvSpPr>
          <p:cNvPr id="12" name="สี่เหลี่ยมผืนผ้า 6"/>
          <p:cNvSpPr/>
          <p:nvPr/>
        </p:nvSpPr>
        <p:spPr>
          <a:xfrm>
            <a:off x="1752600" y="2405825"/>
            <a:ext cx="73929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แจ้งสิ่งอันตรายด้วยเสียง เน้นสัญลักษณ์ที่เป็นอันตราย </a:t>
            </a:r>
            <a:r>
              <a:rPr lang="th-TH" sz="28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เน้นกรอบสีแดง</a:t>
            </a:r>
          </a:p>
        </p:txBody>
      </p:sp>
      <p:pic>
        <p:nvPicPr>
          <p:cNvPr id="13" name="image357.jpe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78221" y="3505200"/>
            <a:ext cx="985345" cy="840441"/>
          </a:xfrm>
          <a:prstGeom prst="rect">
            <a:avLst/>
          </a:prstGeom>
        </p:spPr>
      </p:pic>
      <p:sp>
        <p:nvSpPr>
          <p:cNvPr id="14" name="สี่เหลี่ยมผืนผ้า 6"/>
          <p:cNvSpPr/>
          <p:nvPr/>
        </p:nvSpPr>
        <p:spPr>
          <a:xfrm>
            <a:off x="1676400" y="3694587"/>
            <a:ext cx="7467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แจ้งเตือนหรือให้ระมัดระวัง เน้นสัญลักษณ์ที่แจ้งเตือน/ระวังใน </a:t>
            </a:r>
            <a:r>
              <a:rPr lang="th-TH" sz="2800" b="1" dirty="0">
                <a:solidFill>
                  <a:srgbClr val="0070C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กรอบสีเหลือง</a:t>
            </a:r>
          </a:p>
        </p:txBody>
      </p:sp>
      <p:sp>
        <p:nvSpPr>
          <p:cNvPr id="15" name="สี่เหลี่ยมผืนผ้า 6"/>
          <p:cNvSpPr/>
          <p:nvPr/>
        </p:nvSpPr>
        <p:spPr>
          <a:xfrm>
            <a:off x="422439" y="4792717"/>
            <a:ext cx="843399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การแจ้งเตือนอื่นๆ ขึ้นอยู่กับการตั้งค่าการใช้งานการแจ้งเตือนในหัวข้อที่เกี่ยวข้องต่างๆ ของผู้ใช้ เช่น การแจ้งเตือนระยะการเปลี่ยน </a:t>
            </a:r>
            <a:r>
              <a:rPr lang="en-US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Waypoint </a:t>
            </a:r>
            <a:r>
              <a:rPr lang="th-TH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 การแจ้งเตือนการตกซ้าย – ขวา เป็นต้น</a:t>
            </a:r>
            <a:endParaRPr lang="th-TH" sz="2800" b="1" dirty="0">
              <a:solidFill>
                <a:srgbClr val="FF000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878812970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สี่เหลี่ยมผืนผ้า 6"/>
          <p:cNvSpPr>
            <a:spLocks noChangeArrowheads="1"/>
          </p:cNvSpPr>
          <p:nvPr/>
        </p:nvSpPr>
        <p:spPr bwMode="auto">
          <a:xfrm>
            <a:off x="325438" y="836613"/>
            <a:ext cx="882015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th-TH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การกำหนดใช้/ไม่ใช้งาน เส้นทางเดินเรือ</a:t>
            </a:r>
            <a:r>
              <a:rPr lang="en-US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: </a:t>
            </a:r>
          </a:p>
          <a:p>
            <a:r>
              <a:rPr lang="en-US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Activate / Deactivate Route Plan</a:t>
            </a:r>
            <a:endParaRPr lang="th-TH" altLang="th-TH" sz="20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>
              <a:defRPr/>
            </a:pPr>
            <a:r>
              <a:rPr lang="en-US" altLang="th-TH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ngsana New" panose="02020603050405020304" pitchFamily="18" charset="-34"/>
              </a:rPr>
              <a:t>ORCA NAVY </a:t>
            </a:r>
            <a:r>
              <a:rPr lang="en-US" altLang="th-TH" sz="4400" b="1" dirty="0">
                <a:latin typeface="Angsana New" panose="02020603050405020304" pitchFamily="18" charset="-34"/>
              </a:rPr>
              <a:t>G2</a:t>
            </a:r>
            <a:r>
              <a:rPr lang="th-TH" altLang="th-TH" sz="4400" b="1" dirty="0">
                <a:latin typeface="Angsana New" panose="02020603050405020304" pitchFamily="18" charset="-34"/>
              </a:rPr>
              <a:t> </a:t>
            </a:r>
            <a:r>
              <a:rPr lang="en-US" altLang="th-TH" sz="4400" b="1" dirty="0">
                <a:latin typeface="Angsana New" panose="02020603050405020304" pitchFamily="18" charset="-34"/>
              </a:rPr>
              <a:t> </a:t>
            </a:r>
            <a:r>
              <a:rPr lang="th-TH" altLang="th-TH" sz="4400" b="1" dirty="0">
                <a:latin typeface="Angsana New" panose="02020603050405020304" pitchFamily="18" charset="-34"/>
              </a:rPr>
              <a:t>                                </a:t>
            </a:r>
            <a:r>
              <a:rPr lang="th-TH" altLang="th-TH" sz="2400" b="1" dirty="0">
                <a:latin typeface="Angsana New" panose="02020603050405020304" pitchFamily="18" charset="-34"/>
              </a:rPr>
              <a:t>โครงการวิจัยระบบ </a:t>
            </a:r>
            <a:r>
              <a:rPr lang="en-US" altLang="th-TH" sz="2400" b="1" dirty="0">
                <a:latin typeface="Angsana New" panose="02020603050405020304" pitchFamily="18" charset="-34"/>
              </a:rPr>
              <a:t>ECS</a:t>
            </a:r>
            <a:endParaRPr lang="th-TH" altLang="th-TH" sz="2400" b="1" dirty="0">
              <a:latin typeface="Angsana New" panose="02020603050405020304" pitchFamily="18" charset="-34"/>
            </a:endParaRPr>
          </a:p>
        </p:txBody>
      </p:sp>
      <p:sp>
        <p:nvSpPr>
          <p:cNvPr id="15" name="สี่เหลี่ยมผืนผ้า 6"/>
          <p:cNvSpPr/>
          <p:nvPr/>
        </p:nvSpPr>
        <p:spPr>
          <a:xfrm>
            <a:off x="152400" y="5088816"/>
            <a:ext cx="899160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3200" dirty="0">
                <a:latin typeface="Angsana New" panose="02020603050405020304" pitchFamily="18" charset="-34"/>
                <a:cs typeface="Angsana New" panose="02020603050405020304" pitchFamily="18" charset="-34"/>
              </a:rPr>
              <a:t>เส้นทางเดินเรือที่</a:t>
            </a:r>
            <a:r>
              <a:rPr lang="th-TH" sz="3200" b="1" i="1" dirty="0">
                <a:latin typeface="Angsana New" panose="02020603050405020304" pitchFamily="18" charset="-34"/>
                <a:cs typeface="Angsana New" panose="02020603050405020304" pitchFamily="18" charset="-34"/>
              </a:rPr>
              <a:t>ไม่ถูกกำหนดให้ใช้งาน </a:t>
            </a:r>
            <a:r>
              <a:rPr lang="en-US" sz="3200" b="1" i="1" dirty="0">
                <a:latin typeface="Angsana New" panose="02020603050405020304" pitchFamily="18" charset="-34"/>
                <a:cs typeface="Angsana New" panose="02020603050405020304" pitchFamily="18" charset="-34"/>
              </a:rPr>
              <a:t>(Deactivate Route) </a:t>
            </a:r>
            <a:endParaRPr lang="th-TH" sz="3200" b="1" i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r>
              <a:rPr lang="th-TH" sz="2800" dirty="0">
                <a:solidFill>
                  <a:srgbClr val="0070C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*แสดงผลบนหน้าต่างทำงาน </a:t>
            </a:r>
            <a:r>
              <a:rPr lang="en-US" sz="2800" dirty="0">
                <a:solidFill>
                  <a:srgbClr val="0070C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Planning Mode </a:t>
            </a:r>
            <a:r>
              <a:rPr lang="th-TH" sz="2800" dirty="0">
                <a:solidFill>
                  <a:srgbClr val="0070C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เพื่อใช้กำหนดวางแผนเส้นทางการเดินเรือ</a:t>
            </a:r>
          </a:p>
          <a:p>
            <a:r>
              <a:rPr lang="th-TH" sz="3200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(เส้นทางเดินเรือและจุด </a:t>
            </a:r>
            <a:r>
              <a:rPr lang="en-US" sz="3200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waypoint </a:t>
            </a:r>
            <a:r>
              <a:rPr lang="th-TH" sz="3200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จะเป็นจุดสีส้ม และประกอบด้วยแถบสีส้มอ่อน)</a:t>
            </a:r>
          </a:p>
        </p:txBody>
      </p:sp>
      <p:pic>
        <p:nvPicPr>
          <p:cNvPr id="10" name="image359.jpe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8989" y="2160052"/>
            <a:ext cx="8479558" cy="2792948"/>
          </a:xfrm>
          <a:prstGeom prst="rect">
            <a:avLst/>
          </a:prstGeom>
        </p:spPr>
      </p:pic>
      <p:pic>
        <p:nvPicPr>
          <p:cNvPr id="11" name="image31.jpeg"/>
          <p:cNvPicPr/>
          <p:nvPr/>
        </p:nvPicPr>
        <p:blipFill rotWithShape="1">
          <a:blip r:embed="rId3" cstate="print"/>
          <a:srcRect t="17636" r="2147" b="73384"/>
          <a:stretch/>
        </p:blipFill>
        <p:spPr>
          <a:xfrm>
            <a:off x="6708228" y="1076648"/>
            <a:ext cx="1295400" cy="843368"/>
          </a:xfrm>
          <a:prstGeom prst="rect">
            <a:avLst/>
          </a:prstGeom>
        </p:spPr>
      </p:pic>
      <p:pic>
        <p:nvPicPr>
          <p:cNvPr id="7" name="รูปภาพ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399" y="60376"/>
            <a:ext cx="746079" cy="64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7308332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สี่เหลี่ยมผืนผ้า 6"/>
          <p:cNvSpPr>
            <a:spLocks noChangeArrowheads="1"/>
          </p:cNvSpPr>
          <p:nvPr/>
        </p:nvSpPr>
        <p:spPr bwMode="auto">
          <a:xfrm>
            <a:off x="388580" y="844816"/>
            <a:ext cx="91455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th-TH" altLang="th-TH" sz="32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การกำหนดใช้/ไม่ใช้งาน เส้นทางเดินเรือ</a:t>
            </a:r>
            <a:r>
              <a:rPr lang="en-US" altLang="th-TH" sz="32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: Activate / Deactivate Route Plan</a:t>
            </a:r>
            <a:endParaRPr lang="th-TH" altLang="th-TH" sz="16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>
              <a:defRPr/>
            </a:pPr>
            <a:r>
              <a:rPr lang="en-US" altLang="th-TH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ngsana New" panose="02020603050405020304" pitchFamily="18" charset="-34"/>
              </a:rPr>
              <a:t>ORCA NAVY </a:t>
            </a:r>
            <a:r>
              <a:rPr lang="en-US" altLang="th-TH" sz="4400" b="1" dirty="0">
                <a:latin typeface="Angsana New" panose="02020603050405020304" pitchFamily="18" charset="-34"/>
              </a:rPr>
              <a:t>G2</a:t>
            </a:r>
            <a:r>
              <a:rPr lang="th-TH" altLang="th-TH" sz="4400" b="1" dirty="0">
                <a:latin typeface="Angsana New" panose="02020603050405020304" pitchFamily="18" charset="-34"/>
              </a:rPr>
              <a:t> </a:t>
            </a:r>
            <a:r>
              <a:rPr lang="en-US" altLang="th-TH" sz="4400" b="1" dirty="0">
                <a:latin typeface="Angsana New" panose="02020603050405020304" pitchFamily="18" charset="-34"/>
              </a:rPr>
              <a:t> </a:t>
            </a:r>
            <a:r>
              <a:rPr lang="th-TH" altLang="th-TH" sz="4400" b="1" dirty="0">
                <a:latin typeface="Angsana New" panose="02020603050405020304" pitchFamily="18" charset="-34"/>
              </a:rPr>
              <a:t>                                </a:t>
            </a:r>
            <a:r>
              <a:rPr lang="th-TH" altLang="th-TH" sz="2400" b="1" dirty="0">
                <a:latin typeface="Angsana New" panose="02020603050405020304" pitchFamily="18" charset="-34"/>
              </a:rPr>
              <a:t>โครงการวิจัยระบบ </a:t>
            </a:r>
            <a:r>
              <a:rPr lang="en-US" altLang="th-TH" sz="2400" b="1" dirty="0">
                <a:latin typeface="Angsana New" panose="02020603050405020304" pitchFamily="18" charset="-34"/>
              </a:rPr>
              <a:t>ECS</a:t>
            </a:r>
            <a:endParaRPr lang="th-TH" altLang="th-TH" sz="2400" b="1" dirty="0">
              <a:latin typeface="Angsana New" panose="02020603050405020304" pitchFamily="18" charset="-34"/>
            </a:endParaRPr>
          </a:p>
        </p:txBody>
      </p:sp>
      <p:sp>
        <p:nvSpPr>
          <p:cNvPr id="15" name="สี่เหลี่ยมผืนผ้า 6"/>
          <p:cNvSpPr/>
          <p:nvPr/>
        </p:nvSpPr>
        <p:spPr>
          <a:xfrm>
            <a:off x="0" y="5991243"/>
            <a:ext cx="8433991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3200" dirty="0">
                <a:latin typeface="Angsana New" panose="02020603050405020304" pitchFamily="18" charset="-34"/>
                <a:cs typeface="Angsana New" panose="02020603050405020304" pitchFamily="18" charset="-34"/>
              </a:rPr>
              <a:t>เส้นทางเดินเรือที่</a:t>
            </a:r>
            <a:r>
              <a:rPr lang="th-TH" sz="3200" b="1" i="1" dirty="0">
                <a:latin typeface="Angsana New" panose="02020603050405020304" pitchFamily="18" charset="-34"/>
                <a:cs typeface="Angsana New" panose="02020603050405020304" pitchFamily="18" charset="-34"/>
              </a:rPr>
              <a:t>ถูกกำหนดให้ใช้งาน </a:t>
            </a:r>
            <a:r>
              <a:rPr lang="en-US" sz="3200" b="1" i="1" dirty="0">
                <a:latin typeface="Angsana New" panose="02020603050405020304" pitchFamily="18" charset="-34"/>
                <a:cs typeface="Angsana New" panose="02020603050405020304" pitchFamily="18" charset="-34"/>
              </a:rPr>
              <a:t>(Activate Route) </a:t>
            </a:r>
            <a:endParaRPr lang="th-TH" sz="3200" b="1" i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r>
              <a:rPr lang="th-TH" sz="2800" dirty="0">
                <a:solidFill>
                  <a:srgbClr val="0070C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เส้นทางเดินเรือที่ถูกเลือกให้ใช้งานในการเฝ้าติดตามในขณะเดินเรือ </a:t>
            </a:r>
            <a:r>
              <a:rPr lang="th-TH" sz="2800" b="1" dirty="0">
                <a:solidFill>
                  <a:srgbClr val="00206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(</a:t>
            </a:r>
            <a:r>
              <a:rPr lang="en-US" sz="2800" b="1" dirty="0">
                <a:solidFill>
                  <a:srgbClr val="00206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Sailing Mode*)</a:t>
            </a:r>
            <a:endParaRPr lang="th-TH" sz="2800" b="1" dirty="0">
              <a:solidFill>
                <a:srgbClr val="00206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r>
              <a:rPr lang="th-TH" sz="3200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(เส้นทางเดินเรือและจุด </a:t>
            </a:r>
            <a:r>
              <a:rPr lang="en-US" sz="3200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waypoint </a:t>
            </a:r>
            <a:r>
              <a:rPr lang="th-TH" sz="3200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จะเป็นเส้นประหน้าสีแดง)</a:t>
            </a:r>
          </a:p>
        </p:txBody>
      </p:sp>
      <p:pic>
        <p:nvPicPr>
          <p:cNvPr id="7" name="image360.jpe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8580" y="2464852"/>
            <a:ext cx="8538492" cy="2716748"/>
          </a:xfrm>
          <a:prstGeom prst="rect">
            <a:avLst/>
          </a:prstGeom>
        </p:spPr>
      </p:pic>
      <p:pic>
        <p:nvPicPr>
          <p:cNvPr id="8" name="image137.png"/>
          <p:cNvPicPr/>
          <p:nvPr/>
        </p:nvPicPr>
        <p:blipFill rotWithShape="1">
          <a:blip r:embed="rId3" cstate="print"/>
          <a:srcRect b="77328"/>
          <a:stretch/>
        </p:blipFill>
        <p:spPr>
          <a:xfrm>
            <a:off x="5023945" y="1309400"/>
            <a:ext cx="3505200" cy="1070891"/>
          </a:xfrm>
          <a:prstGeom prst="rect">
            <a:avLst/>
          </a:prstGeom>
        </p:spPr>
      </p:pic>
      <p:pic>
        <p:nvPicPr>
          <p:cNvPr id="9" name="image48.jpeg"/>
          <p:cNvPicPr/>
          <p:nvPr/>
        </p:nvPicPr>
        <p:blipFill rotWithShape="1">
          <a:blip r:embed="rId4" cstate="print"/>
          <a:srcRect l="57803" t="446" r="33886" b="-1"/>
          <a:stretch/>
        </p:blipFill>
        <p:spPr>
          <a:xfrm>
            <a:off x="2668281" y="1497804"/>
            <a:ext cx="1141719" cy="584441"/>
          </a:xfrm>
          <a:prstGeom prst="rect">
            <a:avLst/>
          </a:prstGeom>
        </p:spPr>
      </p:pic>
      <p:cxnSp>
        <p:nvCxnSpPr>
          <p:cNvPr id="3" name="Straight Arrow Connector 2"/>
          <p:cNvCxnSpPr/>
          <p:nvPr/>
        </p:nvCxnSpPr>
        <p:spPr>
          <a:xfrm>
            <a:off x="1770000" y="1774678"/>
            <a:ext cx="832945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5023945" y="1844845"/>
            <a:ext cx="1298028" cy="55151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pic>
        <p:nvPicPr>
          <p:cNvPr id="12" name="image31.jpeg"/>
          <p:cNvPicPr/>
          <p:nvPr/>
        </p:nvPicPr>
        <p:blipFill rotWithShape="1">
          <a:blip r:embed="rId5" cstate="print"/>
          <a:srcRect l="2147" t="8861" b="83043"/>
          <a:stretch/>
        </p:blipFill>
        <p:spPr>
          <a:xfrm>
            <a:off x="388580" y="1421388"/>
            <a:ext cx="1295400" cy="760341"/>
          </a:xfrm>
          <a:prstGeom prst="rect">
            <a:avLst/>
          </a:prstGeom>
        </p:spPr>
      </p:pic>
      <p:cxnSp>
        <p:nvCxnSpPr>
          <p:cNvPr id="16" name="Straight Arrow Connector 15"/>
          <p:cNvCxnSpPr/>
          <p:nvPr/>
        </p:nvCxnSpPr>
        <p:spPr>
          <a:xfrm>
            <a:off x="3962400" y="1801558"/>
            <a:ext cx="832945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3239140" y="2511972"/>
            <a:ext cx="58913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dirty="0">
                <a:solidFill>
                  <a:srgbClr val="00206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*เพื่อความปลอดภัยจาการแก้ไขโดยมิได้ตั้งใจในระหว่างเดินเรือจากทำงานบนหน้าจอของผู้ใช้</a:t>
            </a:r>
          </a:p>
        </p:txBody>
      </p:sp>
      <p:pic>
        <p:nvPicPr>
          <p:cNvPr id="13" name="รูปภาพ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399" y="60376"/>
            <a:ext cx="746079" cy="64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032018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สี่เหลี่ยมผืนผ้า 6"/>
          <p:cNvSpPr>
            <a:spLocks noChangeArrowheads="1"/>
          </p:cNvSpPr>
          <p:nvPr/>
        </p:nvSpPr>
        <p:spPr bwMode="auto">
          <a:xfrm>
            <a:off x="325438" y="836613"/>
            <a:ext cx="88201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th-TH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รายการตรวจสอบระบบจาก </a:t>
            </a:r>
            <a:r>
              <a:rPr lang="en-US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Watch Hanover Check </a:t>
            </a:r>
            <a:endParaRPr lang="th-TH" altLang="th-TH" sz="20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>
              <a:defRPr/>
            </a:pPr>
            <a:r>
              <a:rPr lang="en-US" altLang="th-TH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ngsana New" panose="02020603050405020304" pitchFamily="18" charset="-34"/>
              </a:rPr>
              <a:t>ORCA NAVY </a:t>
            </a:r>
            <a:r>
              <a:rPr lang="en-US" altLang="th-TH" sz="4400" b="1" dirty="0">
                <a:latin typeface="Angsana New" panose="02020603050405020304" pitchFamily="18" charset="-34"/>
              </a:rPr>
              <a:t>G2</a:t>
            </a:r>
            <a:r>
              <a:rPr lang="th-TH" altLang="th-TH" sz="4400" b="1" dirty="0">
                <a:latin typeface="Angsana New" panose="02020603050405020304" pitchFamily="18" charset="-34"/>
              </a:rPr>
              <a:t> </a:t>
            </a:r>
            <a:r>
              <a:rPr lang="en-US" altLang="th-TH" sz="4400" b="1" dirty="0">
                <a:latin typeface="Angsana New" panose="02020603050405020304" pitchFamily="18" charset="-34"/>
              </a:rPr>
              <a:t> </a:t>
            </a:r>
            <a:r>
              <a:rPr lang="th-TH" altLang="th-TH" sz="4400" b="1" dirty="0">
                <a:latin typeface="Angsana New" panose="02020603050405020304" pitchFamily="18" charset="-34"/>
              </a:rPr>
              <a:t>                                </a:t>
            </a:r>
            <a:r>
              <a:rPr lang="th-TH" altLang="th-TH" sz="2400" b="1" dirty="0">
                <a:latin typeface="Angsana New" panose="02020603050405020304" pitchFamily="18" charset="-34"/>
              </a:rPr>
              <a:t>โครงการวิจัยระบบ </a:t>
            </a:r>
            <a:r>
              <a:rPr lang="en-US" altLang="th-TH" sz="2400" b="1" dirty="0">
                <a:latin typeface="Angsana New" panose="02020603050405020304" pitchFamily="18" charset="-34"/>
              </a:rPr>
              <a:t>ECS</a:t>
            </a:r>
            <a:endParaRPr lang="th-TH" altLang="th-TH" sz="2400" b="1" dirty="0">
              <a:latin typeface="Angsana New" panose="02020603050405020304" pitchFamily="18" charset="-34"/>
            </a:endParaRPr>
          </a:p>
        </p:txBody>
      </p:sp>
      <p:pic>
        <p:nvPicPr>
          <p:cNvPr id="7" name="image370.jpeg" descr="C:\Users\marius.herzig\Pictures\watchhop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7200" y="1568147"/>
            <a:ext cx="8362950" cy="4375453"/>
          </a:xfrm>
          <a:prstGeom prst="rect">
            <a:avLst/>
          </a:prstGeom>
        </p:spPr>
      </p:pic>
      <p:pic>
        <p:nvPicPr>
          <p:cNvPr id="5" name="รูปภาพ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399" y="60376"/>
            <a:ext cx="746079" cy="64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648542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สี่เหลี่ยมผืนผ้า 6"/>
          <p:cNvSpPr>
            <a:spLocks noChangeArrowheads="1"/>
          </p:cNvSpPr>
          <p:nvPr/>
        </p:nvSpPr>
        <p:spPr bwMode="auto">
          <a:xfrm>
            <a:off x="325438" y="836613"/>
            <a:ext cx="8820150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th-TH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รายการตรวจสอบระบบจาก </a:t>
            </a:r>
            <a:endParaRPr lang="en-US" altLang="th-TH" sz="4000" b="1" dirty="0">
              <a:solidFill>
                <a:srgbClr val="00B05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>
              <a:lnSpc>
                <a:spcPct val="80000"/>
              </a:lnSpc>
            </a:pPr>
            <a:r>
              <a:rPr lang="en-US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Watch Hanover Check </a:t>
            </a:r>
            <a:endParaRPr lang="th-TH" altLang="th-TH" sz="20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>
              <a:defRPr/>
            </a:pPr>
            <a:r>
              <a:rPr lang="en-US" altLang="th-TH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ngsana New" panose="02020603050405020304" pitchFamily="18" charset="-34"/>
              </a:rPr>
              <a:t>ORCA NAVY </a:t>
            </a:r>
            <a:r>
              <a:rPr lang="en-US" altLang="th-TH" sz="4400" b="1" dirty="0">
                <a:latin typeface="Angsana New" panose="02020603050405020304" pitchFamily="18" charset="-34"/>
              </a:rPr>
              <a:t>G2</a:t>
            </a:r>
            <a:r>
              <a:rPr lang="th-TH" altLang="th-TH" sz="4400" b="1" dirty="0">
                <a:latin typeface="Angsana New" panose="02020603050405020304" pitchFamily="18" charset="-34"/>
              </a:rPr>
              <a:t> </a:t>
            </a:r>
            <a:r>
              <a:rPr lang="en-US" altLang="th-TH" sz="4400" b="1" dirty="0">
                <a:latin typeface="Angsana New" panose="02020603050405020304" pitchFamily="18" charset="-34"/>
              </a:rPr>
              <a:t> </a:t>
            </a:r>
            <a:r>
              <a:rPr lang="th-TH" altLang="th-TH" sz="4400" b="1" dirty="0">
                <a:latin typeface="Angsana New" panose="02020603050405020304" pitchFamily="18" charset="-34"/>
              </a:rPr>
              <a:t>                                </a:t>
            </a:r>
            <a:r>
              <a:rPr lang="th-TH" altLang="th-TH" sz="2400" b="1" dirty="0">
                <a:latin typeface="Angsana New" panose="02020603050405020304" pitchFamily="18" charset="-34"/>
              </a:rPr>
              <a:t>โครงการวิจัยระบบ </a:t>
            </a:r>
            <a:r>
              <a:rPr lang="en-US" altLang="th-TH" sz="2400" b="1" dirty="0">
                <a:latin typeface="Angsana New" panose="02020603050405020304" pitchFamily="18" charset="-34"/>
              </a:rPr>
              <a:t>ECS</a:t>
            </a:r>
            <a:endParaRPr lang="th-TH" altLang="th-TH" sz="2400" b="1" dirty="0">
              <a:latin typeface="Angsana New" panose="02020603050405020304" pitchFamily="18" charset="-34"/>
            </a:endParaRPr>
          </a:p>
        </p:txBody>
      </p:sp>
      <p:sp>
        <p:nvSpPr>
          <p:cNvPr id="5" name="สี่เหลี่ยมผืนผ้า 6"/>
          <p:cNvSpPr/>
          <p:nvPr/>
        </p:nvSpPr>
        <p:spPr>
          <a:xfrm>
            <a:off x="272994" y="1296077"/>
            <a:ext cx="619572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เป็นการสรุปรวมสถานะหัวข้อที่สำคัญของระบบและเพื่อความปลอดภัยต่อการเดินเรือในภาพรวม ประกอบด้วยหัวข้อหลัก ดังนี้</a:t>
            </a:r>
            <a:endParaRPr lang="th-TH" sz="2800" dirty="0">
              <a:solidFill>
                <a:srgbClr val="FF000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pic>
        <p:nvPicPr>
          <p:cNvPr id="8" name="image371.jpeg" descr="C:\Users\marius.herzig\Pictures\alarms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5438" y="3163743"/>
            <a:ext cx="5735893" cy="3321883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4572000" y="3127084"/>
            <a:ext cx="212910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1 สถานะค่าพิกัดตำบลที่</a:t>
            </a:r>
          </a:p>
        </p:txBody>
      </p:sp>
      <p:sp>
        <p:nvSpPr>
          <p:cNvPr id="10" name="Rectangle 9"/>
          <p:cNvSpPr/>
          <p:nvPr/>
        </p:nvSpPr>
        <p:spPr>
          <a:xfrm>
            <a:off x="4579372" y="3581400"/>
            <a:ext cx="381065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2 สถานะของระบบและการเชื่อมต่อสัญญาณ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061331" y="4045803"/>
            <a:ext cx="326397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3 สถานะการตั้งค่าการเฝ้าระวังและ     ค่ากำหนดด้านความปลอดภัย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419601" y="4800600"/>
            <a:ext cx="471061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4 สถานะจากการกำหนดใช้งานเครื่องมือ</a:t>
            </a:r>
            <a:r>
              <a:rPr lang="en-US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Traffic       (Radar ARPA / AIS)</a:t>
            </a:r>
            <a:endParaRPr lang="th-TH" sz="24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419600" y="5558135"/>
            <a:ext cx="409823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5 สถานะการเฝ้าติดตามเส้นทางเดินเรือ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436161" y="6019800"/>
            <a:ext cx="409823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6 สถานะการแจ้งเตือนภัยของระบบ</a:t>
            </a:r>
          </a:p>
        </p:txBody>
      </p:sp>
      <p:pic>
        <p:nvPicPr>
          <p:cNvPr id="15" name="image225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195725" y="769938"/>
            <a:ext cx="2934485" cy="2125662"/>
          </a:xfrm>
          <a:prstGeom prst="rect">
            <a:avLst/>
          </a:prstGeom>
        </p:spPr>
      </p:pic>
      <p:pic>
        <p:nvPicPr>
          <p:cNvPr id="2" name="รูปภาพ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399" y="60376"/>
            <a:ext cx="746079" cy="64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3914394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15" t="11220" r="5417" b="59074"/>
          <a:stretch>
            <a:fillRect/>
          </a:stretch>
        </p:blipFill>
        <p:spPr bwMode="auto">
          <a:xfrm>
            <a:off x="0" y="2314575"/>
            <a:ext cx="9126538" cy="4543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สี่เหลี่ยมผืนผ้า 1"/>
          <p:cNvSpPr/>
          <p:nvPr/>
        </p:nvSpPr>
        <p:spPr>
          <a:xfrm>
            <a:off x="2209800" y="990600"/>
            <a:ext cx="5967412" cy="13239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altLang="th-TH" sz="8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ORCA </a:t>
            </a:r>
            <a:r>
              <a:rPr lang="en-US" altLang="th-TH" sz="8000" b="1" dirty="0">
                <a:solidFill>
                  <a:schemeClr val="accent6">
                    <a:lumMod val="7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NAVY</a:t>
            </a:r>
            <a:r>
              <a:rPr lang="en-US" altLang="th-TH" sz="8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en-US" altLang="th-TH" sz="8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G2</a:t>
            </a:r>
            <a:r>
              <a:rPr lang="th-TH" altLang="th-TH" sz="8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endParaRPr lang="en-US" sz="8000" dirty="0">
              <a:latin typeface="Arial" charset="0"/>
            </a:endParaRPr>
          </a:p>
        </p:txBody>
      </p:sp>
      <p:grpSp>
        <p:nvGrpSpPr>
          <p:cNvPr id="4" name="กลุ่ม 3"/>
          <p:cNvGrpSpPr/>
          <p:nvPr/>
        </p:nvGrpSpPr>
        <p:grpSpPr>
          <a:xfrm>
            <a:off x="19050" y="152400"/>
            <a:ext cx="2064274" cy="1927357"/>
            <a:chOff x="940371" y="1037438"/>
            <a:chExt cx="6205753" cy="5794142"/>
          </a:xfrm>
        </p:grpSpPr>
        <p:pic>
          <p:nvPicPr>
            <p:cNvPr id="5" name="Picture 4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586" t="35833" r="58984" b="9583"/>
            <a:stretch/>
          </p:blipFill>
          <p:spPr bwMode="auto">
            <a:xfrm>
              <a:off x="1685925" y="1371600"/>
              <a:ext cx="5460199" cy="5334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6" name="รูปแบบอิสระ 5"/>
            <p:cNvSpPr/>
            <p:nvPr/>
          </p:nvSpPr>
          <p:spPr>
            <a:xfrm>
              <a:off x="940371" y="1037438"/>
              <a:ext cx="1635075" cy="5794142"/>
            </a:xfrm>
            <a:custGeom>
              <a:avLst/>
              <a:gdLst>
                <a:gd name="connsiteX0" fmla="*/ 1612329 w 1635075"/>
                <a:gd name="connsiteY0" fmla="*/ 305587 h 5794142"/>
                <a:gd name="connsiteX1" fmla="*/ 1564704 w 1635075"/>
                <a:gd name="connsiteY1" fmla="*/ 372262 h 5794142"/>
                <a:gd name="connsiteX2" fmla="*/ 993204 w 1635075"/>
                <a:gd name="connsiteY2" fmla="*/ 1496212 h 5794142"/>
                <a:gd name="connsiteX3" fmla="*/ 783654 w 1635075"/>
                <a:gd name="connsiteY3" fmla="*/ 2353462 h 5794142"/>
                <a:gd name="connsiteX4" fmla="*/ 745554 w 1635075"/>
                <a:gd name="connsiteY4" fmla="*/ 2896387 h 5794142"/>
                <a:gd name="connsiteX5" fmla="*/ 802704 w 1635075"/>
                <a:gd name="connsiteY5" fmla="*/ 3953662 h 5794142"/>
                <a:gd name="connsiteX6" fmla="*/ 1097979 w 1635075"/>
                <a:gd name="connsiteY6" fmla="*/ 5487187 h 5794142"/>
                <a:gd name="connsiteX7" fmla="*/ 926529 w 1635075"/>
                <a:gd name="connsiteY7" fmla="*/ 5791987 h 5794142"/>
                <a:gd name="connsiteX8" fmla="*/ 450279 w 1635075"/>
                <a:gd name="connsiteY8" fmla="*/ 5487187 h 5794142"/>
                <a:gd name="connsiteX9" fmla="*/ 21654 w 1635075"/>
                <a:gd name="connsiteY9" fmla="*/ 3677437 h 5794142"/>
                <a:gd name="connsiteX10" fmla="*/ 78804 w 1635075"/>
                <a:gd name="connsiteY10" fmla="*/ 2191537 h 5794142"/>
                <a:gd name="connsiteX11" fmla="*/ 212154 w 1635075"/>
                <a:gd name="connsiteY11" fmla="*/ 781837 h 5794142"/>
                <a:gd name="connsiteX12" fmla="*/ 621729 w 1635075"/>
                <a:gd name="connsiteY12" fmla="*/ 124612 h 5794142"/>
                <a:gd name="connsiteX13" fmla="*/ 1440879 w 1635075"/>
                <a:gd name="connsiteY13" fmla="*/ 10312 h 5794142"/>
                <a:gd name="connsiteX14" fmla="*/ 1612329 w 1635075"/>
                <a:gd name="connsiteY14" fmla="*/ 305587 h 5794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35075" h="5794142">
                  <a:moveTo>
                    <a:pt x="1612329" y="305587"/>
                  </a:moveTo>
                  <a:cubicBezTo>
                    <a:pt x="1632966" y="365912"/>
                    <a:pt x="1667891" y="173825"/>
                    <a:pt x="1564704" y="372262"/>
                  </a:cubicBezTo>
                  <a:cubicBezTo>
                    <a:pt x="1461517" y="570699"/>
                    <a:pt x="1123379" y="1166012"/>
                    <a:pt x="993204" y="1496212"/>
                  </a:cubicBezTo>
                  <a:cubicBezTo>
                    <a:pt x="863029" y="1826412"/>
                    <a:pt x="824929" y="2120100"/>
                    <a:pt x="783654" y="2353462"/>
                  </a:cubicBezTo>
                  <a:cubicBezTo>
                    <a:pt x="742379" y="2586824"/>
                    <a:pt x="742379" y="2629687"/>
                    <a:pt x="745554" y="2896387"/>
                  </a:cubicBezTo>
                  <a:cubicBezTo>
                    <a:pt x="748729" y="3163087"/>
                    <a:pt x="743966" y="3521862"/>
                    <a:pt x="802704" y="3953662"/>
                  </a:cubicBezTo>
                  <a:cubicBezTo>
                    <a:pt x="861442" y="4385462"/>
                    <a:pt x="1077341" y="5180800"/>
                    <a:pt x="1097979" y="5487187"/>
                  </a:cubicBezTo>
                  <a:cubicBezTo>
                    <a:pt x="1118616" y="5793575"/>
                    <a:pt x="1034479" y="5791987"/>
                    <a:pt x="926529" y="5791987"/>
                  </a:cubicBezTo>
                  <a:cubicBezTo>
                    <a:pt x="818579" y="5791987"/>
                    <a:pt x="601091" y="5839612"/>
                    <a:pt x="450279" y="5487187"/>
                  </a:cubicBezTo>
                  <a:cubicBezTo>
                    <a:pt x="299466" y="5134762"/>
                    <a:pt x="83566" y="4226712"/>
                    <a:pt x="21654" y="3677437"/>
                  </a:cubicBezTo>
                  <a:cubicBezTo>
                    <a:pt x="-40258" y="3128162"/>
                    <a:pt x="47054" y="2674137"/>
                    <a:pt x="78804" y="2191537"/>
                  </a:cubicBezTo>
                  <a:cubicBezTo>
                    <a:pt x="110554" y="1708937"/>
                    <a:pt x="121666" y="1126325"/>
                    <a:pt x="212154" y="781837"/>
                  </a:cubicBezTo>
                  <a:cubicBezTo>
                    <a:pt x="302642" y="437349"/>
                    <a:pt x="416941" y="253199"/>
                    <a:pt x="621729" y="124612"/>
                  </a:cubicBezTo>
                  <a:cubicBezTo>
                    <a:pt x="826516" y="-3976"/>
                    <a:pt x="1272604" y="-13500"/>
                    <a:pt x="1440879" y="10312"/>
                  </a:cubicBezTo>
                  <a:cubicBezTo>
                    <a:pt x="1609154" y="34124"/>
                    <a:pt x="1591692" y="245262"/>
                    <a:pt x="1612329" y="30558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สี่เหลี่ยมผืนผ้า 6"/>
          <p:cNvSpPr/>
          <p:nvPr/>
        </p:nvSpPr>
        <p:spPr>
          <a:xfrm>
            <a:off x="2209800" y="292130"/>
            <a:ext cx="6705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th-TH" sz="4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ระบบแสดงแผนที่อิเล็กทรอนิกส์ </a:t>
            </a:r>
            <a:r>
              <a:rPr lang="en-US" sz="4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(ECS)</a:t>
            </a:r>
            <a:endParaRPr lang="en-US" sz="48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21400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สี่เหลี่ยมผืนผ้า 6"/>
          <p:cNvSpPr/>
          <p:nvPr/>
        </p:nvSpPr>
        <p:spPr>
          <a:xfrm>
            <a:off x="325438" y="852488"/>
            <a:ext cx="8278812" cy="594008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th-TH" altLang="th-TH" sz="44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รูปแบบการทำงานที่จำเป็นอื่นๆ</a:t>
            </a:r>
          </a:p>
          <a:p>
            <a:pPr marL="457200" indent="-457200">
              <a:buFont typeface="Arial" pitchFamily="34" charset="0"/>
              <a:buChar char="•"/>
              <a:defRPr/>
            </a:pPr>
            <a:r>
              <a:rPr lang="th-TH" altLang="th-TH" sz="28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ปรับแต่งการควบคุมการแสดงผลบนหน้าได้หลากหลายขนาด (กว้าง </a:t>
            </a:r>
            <a:r>
              <a:rPr lang="en-US" altLang="th-TH" sz="28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x </a:t>
            </a:r>
            <a:r>
              <a:rPr lang="th-TH" altLang="th-TH" sz="28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ยาว)   โดยอัตโนมัติ</a:t>
            </a:r>
            <a:endParaRPr lang="th-TH" altLang="th-TH" sz="36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marL="457200" indent="-457200">
              <a:buFont typeface="Arial" pitchFamily="34" charset="0"/>
              <a:buChar char="•"/>
              <a:defRPr/>
            </a:pPr>
            <a:r>
              <a:rPr lang="th-TH" altLang="th-TH" sz="28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การกรองการแสดงผลของสัญลักษณ์เพื่อลดความหนาแน่นของข้อมูลบน</a:t>
            </a:r>
            <a:r>
              <a:rPr lang="en-US" altLang="th-TH" sz="28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      </a:t>
            </a:r>
            <a:r>
              <a:rPr lang="th-TH" altLang="th-TH" sz="28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หน้าจอแสดงผล</a:t>
            </a:r>
          </a:p>
          <a:p>
            <a:pPr marL="457200" indent="-457200">
              <a:buFont typeface="Arial" pitchFamily="34" charset="0"/>
              <a:buChar char="•"/>
              <a:defRPr/>
            </a:pPr>
            <a:r>
              <a:rPr lang="th-TH" altLang="th-TH" sz="28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การปรับแต่งสีและขนาดความหนาของเส้นสำหรับเส้นชั้นความลึกปลอดภัย </a:t>
            </a:r>
            <a:r>
              <a:rPr lang="en-US" altLang="th-TH" sz="28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(safety contours) </a:t>
            </a:r>
            <a:r>
              <a:rPr lang="th-TH" altLang="th-TH" sz="28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รูปร่างตัวเรือ </a:t>
            </a:r>
            <a:r>
              <a:rPr lang="en-US" altLang="th-TH" sz="28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(Ships outline)</a:t>
            </a:r>
            <a:r>
              <a:rPr lang="th-TH" altLang="th-TH" sz="28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 เส้นแบ</a:t>
            </a:r>
            <a:r>
              <a:rPr lang="th-TH" altLang="th-TH" sz="2800" b="1" dirty="0" err="1">
                <a:latin typeface="Angsana New" panose="02020603050405020304" pitchFamily="18" charset="-34"/>
                <a:cs typeface="Angsana New" panose="02020603050405020304" pitchFamily="18" charset="-34"/>
              </a:rPr>
              <a:t>ริ่ง</a:t>
            </a:r>
            <a:r>
              <a:rPr lang="th-TH" altLang="th-TH" sz="28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en-US" altLang="th-TH" sz="28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(EBL) </a:t>
            </a:r>
            <a:r>
              <a:rPr lang="th-TH" altLang="th-TH" sz="28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และ</a:t>
            </a:r>
            <a:r>
              <a:rPr lang="en-US" altLang="th-TH" sz="28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  </a:t>
            </a:r>
            <a:r>
              <a:rPr lang="th-TH" altLang="th-TH" sz="28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เส้นวงระยะเป้าหมาย (</a:t>
            </a:r>
            <a:r>
              <a:rPr lang="en-US" altLang="th-TH" sz="28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VRM)</a:t>
            </a:r>
            <a:endParaRPr lang="th-TH" altLang="th-TH" sz="28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marL="457200" indent="-457200">
              <a:buFont typeface="Arial" pitchFamily="34" charset="0"/>
              <a:buChar char="•"/>
              <a:defRPr/>
            </a:pPr>
            <a:r>
              <a:rPr lang="th-TH" altLang="th-TH" sz="28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บันทึกตำบลที่ของเรือและเป้าในระบบ </a:t>
            </a:r>
            <a:r>
              <a:rPr lang="en-US" altLang="th-TH" sz="28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AIS</a:t>
            </a:r>
          </a:p>
          <a:p>
            <a:pPr marL="457200" indent="-457200">
              <a:buFont typeface="Arial" pitchFamily="34" charset="0"/>
              <a:buChar char="•"/>
              <a:defRPr/>
            </a:pPr>
            <a:r>
              <a:rPr lang="th-TH" altLang="th-TH" sz="28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รองรับการใช้งานข้อมูลแผนที่เดินเรืออิเล็กทรอนิกส์</a:t>
            </a:r>
            <a:endParaRPr lang="en-US" altLang="th-TH" sz="28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>
              <a:defRPr/>
            </a:pPr>
            <a:r>
              <a:rPr lang="en-US" altLang="th-TH" sz="28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      </a:t>
            </a:r>
            <a:r>
              <a:rPr lang="th-TH" altLang="th-TH" sz="28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ทั้งที่เป็นทางการ </a:t>
            </a:r>
            <a:r>
              <a:rPr lang="en-US" altLang="th-TH" sz="28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(Official)</a:t>
            </a:r>
            <a:r>
              <a:rPr lang="th-TH" altLang="th-TH" sz="28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และไม่เป็นทางการ</a:t>
            </a:r>
            <a:r>
              <a:rPr lang="en-US" altLang="th-TH" sz="28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(private) </a:t>
            </a:r>
          </a:p>
          <a:p>
            <a:pPr>
              <a:defRPr/>
            </a:pPr>
            <a:r>
              <a:rPr lang="en-US" altLang="th-TH" sz="28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      </a:t>
            </a:r>
            <a:r>
              <a:rPr lang="th-TH" altLang="th-TH" sz="28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ในรูปแบบของ </a:t>
            </a:r>
            <a:r>
              <a:rPr lang="en-US" altLang="th-TH" sz="28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ENCs, Inland ENCs, AML, </a:t>
            </a:r>
            <a:r>
              <a:rPr lang="en-US" altLang="th-TH" sz="2800" b="1" dirty="0" err="1">
                <a:latin typeface="Angsana New" panose="02020603050405020304" pitchFamily="18" charset="-34"/>
                <a:cs typeface="Angsana New" panose="02020603050405020304" pitchFamily="18" charset="-34"/>
              </a:rPr>
              <a:t>bENCs</a:t>
            </a:r>
            <a:r>
              <a:rPr lang="en-US" altLang="th-TH" sz="28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</a:p>
          <a:p>
            <a:pPr>
              <a:defRPr/>
            </a:pPr>
            <a:r>
              <a:rPr lang="en-US" altLang="th-TH" sz="28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      </a:t>
            </a:r>
            <a:r>
              <a:rPr lang="th-TH" altLang="th-TH" sz="28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และ </a:t>
            </a:r>
            <a:r>
              <a:rPr lang="en-US" altLang="th-TH" sz="28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Port ENC</a:t>
            </a:r>
            <a:endParaRPr lang="th-TH" altLang="th-TH" sz="28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>
              <a:defRPr/>
            </a:pPr>
            <a:r>
              <a:rPr lang="en-US" altLang="th-TH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ngsana New" panose="02020603050405020304" pitchFamily="18" charset="-34"/>
              </a:rPr>
              <a:t>ORCA NAVY </a:t>
            </a:r>
            <a:r>
              <a:rPr lang="en-US" altLang="th-TH" sz="4400" b="1" dirty="0">
                <a:latin typeface="Angsana New" panose="02020603050405020304" pitchFamily="18" charset="-34"/>
              </a:rPr>
              <a:t>G2</a:t>
            </a:r>
            <a:r>
              <a:rPr lang="th-TH" altLang="th-TH" sz="4400" b="1" dirty="0">
                <a:latin typeface="Angsana New" panose="02020603050405020304" pitchFamily="18" charset="-34"/>
              </a:rPr>
              <a:t> </a:t>
            </a:r>
            <a:r>
              <a:rPr lang="en-US" altLang="th-TH" sz="4400" b="1" dirty="0">
                <a:latin typeface="Angsana New" panose="02020603050405020304" pitchFamily="18" charset="-34"/>
              </a:rPr>
              <a:t> </a:t>
            </a:r>
            <a:r>
              <a:rPr lang="th-TH" altLang="th-TH" sz="4400" b="1" dirty="0">
                <a:latin typeface="Angsana New" panose="02020603050405020304" pitchFamily="18" charset="-34"/>
              </a:rPr>
              <a:t>                                </a:t>
            </a:r>
            <a:r>
              <a:rPr lang="th-TH" altLang="th-TH" sz="2400" b="1" dirty="0">
                <a:latin typeface="Angsana New" panose="02020603050405020304" pitchFamily="18" charset="-34"/>
              </a:rPr>
              <a:t>โครงการวิจัยระบบ </a:t>
            </a:r>
            <a:r>
              <a:rPr lang="en-US" altLang="th-TH" sz="2400" b="1" dirty="0">
                <a:latin typeface="Angsana New" panose="02020603050405020304" pitchFamily="18" charset="-34"/>
              </a:rPr>
              <a:t>ECS</a:t>
            </a:r>
            <a:endParaRPr lang="th-TH" altLang="th-TH" sz="2400" b="1" dirty="0">
              <a:latin typeface="Angsana New" panose="02020603050405020304" pitchFamily="18" charset="-34"/>
            </a:endParaRPr>
          </a:p>
        </p:txBody>
      </p:sp>
      <p:pic>
        <p:nvPicPr>
          <p:cNvPr id="1331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17" t="24445" r="46249" b="22778"/>
          <a:stretch>
            <a:fillRect/>
          </a:stretch>
        </p:blipFill>
        <p:spPr bwMode="auto">
          <a:xfrm>
            <a:off x="6627813" y="4221163"/>
            <a:ext cx="2516187" cy="2636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รูปภาพ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399" y="60376"/>
            <a:ext cx="746079" cy="64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9664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สี่เหลี่ยมผืนผ้า 6"/>
          <p:cNvSpPr>
            <a:spLocks noChangeArrowheads="1"/>
          </p:cNvSpPr>
          <p:nvPr/>
        </p:nvSpPr>
        <p:spPr bwMode="auto">
          <a:xfrm>
            <a:off x="293172" y="990600"/>
            <a:ext cx="88201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th-TH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องค์ประกอบชุดโปรแกรมใช้งาน </a:t>
            </a:r>
            <a:r>
              <a:rPr lang="en-US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ORCA NAVY G2</a:t>
            </a:r>
            <a:endParaRPr lang="th-TH" altLang="th-TH" sz="32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>
              <a:defRPr/>
            </a:pPr>
            <a:r>
              <a:rPr lang="en-US" altLang="th-TH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ngsana New" panose="02020603050405020304" pitchFamily="18" charset="-34"/>
              </a:rPr>
              <a:t>ORCA NAVY </a:t>
            </a:r>
            <a:r>
              <a:rPr lang="en-US" altLang="th-TH" sz="4400" b="1" dirty="0">
                <a:latin typeface="Angsana New" panose="02020603050405020304" pitchFamily="18" charset="-34"/>
              </a:rPr>
              <a:t>G2</a:t>
            </a:r>
            <a:r>
              <a:rPr lang="th-TH" altLang="th-TH" sz="4400" b="1" dirty="0">
                <a:latin typeface="Angsana New" panose="02020603050405020304" pitchFamily="18" charset="-34"/>
              </a:rPr>
              <a:t> </a:t>
            </a:r>
            <a:r>
              <a:rPr lang="en-US" altLang="th-TH" sz="4400" b="1" dirty="0">
                <a:latin typeface="Angsana New" panose="02020603050405020304" pitchFamily="18" charset="-34"/>
              </a:rPr>
              <a:t> </a:t>
            </a:r>
            <a:r>
              <a:rPr lang="th-TH" altLang="th-TH" sz="4400" b="1" dirty="0">
                <a:latin typeface="Angsana New" panose="02020603050405020304" pitchFamily="18" charset="-34"/>
              </a:rPr>
              <a:t>                                </a:t>
            </a:r>
            <a:r>
              <a:rPr lang="th-TH" altLang="th-TH" sz="2400" b="1" dirty="0">
                <a:latin typeface="Angsana New" panose="02020603050405020304" pitchFamily="18" charset="-34"/>
              </a:rPr>
              <a:t>โครงการวิจัยระบบ </a:t>
            </a:r>
            <a:r>
              <a:rPr lang="en-US" altLang="th-TH" sz="2400" b="1" dirty="0">
                <a:latin typeface="Angsana New" panose="02020603050405020304" pitchFamily="18" charset="-34"/>
              </a:rPr>
              <a:t>ECS</a:t>
            </a:r>
            <a:endParaRPr lang="th-TH" altLang="th-TH" sz="2400" b="1" dirty="0">
              <a:latin typeface="Angsana New" panose="02020603050405020304" pitchFamily="18" charset="-34"/>
            </a:endParaRPr>
          </a:p>
        </p:txBody>
      </p:sp>
      <p:pic>
        <p:nvPicPr>
          <p:cNvPr id="7" name="image8.jpe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83523" y="2196756"/>
            <a:ext cx="1717057" cy="128845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8" name="image9.jpeg"/>
          <p:cNvPicPr/>
          <p:nvPr/>
        </p:nvPicPr>
        <p:blipFill rotWithShape="1">
          <a:blip r:embed="rId3" cstate="print"/>
          <a:srcRect l="13255" r="9901" b="1563"/>
          <a:stretch/>
        </p:blipFill>
        <p:spPr>
          <a:xfrm>
            <a:off x="2057400" y="4452215"/>
            <a:ext cx="1717057" cy="125133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9" name="image10.jpe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352800" y="2214381"/>
            <a:ext cx="1717057" cy="127651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0" name="image11.jpe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135708" y="2185937"/>
            <a:ext cx="1573563" cy="128845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1" name="image12.jpeg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708731" y="4427038"/>
            <a:ext cx="1717057" cy="127651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2" name="รูปภาพ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399" y="60376"/>
            <a:ext cx="746079" cy="64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7333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สี่เหลี่ยมผืนผ้า 6"/>
          <p:cNvSpPr>
            <a:spLocks noChangeArrowheads="1"/>
          </p:cNvSpPr>
          <p:nvPr/>
        </p:nvSpPr>
        <p:spPr bwMode="auto">
          <a:xfrm>
            <a:off x="293172" y="990600"/>
            <a:ext cx="88201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th-TH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การใช้งานหน้าจอระบบสัมผัส</a:t>
            </a:r>
            <a:endParaRPr lang="th-TH" altLang="th-TH" sz="32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>
              <a:defRPr/>
            </a:pPr>
            <a:r>
              <a:rPr lang="en-US" altLang="th-TH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ngsana New" panose="02020603050405020304" pitchFamily="18" charset="-34"/>
              </a:rPr>
              <a:t>ORCA NAVY </a:t>
            </a:r>
            <a:r>
              <a:rPr lang="en-US" altLang="th-TH" sz="4400" b="1" dirty="0">
                <a:latin typeface="Angsana New" panose="02020603050405020304" pitchFamily="18" charset="-34"/>
              </a:rPr>
              <a:t>G2</a:t>
            </a:r>
            <a:r>
              <a:rPr lang="th-TH" altLang="th-TH" sz="4400" b="1" dirty="0">
                <a:latin typeface="Angsana New" panose="02020603050405020304" pitchFamily="18" charset="-34"/>
              </a:rPr>
              <a:t> </a:t>
            </a:r>
            <a:r>
              <a:rPr lang="en-US" altLang="th-TH" sz="4400" b="1" dirty="0">
                <a:latin typeface="Angsana New" panose="02020603050405020304" pitchFamily="18" charset="-34"/>
              </a:rPr>
              <a:t> </a:t>
            </a:r>
            <a:r>
              <a:rPr lang="th-TH" altLang="th-TH" sz="4400" b="1" dirty="0">
                <a:latin typeface="Angsana New" panose="02020603050405020304" pitchFamily="18" charset="-34"/>
              </a:rPr>
              <a:t>                                </a:t>
            </a:r>
            <a:r>
              <a:rPr lang="th-TH" altLang="th-TH" sz="2400" b="1" dirty="0">
                <a:latin typeface="Angsana New" panose="02020603050405020304" pitchFamily="18" charset="-34"/>
              </a:rPr>
              <a:t>โครงการวิจัยระบบ </a:t>
            </a:r>
            <a:r>
              <a:rPr lang="en-US" altLang="th-TH" sz="2400" b="1" dirty="0">
                <a:latin typeface="Angsana New" panose="02020603050405020304" pitchFamily="18" charset="-34"/>
              </a:rPr>
              <a:t>ECS</a:t>
            </a:r>
            <a:endParaRPr lang="th-TH" altLang="th-TH" sz="2400" b="1" dirty="0">
              <a:latin typeface="Angsana New" panose="02020603050405020304" pitchFamily="18" charset="-34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0002634"/>
              </p:ext>
            </p:extLst>
          </p:nvPr>
        </p:nvGraphicFramePr>
        <p:xfrm>
          <a:off x="293172" y="1698486"/>
          <a:ext cx="8241228" cy="3082054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{5A111915-BE36-4E01-A7E5-04B1672EAD32}</a:tableStyleId>
              </a:tblPr>
              <a:tblGrid>
                <a:gridCol w="20287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287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1837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4981">
                <a:tc>
                  <a:txBody>
                    <a:bodyPr/>
                    <a:lstStyle/>
                    <a:p>
                      <a:pPr marL="67945" algn="ctr">
                        <a:lnSpc>
                          <a:spcPts val="1460"/>
                        </a:lnSpc>
                        <a:spcAft>
                          <a:spcPts val="0"/>
                        </a:spcAft>
                      </a:pPr>
                      <a:r>
                        <a:rPr lang="th-TH" sz="2400" dirty="0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หน้าจอแบบสัมผัส</a:t>
                      </a:r>
                      <a:endParaRPr lang="en-US" sz="2400" dirty="0">
                        <a:effectLst/>
                        <a:latin typeface="Angsana New" panose="02020603050405020304" pitchFamily="18" charset="-34"/>
                        <a:ea typeface="Calibri"/>
                        <a:cs typeface="Angsana New" panose="02020603050405020304" pitchFamily="18" charset="-34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7945" algn="ctr">
                        <a:lnSpc>
                          <a:spcPts val="1460"/>
                        </a:lnSpc>
                        <a:spcAft>
                          <a:spcPts val="0"/>
                        </a:spcAft>
                      </a:pPr>
                      <a:r>
                        <a:rPr lang="th-TH" sz="2400" dirty="0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การใช้งานแทร๊กบอล</a:t>
                      </a:r>
                      <a:endParaRPr lang="en-US" sz="2400" dirty="0">
                        <a:effectLst/>
                        <a:latin typeface="Angsana New" panose="02020603050405020304" pitchFamily="18" charset="-34"/>
                        <a:ea typeface="Calibri"/>
                        <a:cs typeface="Angsana New" panose="02020603050405020304" pitchFamily="18" charset="-34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7945" algn="ctr">
                        <a:lnSpc>
                          <a:spcPts val="1460"/>
                        </a:lnSpc>
                        <a:spcAft>
                          <a:spcPts val="0"/>
                        </a:spcAft>
                      </a:pPr>
                      <a:r>
                        <a:rPr lang="th-TH" sz="2400" dirty="0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การปฏิบัติการ</a:t>
                      </a:r>
                      <a:endParaRPr lang="en-US" sz="2400" dirty="0">
                        <a:effectLst/>
                        <a:latin typeface="Angsana New" panose="02020603050405020304" pitchFamily="18" charset="-34"/>
                        <a:ea typeface="Calibri"/>
                        <a:cs typeface="Angsana New" panose="02020603050405020304" pitchFamily="18" charset="-34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9085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000" b="0" dirty="0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 </a:t>
                      </a:r>
                    </a:p>
                    <a:p>
                      <a:pPr marL="67945" algn="l">
                        <a:spcBef>
                          <a:spcPts val="740"/>
                        </a:spcBef>
                        <a:spcAft>
                          <a:spcPts val="0"/>
                        </a:spcAft>
                      </a:pPr>
                      <a:r>
                        <a:rPr lang="th-TH" sz="2000" b="0" dirty="0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กดสัมผัส</a:t>
                      </a:r>
                      <a:r>
                        <a:rPr lang="en-US" sz="2000" b="0" dirty="0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 </a:t>
                      </a:r>
                      <a:r>
                        <a:rPr lang="th-TH" sz="2000" b="0" dirty="0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(ขึ้น และ ลง)</a:t>
                      </a:r>
                      <a:endParaRPr lang="en-US" sz="2000" b="0" dirty="0">
                        <a:effectLst/>
                        <a:latin typeface="Angsana New" panose="02020603050405020304" pitchFamily="18" charset="-34"/>
                        <a:ea typeface="Calibri"/>
                        <a:cs typeface="Angsana New" panose="02020603050405020304" pitchFamily="18" charset="-34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000" b="0" dirty="0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 </a:t>
                      </a:r>
                    </a:p>
                    <a:p>
                      <a:pPr marL="67945" algn="l">
                        <a:spcBef>
                          <a:spcPts val="740"/>
                        </a:spcBef>
                        <a:spcAft>
                          <a:spcPts val="0"/>
                        </a:spcAft>
                      </a:pPr>
                      <a:r>
                        <a:rPr lang="th-TH" sz="2000" b="0" dirty="0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คลิกเม้าท์ซ้าย</a:t>
                      </a:r>
                      <a:endParaRPr lang="en-US" sz="2000" b="0" dirty="0">
                        <a:effectLst/>
                        <a:latin typeface="Angsana New" panose="02020603050405020304" pitchFamily="18" charset="-34"/>
                        <a:ea typeface="Calibri"/>
                        <a:cs typeface="Angsana New" panose="02020603050405020304" pitchFamily="18" charset="-34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 marR="234950" algn="l">
                        <a:spcAft>
                          <a:spcPts val="0"/>
                        </a:spcAft>
                      </a:pPr>
                      <a:r>
                        <a:rPr lang="th-TH" sz="2000" b="0" dirty="0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ใช้เพื่อเลือกการปฏิบัติงาน </a:t>
                      </a:r>
                      <a:r>
                        <a:rPr lang="en-US" sz="2000" b="0" dirty="0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, </a:t>
                      </a:r>
                      <a:r>
                        <a:rPr lang="th-TH" sz="2000" b="0" dirty="0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เช่น คลิกสอบถามข้อมูลวัตถุรูปลักษณ์ของแผนที่หรือเป้าจากระบบ </a:t>
                      </a:r>
                      <a:r>
                        <a:rPr lang="en-US" sz="2000" b="0" dirty="0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AIS </a:t>
                      </a:r>
                      <a:r>
                        <a:rPr lang="th-TH" sz="2000" b="0" dirty="0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, และ เปิดการใช้งานเมนูย่อย</a:t>
                      </a:r>
                      <a:endParaRPr lang="en-US" sz="2000" b="0" dirty="0">
                        <a:effectLst/>
                        <a:latin typeface="Angsana New" panose="02020603050405020304" pitchFamily="18" charset="-34"/>
                        <a:ea typeface="Calibri"/>
                        <a:cs typeface="Angsana New" panose="02020603050405020304" pitchFamily="18" charset="-34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8080">
                <a:tc>
                  <a:txBody>
                    <a:bodyPr/>
                    <a:lstStyle/>
                    <a:p>
                      <a:pPr marL="67945" marR="168910" algn="l">
                        <a:spcBef>
                          <a:spcPts val="725"/>
                        </a:spcBef>
                        <a:spcAft>
                          <a:spcPts val="0"/>
                        </a:spcAft>
                      </a:pPr>
                      <a:r>
                        <a:rPr lang="th-TH" sz="2000" b="0" dirty="0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กดแล้วค้างไว้ (เลื่อนลง</a:t>
                      </a:r>
                      <a:r>
                        <a:rPr lang="en-US" sz="2000" b="0" dirty="0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, </a:t>
                      </a:r>
                      <a:r>
                        <a:rPr lang="th-TH" sz="2000" b="0" dirty="0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หยุด</a:t>
                      </a:r>
                      <a:r>
                        <a:rPr lang="en-US" sz="2000" b="0" dirty="0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, </a:t>
                      </a:r>
                      <a:r>
                        <a:rPr lang="th-TH" sz="2000" b="0" dirty="0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เลื่อนขึ้น)</a:t>
                      </a:r>
                      <a:endParaRPr lang="en-US" sz="2000" b="0" dirty="0">
                        <a:effectLst/>
                        <a:latin typeface="Angsana New" panose="02020603050405020304" pitchFamily="18" charset="-34"/>
                        <a:ea typeface="Calibri"/>
                        <a:cs typeface="Angsana New" panose="02020603050405020304" pitchFamily="18" charset="-34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55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 </a:t>
                      </a:r>
                    </a:p>
                    <a:p>
                      <a:pPr marL="67945" algn="l">
                        <a:spcAft>
                          <a:spcPts val="0"/>
                        </a:spcAft>
                      </a:pPr>
                      <a:r>
                        <a:rPr lang="th-TH" sz="2000" b="0" dirty="0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คลิกเม้าท์ขวา</a:t>
                      </a:r>
                      <a:endParaRPr lang="en-US" sz="2000" b="0" dirty="0">
                        <a:effectLst/>
                        <a:latin typeface="Angsana New" panose="02020603050405020304" pitchFamily="18" charset="-34"/>
                        <a:ea typeface="Calibri"/>
                        <a:cs typeface="Angsana New" panose="02020603050405020304" pitchFamily="18" charset="-34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 marR="94615" algn="l">
                        <a:spcAft>
                          <a:spcPts val="0"/>
                        </a:spcAft>
                      </a:pPr>
                      <a:r>
                        <a:rPr lang="th-TH" sz="2000" b="0" dirty="0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เปิดรายการของเมนูย่อยที่เกี่ยวข้องตามตำแหน่งของเคอร์เซอร์วางอยู่นั้นๆ</a:t>
                      </a:r>
                      <a:endParaRPr lang="en-US" sz="2000" b="0" dirty="0">
                        <a:effectLst/>
                        <a:latin typeface="Angsana New" panose="02020603050405020304" pitchFamily="18" charset="-34"/>
                        <a:ea typeface="Calibri"/>
                        <a:cs typeface="Angsana New" panose="02020603050405020304" pitchFamily="18" charset="-34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18140">
                <a:tc>
                  <a:txBody>
                    <a:bodyPr/>
                    <a:lstStyle/>
                    <a:p>
                      <a:pPr marL="67945" marR="105410" algn="l">
                        <a:spcBef>
                          <a:spcPts val="725"/>
                        </a:spcBef>
                        <a:spcAft>
                          <a:spcPts val="0"/>
                        </a:spcAft>
                      </a:pPr>
                      <a:r>
                        <a:rPr lang="th-TH" sz="2000" b="0" dirty="0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เลื่อน (</a:t>
                      </a:r>
                      <a:r>
                        <a:rPr lang="en-US" sz="2000" b="0" dirty="0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Drag</a:t>
                      </a:r>
                      <a:r>
                        <a:rPr lang="th-TH" sz="2000" b="0" dirty="0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) (ลง</a:t>
                      </a:r>
                      <a:r>
                        <a:rPr lang="en-US" sz="2000" b="0" dirty="0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, </a:t>
                      </a:r>
                      <a:r>
                        <a:rPr lang="th-TH" sz="2000" b="0" dirty="0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เคลื่อนย้าย</a:t>
                      </a:r>
                      <a:r>
                        <a:rPr lang="en-US" sz="2000" b="0" dirty="0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, </a:t>
                      </a:r>
                      <a:r>
                        <a:rPr lang="th-TH" sz="2000" b="0" dirty="0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ขึ้น)</a:t>
                      </a:r>
                      <a:endParaRPr lang="en-US" sz="2000" b="0" dirty="0">
                        <a:effectLst/>
                        <a:latin typeface="Angsana New" panose="02020603050405020304" pitchFamily="18" charset="-34"/>
                        <a:ea typeface="Calibri"/>
                        <a:cs typeface="Angsana New" panose="02020603050405020304" pitchFamily="18" charset="-34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55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 </a:t>
                      </a:r>
                    </a:p>
                    <a:p>
                      <a:pPr marL="67945" algn="l">
                        <a:spcAft>
                          <a:spcPts val="0"/>
                        </a:spcAft>
                      </a:pPr>
                      <a:r>
                        <a:rPr lang="th-TH" sz="2000" b="0" dirty="0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คลิกเม้าท์ซ้าย</a:t>
                      </a:r>
                      <a:endParaRPr lang="en-US" sz="2000" b="0" dirty="0">
                        <a:effectLst/>
                        <a:latin typeface="Angsana New" panose="02020603050405020304" pitchFamily="18" charset="-34"/>
                        <a:ea typeface="Calibri"/>
                        <a:cs typeface="Angsana New" panose="02020603050405020304" pitchFamily="18" charset="-34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 marR="116205" algn="l">
                        <a:spcAft>
                          <a:spcPts val="0"/>
                        </a:spcAft>
                      </a:pPr>
                      <a:r>
                        <a:rPr lang="th-TH" sz="2000" b="0" dirty="0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คลิกซ้ายแล้วกดค้างไว้ : เพื่อย้ายพื้นที่การแสดงผลของแผนที่ (เช่นเดียวกับการ </a:t>
                      </a:r>
                      <a:r>
                        <a:rPr lang="en-US" sz="2000" b="0" dirty="0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drag and drop</a:t>
                      </a:r>
                      <a:r>
                        <a:rPr lang="th-TH" sz="2000" b="0" dirty="0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).</a:t>
                      </a:r>
                      <a:endParaRPr lang="en-US" sz="2000" b="0" dirty="0">
                        <a:effectLst/>
                        <a:latin typeface="Angsana New" panose="02020603050405020304" pitchFamily="18" charset="-34"/>
                        <a:ea typeface="Calibri"/>
                        <a:cs typeface="Angsana New" panose="02020603050405020304" pitchFamily="18" charset="-34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12" name="image21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7200" y="5080660"/>
            <a:ext cx="2743200" cy="14478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657600" y="5080660"/>
            <a:ext cx="39565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2400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ตำแหน่งที่ </a:t>
            </a:r>
            <a:r>
              <a:rPr lang="en-US" sz="2400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1 </a:t>
            </a:r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– เลือกตำแหน่งของวัตถุรูปลักษณ์</a:t>
            </a:r>
          </a:p>
        </p:txBody>
      </p:sp>
      <p:sp>
        <p:nvSpPr>
          <p:cNvPr id="4" name="Rectangle 3"/>
          <p:cNvSpPr/>
          <p:nvPr/>
        </p:nvSpPr>
        <p:spPr>
          <a:xfrm>
            <a:off x="3657600" y="5697463"/>
            <a:ext cx="452880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2400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ตำแหน่งที่ </a:t>
            </a:r>
            <a:r>
              <a:rPr lang="en-US" sz="2400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2</a:t>
            </a:r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-  ตำแหน่งการใช้นิ้วสัมผัสลงบนหน้าจอ </a:t>
            </a:r>
          </a:p>
          <a:p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	    เพื่อทำงานกับวัตถุรูปลักษณ์ที่เลือกนั้นๆ</a:t>
            </a:r>
          </a:p>
        </p:txBody>
      </p:sp>
      <p:pic>
        <p:nvPicPr>
          <p:cNvPr id="8" name="รูปภาพ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399" y="60376"/>
            <a:ext cx="746079" cy="64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86671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75.jpeg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7000"/>
                    </a14:imgEffect>
                    <a14:imgEffect>
                      <a14:brightnessContrast bright="56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769938"/>
            <a:ext cx="9113322" cy="6088062"/>
          </a:xfrm>
          <a:prstGeom prst="rect">
            <a:avLst/>
          </a:prstGeom>
        </p:spPr>
      </p:pic>
      <p:sp>
        <p:nvSpPr>
          <p:cNvPr id="15362" name="สี่เหลี่ยมผืนผ้า 6"/>
          <p:cNvSpPr>
            <a:spLocks noChangeArrowheads="1"/>
          </p:cNvSpPr>
          <p:nvPr/>
        </p:nvSpPr>
        <p:spPr bwMode="auto">
          <a:xfrm>
            <a:off x="293172" y="990600"/>
            <a:ext cx="882015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th-TH" sz="7200" b="1" dirty="0">
                <a:solidFill>
                  <a:srgbClr val="00206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System Configuration</a:t>
            </a:r>
            <a:endParaRPr lang="th-TH" altLang="th-TH" sz="6000" b="1" dirty="0">
              <a:solidFill>
                <a:srgbClr val="00206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>
              <a:defRPr/>
            </a:pPr>
            <a:r>
              <a:rPr lang="en-US" altLang="th-TH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ngsana New" panose="02020603050405020304" pitchFamily="18" charset="-34"/>
              </a:rPr>
              <a:t>ORCA NAVY </a:t>
            </a:r>
            <a:r>
              <a:rPr lang="en-US" altLang="th-TH" sz="4400" b="1" dirty="0">
                <a:latin typeface="Angsana New" panose="02020603050405020304" pitchFamily="18" charset="-34"/>
              </a:rPr>
              <a:t>G2</a:t>
            </a:r>
            <a:r>
              <a:rPr lang="th-TH" altLang="th-TH" sz="4400" b="1" dirty="0">
                <a:latin typeface="Angsana New" panose="02020603050405020304" pitchFamily="18" charset="-34"/>
              </a:rPr>
              <a:t> </a:t>
            </a:r>
            <a:r>
              <a:rPr lang="en-US" altLang="th-TH" sz="4400" b="1" dirty="0">
                <a:latin typeface="Angsana New" panose="02020603050405020304" pitchFamily="18" charset="-34"/>
              </a:rPr>
              <a:t> </a:t>
            </a:r>
            <a:r>
              <a:rPr lang="th-TH" altLang="th-TH" sz="4400" b="1" dirty="0">
                <a:latin typeface="Angsana New" panose="02020603050405020304" pitchFamily="18" charset="-34"/>
              </a:rPr>
              <a:t>                                </a:t>
            </a:r>
            <a:r>
              <a:rPr lang="th-TH" altLang="th-TH" sz="2400" b="1" dirty="0">
                <a:latin typeface="Angsana New" panose="02020603050405020304" pitchFamily="18" charset="-34"/>
              </a:rPr>
              <a:t>โครงการวิจัยระบบ </a:t>
            </a:r>
            <a:r>
              <a:rPr lang="en-US" altLang="th-TH" sz="2400" b="1" dirty="0">
                <a:latin typeface="Angsana New" panose="02020603050405020304" pitchFamily="18" charset="-34"/>
              </a:rPr>
              <a:t>ECS</a:t>
            </a:r>
            <a:endParaRPr lang="th-TH" altLang="th-TH" sz="2400" b="1" dirty="0">
              <a:latin typeface="Angsana New" panose="02020603050405020304" pitchFamily="18" charset="-34"/>
            </a:endParaRPr>
          </a:p>
        </p:txBody>
      </p:sp>
      <p:pic>
        <p:nvPicPr>
          <p:cNvPr id="11" name="image12.jpe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667000" y="2514600"/>
            <a:ext cx="3180122" cy="2364202"/>
          </a:xfrm>
          <a:prstGeom prst="rect">
            <a:avLst/>
          </a:prstGeom>
          <a:ln w="76200">
            <a:solidFill>
              <a:srgbClr val="FF0000"/>
            </a:solidFill>
          </a:ln>
        </p:spPr>
      </p:pic>
      <p:pic>
        <p:nvPicPr>
          <p:cNvPr id="7" name="รูปภาพ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399" y="60376"/>
            <a:ext cx="746079" cy="64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1258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สี่เหลี่ยมผืนผ้า 6"/>
          <p:cNvSpPr>
            <a:spLocks noChangeArrowheads="1"/>
          </p:cNvSpPr>
          <p:nvPr/>
        </p:nvSpPr>
        <p:spPr bwMode="auto">
          <a:xfrm>
            <a:off x="533400" y="884200"/>
            <a:ext cx="8820150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Network :  </a:t>
            </a:r>
            <a:r>
              <a:rPr lang="th-TH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เครือข่ายระบบ</a:t>
            </a:r>
          </a:p>
          <a:p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เมื่อมีการติดตั้งใช้งานระบบมากกว่า  2 ระบบหรือมากกว่า โดยเชื่อมต่อระบบเป็นเครือข่ายด้วยการกำหนด </a:t>
            </a:r>
            <a:r>
              <a:rPr lang="en-US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IP address</a:t>
            </a:r>
            <a:endParaRPr lang="th-TH" altLang="th-TH" sz="20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>
              <a:defRPr/>
            </a:pPr>
            <a:r>
              <a:rPr lang="en-US" altLang="th-TH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ngsana New" panose="02020603050405020304" pitchFamily="18" charset="-34"/>
              </a:rPr>
              <a:t>ORCA NAVY </a:t>
            </a:r>
            <a:r>
              <a:rPr lang="en-US" altLang="th-TH" sz="4400" b="1" dirty="0">
                <a:latin typeface="Angsana New" panose="02020603050405020304" pitchFamily="18" charset="-34"/>
              </a:rPr>
              <a:t>G2</a:t>
            </a:r>
            <a:r>
              <a:rPr lang="th-TH" altLang="th-TH" sz="4400" b="1" dirty="0">
                <a:latin typeface="Angsana New" panose="02020603050405020304" pitchFamily="18" charset="-34"/>
              </a:rPr>
              <a:t> </a:t>
            </a:r>
            <a:r>
              <a:rPr lang="en-US" altLang="th-TH" sz="4400" b="1" dirty="0">
                <a:latin typeface="Angsana New" panose="02020603050405020304" pitchFamily="18" charset="-34"/>
              </a:rPr>
              <a:t> </a:t>
            </a:r>
            <a:r>
              <a:rPr lang="th-TH" altLang="th-TH" sz="4400" b="1" dirty="0">
                <a:latin typeface="Angsana New" panose="02020603050405020304" pitchFamily="18" charset="-34"/>
              </a:rPr>
              <a:t>                                </a:t>
            </a:r>
            <a:r>
              <a:rPr lang="th-TH" altLang="th-TH" sz="2400" b="1" dirty="0">
                <a:latin typeface="Angsana New" panose="02020603050405020304" pitchFamily="18" charset="-34"/>
              </a:rPr>
              <a:t>โครงการวิจัยระบบ </a:t>
            </a:r>
            <a:r>
              <a:rPr lang="en-US" altLang="th-TH" sz="2400" b="1" dirty="0">
                <a:latin typeface="Angsana New" panose="02020603050405020304" pitchFamily="18" charset="-34"/>
              </a:rPr>
              <a:t>ECS</a:t>
            </a:r>
            <a:endParaRPr lang="th-TH" altLang="th-TH" sz="2400" b="1" dirty="0">
              <a:latin typeface="Angsana New" panose="02020603050405020304" pitchFamily="18" charset="-34"/>
            </a:endParaRPr>
          </a:p>
        </p:txBody>
      </p:sp>
      <p:grpSp>
        <p:nvGrpSpPr>
          <p:cNvPr id="3" name="กลุ่ม 2"/>
          <p:cNvGrpSpPr/>
          <p:nvPr/>
        </p:nvGrpSpPr>
        <p:grpSpPr>
          <a:xfrm>
            <a:off x="1371600" y="2025618"/>
            <a:ext cx="7544195" cy="4744868"/>
            <a:chOff x="825500" y="2247901"/>
            <a:chExt cx="6905873" cy="4343400"/>
          </a:xfrm>
        </p:grpSpPr>
        <p:pic>
          <p:nvPicPr>
            <p:cNvPr id="7" name="image75.jpeg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38200" y="2283163"/>
              <a:ext cx="6893173" cy="4308138"/>
            </a:xfrm>
            <a:prstGeom prst="rect">
              <a:avLst/>
            </a:prstGeom>
          </p:spPr>
        </p:pic>
        <p:sp>
          <p:nvSpPr>
            <p:cNvPr id="2" name="สี่เหลี่ยมผืนผ้า 1"/>
            <p:cNvSpPr/>
            <p:nvPr/>
          </p:nvSpPr>
          <p:spPr>
            <a:xfrm>
              <a:off x="7010400" y="2247901"/>
              <a:ext cx="720973" cy="304800"/>
            </a:xfrm>
            <a:prstGeom prst="rect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สี่เหลี่ยมผืนผ้า 8"/>
            <p:cNvSpPr/>
            <p:nvPr/>
          </p:nvSpPr>
          <p:spPr>
            <a:xfrm>
              <a:off x="825500" y="3352800"/>
              <a:ext cx="1612900" cy="381000"/>
            </a:xfrm>
            <a:prstGeom prst="rect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สี่เหลี่ยมผืนผ้า 9"/>
            <p:cNvSpPr/>
            <p:nvPr/>
          </p:nvSpPr>
          <p:spPr>
            <a:xfrm>
              <a:off x="2438400" y="4056232"/>
              <a:ext cx="990600" cy="381000"/>
            </a:xfrm>
            <a:prstGeom prst="rect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สี่เหลี่ยมผืนผ้า 4"/>
          <p:cNvSpPr/>
          <p:nvPr/>
        </p:nvSpPr>
        <p:spPr>
          <a:xfrm>
            <a:off x="1752600" y="4876800"/>
            <a:ext cx="615832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8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ตัวอย่างการติดตั้งระบบจำนวน 3 ระบบให้กับเรือ:</a:t>
            </a:r>
            <a:endParaRPr lang="en-US" sz="2800" b="1" dirty="0">
              <a:solidFill>
                <a:schemeClr val="bg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r>
              <a:rPr lang="en-US" sz="2800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Master Station</a:t>
            </a:r>
            <a:r>
              <a:rPr lang="th-TH" sz="2800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: </a:t>
            </a:r>
            <a:r>
              <a:rPr lang="en-US" sz="2800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	Rank 2; IP address</a:t>
            </a:r>
            <a:r>
              <a:rPr lang="th-TH" sz="2800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: </a:t>
            </a:r>
            <a:r>
              <a:rPr lang="en-US" sz="2800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192</a:t>
            </a:r>
            <a:r>
              <a:rPr lang="th-TH" sz="2800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.</a:t>
            </a:r>
            <a:r>
              <a:rPr lang="en-US" sz="2800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168</a:t>
            </a:r>
            <a:r>
              <a:rPr lang="th-TH" sz="2800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.</a:t>
            </a:r>
            <a:r>
              <a:rPr lang="en-US" sz="2800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11</a:t>
            </a:r>
            <a:r>
              <a:rPr lang="th-TH" sz="2800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.</a:t>
            </a:r>
            <a:r>
              <a:rPr lang="en-US" sz="2800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10 </a:t>
            </a:r>
          </a:p>
          <a:p>
            <a:r>
              <a:rPr lang="en-US" sz="2800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Backup Station</a:t>
            </a:r>
            <a:r>
              <a:rPr lang="th-TH" sz="2800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: </a:t>
            </a:r>
            <a:r>
              <a:rPr lang="en-US" sz="2800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	Rank 1; IP address</a:t>
            </a:r>
            <a:r>
              <a:rPr lang="th-TH" sz="2800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: </a:t>
            </a:r>
            <a:r>
              <a:rPr lang="en-US" sz="2800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192</a:t>
            </a:r>
            <a:r>
              <a:rPr lang="th-TH" sz="2800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.</a:t>
            </a:r>
            <a:r>
              <a:rPr lang="en-US" sz="2800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168</a:t>
            </a:r>
            <a:r>
              <a:rPr lang="th-TH" sz="2800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.</a:t>
            </a:r>
            <a:r>
              <a:rPr lang="en-US" sz="2800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11</a:t>
            </a:r>
            <a:r>
              <a:rPr lang="th-TH" sz="2800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.</a:t>
            </a:r>
            <a:r>
              <a:rPr lang="en-US" sz="2800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11 </a:t>
            </a:r>
          </a:p>
          <a:p>
            <a:r>
              <a:rPr lang="en-US" sz="2800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Planning Station</a:t>
            </a:r>
            <a:r>
              <a:rPr lang="th-TH" sz="2800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: </a:t>
            </a:r>
            <a:r>
              <a:rPr lang="en-US" sz="2800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Rank 0; IP address</a:t>
            </a:r>
            <a:r>
              <a:rPr lang="th-TH" sz="2800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: </a:t>
            </a:r>
            <a:r>
              <a:rPr lang="en-US" sz="2800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192</a:t>
            </a:r>
            <a:r>
              <a:rPr lang="th-TH" sz="2800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.</a:t>
            </a:r>
            <a:r>
              <a:rPr lang="en-US" sz="2800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168</a:t>
            </a:r>
            <a:r>
              <a:rPr lang="th-TH" sz="2800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.</a:t>
            </a:r>
            <a:r>
              <a:rPr lang="en-US" sz="2800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11</a:t>
            </a:r>
            <a:r>
              <a:rPr lang="th-TH" sz="2800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.</a:t>
            </a:r>
            <a:r>
              <a:rPr lang="en-US" sz="2800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12</a:t>
            </a:r>
          </a:p>
        </p:txBody>
      </p:sp>
      <p:pic>
        <p:nvPicPr>
          <p:cNvPr id="11" name="รูปภาพ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399" y="60376"/>
            <a:ext cx="746079" cy="64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6429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77.jpe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4400" y="2349014"/>
            <a:ext cx="6920326" cy="4325108"/>
          </a:xfrm>
          <a:prstGeom prst="rect">
            <a:avLst/>
          </a:prstGeom>
        </p:spPr>
      </p:pic>
      <p:sp>
        <p:nvSpPr>
          <p:cNvPr id="23554" name="สี่เหลี่ยมผืนผ้า 6"/>
          <p:cNvSpPr>
            <a:spLocks noChangeArrowheads="1"/>
          </p:cNvSpPr>
          <p:nvPr/>
        </p:nvSpPr>
        <p:spPr bwMode="auto">
          <a:xfrm>
            <a:off x="325438" y="836613"/>
            <a:ext cx="882015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Vessel :  </a:t>
            </a:r>
            <a:r>
              <a:rPr lang="th-TH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ตั้งค่าตัวเรือ</a:t>
            </a:r>
          </a:p>
          <a:p>
            <a:r>
              <a:rPr lang="th-TH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ตั้งค่าขนาดตัวเรือ เพื่อเป็นการกำหนดกรอบรูปร่างของตัวเรือ </a:t>
            </a:r>
            <a:endParaRPr lang="th-TH" altLang="th-TH" sz="28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r>
              <a:rPr lang="th-TH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สามารถใส่ข้อมูลของตัวเรือต่างๆ โดยเฉพาะตำแหน่งของสะพานเดินเรือ</a:t>
            </a:r>
            <a:endParaRPr lang="en-US" sz="28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>
              <a:defRPr/>
            </a:pPr>
            <a:r>
              <a:rPr lang="en-US" altLang="th-TH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ngsana New" panose="02020603050405020304" pitchFamily="18" charset="-34"/>
              </a:rPr>
              <a:t>ORCA NAVY </a:t>
            </a:r>
            <a:r>
              <a:rPr lang="en-US" altLang="th-TH" sz="4400" b="1" dirty="0">
                <a:latin typeface="Angsana New" panose="02020603050405020304" pitchFamily="18" charset="-34"/>
              </a:rPr>
              <a:t>G2</a:t>
            </a:r>
            <a:r>
              <a:rPr lang="th-TH" altLang="th-TH" sz="4400" b="1" dirty="0">
                <a:latin typeface="Angsana New" panose="02020603050405020304" pitchFamily="18" charset="-34"/>
              </a:rPr>
              <a:t> </a:t>
            </a:r>
            <a:r>
              <a:rPr lang="en-US" altLang="th-TH" sz="4400" b="1" dirty="0">
                <a:latin typeface="Angsana New" panose="02020603050405020304" pitchFamily="18" charset="-34"/>
              </a:rPr>
              <a:t> </a:t>
            </a:r>
            <a:r>
              <a:rPr lang="th-TH" altLang="th-TH" sz="4400" b="1" dirty="0">
                <a:latin typeface="Angsana New" panose="02020603050405020304" pitchFamily="18" charset="-34"/>
              </a:rPr>
              <a:t>                                </a:t>
            </a:r>
            <a:r>
              <a:rPr lang="th-TH" altLang="th-TH" sz="2400" b="1" dirty="0">
                <a:latin typeface="Angsana New" panose="02020603050405020304" pitchFamily="18" charset="-34"/>
              </a:rPr>
              <a:t>โครงการวิจัยระบบ </a:t>
            </a:r>
            <a:r>
              <a:rPr lang="en-US" altLang="th-TH" sz="2400" b="1" dirty="0">
                <a:latin typeface="Angsana New" panose="02020603050405020304" pitchFamily="18" charset="-34"/>
              </a:rPr>
              <a:t>ECS</a:t>
            </a:r>
            <a:endParaRPr lang="th-TH" altLang="th-TH" sz="2400" b="1" dirty="0">
              <a:latin typeface="Angsana New" panose="02020603050405020304" pitchFamily="18" charset="-34"/>
            </a:endParaRPr>
          </a:p>
        </p:txBody>
      </p:sp>
      <p:sp>
        <p:nvSpPr>
          <p:cNvPr id="12" name="สี่เหลี่ยมผืนผ้า 11"/>
          <p:cNvSpPr/>
          <p:nvPr/>
        </p:nvSpPr>
        <p:spPr>
          <a:xfrm>
            <a:off x="7086600" y="2524527"/>
            <a:ext cx="787614" cy="33297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สี่เหลี่ยมผืนผ้า 12"/>
          <p:cNvSpPr/>
          <p:nvPr/>
        </p:nvSpPr>
        <p:spPr>
          <a:xfrm>
            <a:off x="964986" y="2971800"/>
            <a:ext cx="2692614" cy="4826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สี่เหลี่ยมผืนผ้า 13"/>
          <p:cNvSpPr/>
          <p:nvPr/>
        </p:nvSpPr>
        <p:spPr>
          <a:xfrm>
            <a:off x="964986" y="3454400"/>
            <a:ext cx="2692614" cy="8509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รูปภาพ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399" y="60376"/>
            <a:ext cx="746079" cy="64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630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>
              <a:defRPr/>
            </a:pPr>
            <a:r>
              <a:rPr lang="en-US" altLang="th-TH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ngsana New" panose="02020603050405020304" pitchFamily="18" charset="-34"/>
              </a:rPr>
              <a:t>ORCA NAVY </a:t>
            </a:r>
            <a:r>
              <a:rPr lang="en-US" altLang="th-TH" sz="4400" b="1" dirty="0">
                <a:latin typeface="Angsana New" panose="02020603050405020304" pitchFamily="18" charset="-34"/>
              </a:rPr>
              <a:t>G2</a:t>
            </a:r>
            <a:r>
              <a:rPr lang="th-TH" altLang="th-TH" sz="4400" b="1" dirty="0">
                <a:latin typeface="Angsana New" panose="02020603050405020304" pitchFamily="18" charset="-34"/>
              </a:rPr>
              <a:t> </a:t>
            </a:r>
            <a:r>
              <a:rPr lang="en-US" altLang="th-TH" sz="4400" b="1" dirty="0">
                <a:latin typeface="Angsana New" panose="02020603050405020304" pitchFamily="18" charset="-34"/>
              </a:rPr>
              <a:t> </a:t>
            </a:r>
            <a:r>
              <a:rPr lang="th-TH" altLang="th-TH" sz="4400" b="1" dirty="0">
                <a:latin typeface="Angsana New" panose="02020603050405020304" pitchFamily="18" charset="-34"/>
              </a:rPr>
              <a:t>                                </a:t>
            </a:r>
            <a:r>
              <a:rPr lang="th-TH" altLang="th-TH" sz="2400" b="1" dirty="0">
                <a:latin typeface="Angsana New" panose="02020603050405020304" pitchFamily="18" charset="-34"/>
              </a:rPr>
              <a:t>โครงการวิจัยระบบ </a:t>
            </a:r>
            <a:r>
              <a:rPr lang="en-US" altLang="th-TH" sz="2400" b="1" dirty="0">
                <a:latin typeface="Angsana New" panose="02020603050405020304" pitchFamily="18" charset="-34"/>
              </a:rPr>
              <a:t>ECS</a:t>
            </a:r>
            <a:endParaRPr lang="th-TH" altLang="th-TH" sz="2400" b="1" dirty="0">
              <a:latin typeface="Angsana New" panose="02020603050405020304" pitchFamily="18" charset="-34"/>
            </a:endParaRPr>
          </a:p>
        </p:txBody>
      </p:sp>
      <p:pic>
        <p:nvPicPr>
          <p:cNvPr id="4" name="รูปภาพ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" y="779462"/>
            <a:ext cx="9144000" cy="6078537"/>
          </a:xfrm>
          <a:prstGeom prst="rect">
            <a:avLst/>
          </a:prstGeom>
        </p:spPr>
      </p:pic>
      <p:sp>
        <p:nvSpPr>
          <p:cNvPr id="6" name="สี่เหลี่ยมผืนผ้า 5"/>
          <p:cNvSpPr/>
          <p:nvPr/>
        </p:nvSpPr>
        <p:spPr>
          <a:xfrm>
            <a:off x="2667000" y="788987"/>
            <a:ext cx="6348276" cy="35702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th-TH" sz="13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 pitchFamily="34" charset="0"/>
                <a:cs typeface="Angsana New" panose="02020603050405020304" pitchFamily="18" charset="-34"/>
              </a:rPr>
              <a:t>ORCA </a:t>
            </a:r>
          </a:p>
          <a:p>
            <a:r>
              <a:rPr lang="en-US" altLang="th-TH" sz="8800" b="1" dirty="0">
                <a:solidFill>
                  <a:schemeClr val="accent6">
                    <a:lumMod val="75000"/>
                  </a:schemeClr>
                </a:solidFill>
                <a:latin typeface="Arial Black" pitchFamily="34" charset="0"/>
                <a:cs typeface="Angsana New" panose="02020603050405020304" pitchFamily="18" charset="-34"/>
              </a:rPr>
              <a:t>NAVY</a:t>
            </a:r>
            <a:r>
              <a:rPr lang="en-US" altLang="th-TH" sz="8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 pitchFamily="34" charset="0"/>
                <a:cs typeface="Angsana New" panose="02020603050405020304" pitchFamily="18" charset="-34"/>
              </a:rPr>
              <a:t> G2</a:t>
            </a:r>
            <a:r>
              <a:rPr lang="th-TH" altLang="th-TH" sz="8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 pitchFamily="34" charset="0"/>
                <a:cs typeface="Angsana New" panose="02020603050405020304" pitchFamily="18" charset="-34"/>
              </a:rPr>
              <a:t> </a:t>
            </a:r>
            <a:endParaRPr lang="en-US" sz="8800" dirty="0">
              <a:solidFill>
                <a:schemeClr val="tx1">
                  <a:lumMod val="65000"/>
                  <a:lumOff val="3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9" name="รูปภาพ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399" y="60376"/>
            <a:ext cx="746079" cy="64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69321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79.jpe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5800" y="1975386"/>
            <a:ext cx="7467600" cy="4667147"/>
          </a:xfrm>
          <a:prstGeom prst="rect">
            <a:avLst/>
          </a:prstGeom>
        </p:spPr>
      </p:pic>
      <p:sp>
        <p:nvSpPr>
          <p:cNvPr id="23554" name="สี่เหลี่ยมผืนผ้า 6"/>
          <p:cNvSpPr>
            <a:spLocks noChangeArrowheads="1"/>
          </p:cNvSpPr>
          <p:nvPr/>
        </p:nvSpPr>
        <p:spPr bwMode="auto">
          <a:xfrm>
            <a:off x="325438" y="836613"/>
            <a:ext cx="8820150" cy="1138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Sensors :  </a:t>
            </a:r>
            <a:r>
              <a:rPr lang="th-TH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การต่อเชื่อมสัญญาณจากอุปกรณ์การเดินเรือต่างๆ</a:t>
            </a:r>
          </a:p>
          <a:p>
            <a:r>
              <a:rPr lang="th-TH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ตั้งค่าใช้งานสัญญาณต่างๆ เพื่อเชื่อมต่อใช้งานและแสดงผลร่วมกับระบบฯ</a:t>
            </a:r>
            <a:endParaRPr lang="en-US" sz="28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>
              <a:defRPr/>
            </a:pPr>
            <a:r>
              <a:rPr lang="en-US" altLang="th-TH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ngsana New" panose="02020603050405020304" pitchFamily="18" charset="-34"/>
              </a:rPr>
              <a:t>ORCA NAVY </a:t>
            </a:r>
            <a:r>
              <a:rPr lang="en-US" altLang="th-TH" sz="4400" b="1" dirty="0">
                <a:latin typeface="Angsana New" panose="02020603050405020304" pitchFamily="18" charset="-34"/>
              </a:rPr>
              <a:t>G2</a:t>
            </a:r>
            <a:r>
              <a:rPr lang="th-TH" altLang="th-TH" sz="4400" b="1" dirty="0">
                <a:latin typeface="Angsana New" panose="02020603050405020304" pitchFamily="18" charset="-34"/>
              </a:rPr>
              <a:t> </a:t>
            </a:r>
            <a:r>
              <a:rPr lang="en-US" altLang="th-TH" sz="4400" b="1" dirty="0">
                <a:latin typeface="Angsana New" panose="02020603050405020304" pitchFamily="18" charset="-34"/>
              </a:rPr>
              <a:t> </a:t>
            </a:r>
            <a:r>
              <a:rPr lang="th-TH" altLang="th-TH" sz="4400" b="1" dirty="0">
                <a:latin typeface="Angsana New" panose="02020603050405020304" pitchFamily="18" charset="-34"/>
              </a:rPr>
              <a:t>                                </a:t>
            </a:r>
            <a:r>
              <a:rPr lang="th-TH" altLang="th-TH" sz="2400" b="1" dirty="0">
                <a:latin typeface="Angsana New" panose="02020603050405020304" pitchFamily="18" charset="-34"/>
              </a:rPr>
              <a:t>โครงการวิจัยระบบ </a:t>
            </a:r>
            <a:r>
              <a:rPr lang="en-US" altLang="th-TH" sz="2400" b="1" dirty="0">
                <a:latin typeface="Angsana New" panose="02020603050405020304" pitchFamily="18" charset="-34"/>
              </a:rPr>
              <a:t>ECS</a:t>
            </a:r>
            <a:endParaRPr lang="th-TH" altLang="th-TH" sz="2400" b="1" dirty="0">
              <a:latin typeface="Angsana New" panose="02020603050405020304" pitchFamily="18" charset="-34"/>
            </a:endParaRPr>
          </a:p>
        </p:txBody>
      </p:sp>
      <p:sp>
        <p:nvSpPr>
          <p:cNvPr id="12" name="สี่เหลี่ยมผืนผ้า 11"/>
          <p:cNvSpPr/>
          <p:nvPr/>
        </p:nvSpPr>
        <p:spPr>
          <a:xfrm>
            <a:off x="7365786" y="2422927"/>
            <a:ext cx="787614" cy="33297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สี่เหลี่ยมผืนผ้า 1"/>
          <p:cNvSpPr/>
          <p:nvPr/>
        </p:nvSpPr>
        <p:spPr>
          <a:xfrm>
            <a:off x="533400" y="2286000"/>
            <a:ext cx="6705600" cy="3429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สี่เหลี่ยมผืนผ้า 14"/>
          <p:cNvSpPr/>
          <p:nvPr/>
        </p:nvSpPr>
        <p:spPr>
          <a:xfrm>
            <a:off x="533400" y="3657600"/>
            <a:ext cx="990600" cy="27432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สี่เหลี่ยมผืนผ้า 19"/>
          <p:cNvSpPr/>
          <p:nvPr/>
        </p:nvSpPr>
        <p:spPr>
          <a:xfrm>
            <a:off x="1536700" y="1943100"/>
            <a:ext cx="5829086" cy="26723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รูปภาพ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399" y="60376"/>
            <a:ext cx="746079" cy="64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9832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สี่เหลี่ยมผืนผ้า 6"/>
          <p:cNvSpPr>
            <a:spLocks noChangeArrowheads="1"/>
          </p:cNvSpPr>
          <p:nvPr/>
        </p:nvSpPr>
        <p:spPr bwMode="auto">
          <a:xfrm>
            <a:off x="325438" y="836613"/>
            <a:ext cx="8820150" cy="1138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Sensors :  </a:t>
            </a:r>
            <a:r>
              <a:rPr lang="th-TH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การต่อเชื่อมสัญญาณจากอุปกรณ์การเดินเรือต่างๆ</a:t>
            </a:r>
          </a:p>
          <a:p>
            <a:r>
              <a:rPr lang="th-TH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การตั้งค่าตำแหน่งของตำแหน่งเสารับสัญญาณของอุปกรณ์ต่างๆ</a:t>
            </a:r>
            <a:endParaRPr lang="en-US" sz="28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>
              <a:defRPr/>
            </a:pPr>
            <a:r>
              <a:rPr lang="en-US" altLang="th-TH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ngsana New" panose="02020603050405020304" pitchFamily="18" charset="-34"/>
              </a:rPr>
              <a:t>ORCA NAVY </a:t>
            </a:r>
            <a:r>
              <a:rPr lang="en-US" altLang="th-TH" sz="4400" b="1" dirty="0">
                <a:latin typeface="Angsana New" panose="02020603050405020304" pitchFamily="18" charset="-34"/>
              </a:rPr>
              <a:t>G2</a:t>
            </a:r>
            <a:r>
              <a:rPr lang="th-TH" altLang="th-TH" sz="4400" b="1" dirty="0">
                <a:latin typeface="Angsana New" panose="02020603050405020304" pitchFamily="18" charset="-34"/>
              </a:rPr>
              <a:t> </a:t>
            </a:r>
            <a:r>
              <a:rPr lang="en-US" altLang="th-TH" sz="4400" b="1" dirty="0">
                <a:latin typeface="Angsana New" panose="02020603050405020304" pitchFamily="18" charset="-34"/>
              </a:rPr>
              <a:t> </a:t>
            </a:r>
            <a:r>
              <a:rPr lang="th-TH" altLang="th-TH" sz="4400" b="1" dirty="0">
                <a:latin typeface="Angsana New" panose="02020603050405020304" pitchFamily="18" charset="-34"/>
              </a:rPr>
              <a:t>                                </a:t>
            </a:r>
            <a:r>
              <a:rPr lang="th-TH" altLang="th-TH" sz="2400" b="1" dirty="0">
                <a:latin typeface="Angsana New" panose="02020603050405020304" pitchFamily="18" charset="-34"/>
              </a:rPr>
              <a:t>โครงการวิจัยระบบ </a:t>
            </a:r>
            <a:r>
              <a:rPr lang="en-US" altLang="th-TH" sz="2400" b="1" dirty="0">
                <a:latin typeface="Angsana New" panose="02020603050405020304" pitchFamily="18" charset="-34"/>
              </a:rPr>
              <a:t>ECS</a:t>
            </a:r>
            <a:endParaRPr lang="th-TH" altLang="th-TH" sz="2400" b="1" dirty="0">
              <a:latin typeface="Angsana New" panose="02020603050405020304" pitchFamily="18" charset="-34"/>
            </a:endParaRPr>
          </a:p>
        </p:txBody>
      </p:sp>
      <p:pic>
        <p:nvPicPr>
          <p:cNvPr id="11" name="image80.png" descr="C:\03-Dropbox\Dropbox\SOURCE\sensor-location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92425" y="1975386"/>
            <a:ext cx="5159150" cy="4628614"/>
          </a:xfrm>
          <a:prstGeom prst="rect">
            <a:avLst/>
          </a:prstGeom>
        </p:spPr>
      </p:pic>
      <p:pic>
        <p:nvPicPr>
          <p:cNvPr id="5" name="รูปภาพ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399" y="60376"/>
            <a:ext cx="746079" cy="64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9720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สี่เหลี่ยมผืนผ้า 6"/>
          <p:cNvSpPr>
            <a:spLocks noChangeArrowheads="1"/>
          </p:cNvSpPr>
          <p:nvPr/>
        </p:nvSpPr>
        <p:spPr bwMode="auto">
          <a:xfrm>
            <a:off x="325438" y="836613"/>
            <a:ext cx="8820150" cy="1138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Sensors :  </a:t>
            </a:r>
            <a:r>
              <a:rPr lang="th-TH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การต่อเชื่อมสัญญาณจากอุปกรณ์การเดินเรือต่างๆ</a:t>
            </a:r>
          </a:p>
          <a:p>
            <a:r>
              <a:rPr lang="th-TH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การกำหนด </a:t>
            </a:r>
            <a:r>
              <a:rPr lang="en-US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Port </a:t>
            </a:r>
            <a:r>
              <a:rPr lang="th-TH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การเชื่อมต่อสัญญาณ การตรวจสอบ และการแสดงสถานะของการเชื่อมต่อ</a:t>
            </a:r>
            <a:endParaRPr lang="en-US" sz="28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>
              <a:defRPr/>
            </a:pPr>
            <a:r>
              <a:rPr lang="en-US" altLang="th-TH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ngsana New" panose="02020603050405020304" pitchFamily="18" charset="-34"/>
              </a:rPr>
              <a:t>ORCA NAVY </a:t>
            </a:r>
            <a:r>
              <a:rPr lang="en-US" altLang="th-TH" sz="4400" b="1" dirty="0">
                <a:latin typeface="Angsana New" panose="02020603050405020304" pitchFamily="18" charset="-34"/>
              </a:rPr>
              <a:t>G2</a:t>
            </a:r>
            <a:r>
              <a:rPr lang="th-TH" altLang="th-TH" sz="4400" b="1" dirty="0">
                <a:latin typeface="Angsana New" panose="02020603050405020304" pitchFamily="18" charset="-34"/>
              </a:rPr>
              <a:t> </a:t>
            </a:r>
            <a:r>
              <a:rPr lang="en-US" altLang="th-TH" sz="4400" b="1" dirty="0">
                <a:latin typeface="Angsana New" panose="02020603050405020304" pitchFamily="18" charset="-34"/>
              </a:rPr>
              <a:t> </a:t>
            </a:r>
            <a:r>
              <a:rPr lang="th-TH" altLang="th-TH" sz="4400" b="1" dirty="0">
                <a:latin typeface="Angsana New" panose="02020603050405020304" pitchFamily="18" charset="-34"/>
              </a:rPr>
              <a:t>                                </a:t>
            </a:r>
            <a:r>
              <a:rPr lang="th-TH" altLang="th-TH" sz="2400" b="1" dirty="0">
                <a:latin typeface="Angsana New" panose="02020603050405020304" pitchFamily="18" charset="-34"/>
              </a:rPr>
              <a:t>โครงการวิจัยระบบ </a:t>
            </a:r>
            <a:r>
              <a:rPr lang="en-US" altLang="th-TH" sz="2400" b="1" dirty="0">
                <a:latin typeface="Angsana New" panose="02020603050405020304" pitchFamily="18" charset="-34"/>
              </a:rPr>
              <a:t>ECS</a:t>
            </a:r>
            <a:endParaRPr lang="th-TH" altLang="th-TH" sz="2400" b="1" dirty="0">
              <a:latin typeface="Angsana New" panose="02020603050405020304" pitchFamily="18" charset="-34"/>
            </a:endParaRPr>
          </a:p>
        </p:txBody>
      </p:sp>
      <p:pic>
        <p:nvPicPr>
          <p:cNvPr id="5" name="image83.jpeg" descr="C:\03-Dropbox\Dropbox\SOURCE\comport-incoming-data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80001" y="2651271"/>
            <a:ext cx="4038599" cy="2368014"/>
          </a:xfrm>
          <a:prstGeom prst="rect">
            <a:avLst/>
          </a:prstGeom>
        </p:spPr>
      </p:pic>
      <p:pic>
        <p:nvPicPr>
          <p:cNvPr id="7" name="image84.png" descr="C:\03-Dropbox\Dropbox\SOURCE\comport-settings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77801" y="2173028"/>
            <a:ext cx="4876800" cy="2884357"/>
          </a:xfrm>
          <a:prstGeom prst="rect">
            <a:avLst/>
          </a:prstGeom>
        </p:spPr>
      </p:pic>
      <p:pic>
        <p:nvPicPr>
          <p:cNvPr id="8" name="image86.png"/>
          <p:cNvPicPr/>
          <p:nvPr/>
        </p:nvPicPr>
        <p:blipFill rotWithShape="1">
          <a:blip r:embed="rId4" cstate="print"/>
          <a:srcRect l="3146" t="19758" r="11178" b="68145"/>
          <a:stretch/>
        </p:blipFill>
        <p:spPr>
          <a:xfrm>
            <a:off x="2400300" y="5486400"/>
            <a:ext cx="6705600" cy="838200"/>
          </a:xfrm>
          <a:prstGeom prst="rect">
            <a:avLst/>
          </a:prstGeom>
        </p:spPr>
      </p:pic>
      <p:pic>
        <p:nvPicPr>
          <p:cNvPr id="9" name="image81.jpeg" descr="C:\03-Dropbox\Dropbox\SOURCE\thick-box.pn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50838" y="4562792"/>
            <a:ext cx="1687829" cy="1698308"/>
          </a:xfrm>
          <a:prstGeom prst="rect">
            <a:avLst/>
          </a:prstGeom>
        </p:spPr>
      </p:pic>
      <p:pic>
        <p:nvPicPr>
          <p:cNvPr id="10" name="รูปภาพ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399" y="60376"/>
            <a:ext cx="746079" cy="64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5272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สี่เหลี่ยมผืนผ้า 4"/>
          <p:cNvSpPr/>
          <p:nvPr/>
        </p:nvSpPr>
        <p:spPr>
          <a:xfrm>
            <a:off x="0" y="152400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32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การตั้งค่าการเชื่อมต่อสัญญาณจากอุปกรณ์การเดินเรือเข้าระบบ</a:t>
            </a:r>
          </a:p>
          <a:p>
            <a:pPr algn="ctr"/>
            <a:r>
              <a:rPr lang="th-TH" sz="32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การค้นหาหมายเลขของ </a:t>
            </a:r>
            <a:r>
              <a:rPr lang="en-US" sz="32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Com Port </a:t>
            </a:r>
            <a:r>
              <a:rPr lang="th-TH" sz="32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เมื่อต่อสัญญาณกับอุปกรณ์ฯ</a:t>
            </a: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209534" y="1143000"/>
            <a:ext cx="8677291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ngsana New" panose="02020603050405020304" pitchFamily="18" charset="-34"/>
                <a:ea typeface="Calibri" pitchFamily="34" charset="0"/>
                <a:cs typeface="Angsana New" panose="02020603050405020304" pitchFamily="18" charset="-34"/>
              </a:rPr>
              <a:t>เข้าไปที่หน้าต่าง 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ngsana New" panose="02020603050405020304" pitchFamily="18" charset="-34"/>
                <a:ea typeface="Calibri" pitchFamily="34" charset="0"/>
                <a:cs typeface="Angsana New" panose="02020603050405020304" pitchFamily="18" charset="-34"/>
              </a:rPr>
              <a:t>“Device Manager” </a:t>
            </a:r>
            <a:r>
              <a:rPr kumimoji="0" lang="th-TH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ngsana New" panose="02020603050405020304" pitchFamily="18" charset="-34"/>
                <a:ea typeface="Calibri" pitchFamily="34" charset="0"/>
                <a:cs typeface="Angsana New" panose="02020603050405020304" pitchFamily="18" charset="-34"/>
              </a:rPr>
              <a:t>   ของคอมพิวเตอร์ระบบฯ 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ngsana New" panose="02020603050405020304" pitchFamily="18" charset="-34"/>
                <a:ea typeface="Calibri" pitchFamily="34" charset="0"/>
                <a:cs typeface="Angsana New" panose="02020603050405020304" pitchFamily="18" charset="-34"/>
              </a:rPr>
              <a:t>ตัวอย่างการเข้าถึงหน้าต่าง 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ngsana New" panose="02020603050405020304" pitchFamily="18" charset="-34"/>
                <a:ea typeface="Calibri" pitchFamily="34" charset="0"/>
                <a:cs typeface="Angsana New" panose="02020603050405020304" pitchFamily="18" charset="-34"/>
              </a:rPr>
              <a:t>Device Manger </a:t>
            </a:r>
            <a:r>
              <a:rPr kumimoji="0" lang="th-TH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ngsana New" panose="02020603050405020304" pitchFamily="18" charset="-34"/>
                <a:ea typeface="Calibri" pitchFamily="34" charset="0"/>
                <a:cs typeface="Angsana New" panose="02020603050405020304" pitchFamily="18" charset="-34"/>
              </a:rPr>
              <a:t>(สามา</a:t>
            </a:r>
            <a:r>
              <a:rPr lang="th-TH" sz="2400" dirty="0">
                <a:latin typeface="Angsana New" panose="02020603050405020304" pitchFamily="18" charset="-34"/>
                <a:ea typeface="Calibri" pitchFamily="34" charset="0"/>
                <a:cs typeface="Angsana New" panose="02020603050405020304" pitchFamily="18" charset="-34"/>
              </a:rPr>
              <a:t>ร</a:t>
            </a:r>
            <a:r>
              <a:rPr kumimoji="0" lang="th-TH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ngsana New" panose="02020603050405020304" pitchFamily="18" charset="-34"/>
                <a:ea typeface="Calibri" pitchFamily="34" charset="0"/>
                <a:cs typeface="Angsana New" panose="02020603050405020304" pitchFamily="18" charset="-34"/>
              </a:rPr>
              <a:t>ถเข้าถึงได้หลายช่องทางตามที่ผู้ใช้สะดวก)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ngsana New" panose="02020603050405020304" pitchFamily="18" charset="-34"/>
                <a:ea typeface="Calibri" pitchFamily="34" charset="0"/>
                <a:cs typeface="Angsana New" panose="02020603050405020304" pitchFamily="18" charset="-34"/>
              </a:rPr>
              <a:t> </a:t>
            </a:r>
            <a:r>
              <a:rPr kumimoji="0" lang="th-TH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ngsana New" panose="02020603050405020304" pitchFamily="18" charset="-34"/>
                <a:ea typeface="Calibri" pitchFamily="34" charset="0"/>
                <a:cs typeface="Angsana New" panose="02020603050405020304" pitchFamily="18" charset="-34"/>
              </a:rPr>
              <a:t>เช่น 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ngsana New" panose="02020603050405020304" pitchFamily="18" charset="-34"/>
                <a:ea typeface="Calibri" pitchFamily="34" charset="0"/>
                <a:cs typeface="Angsana New" panose="02020603050405020304" pitchFamily="18" charset="-34"/>
              </a:rPr>
              <a:t>Control Panel &gt; System &gt; Device Manager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grpSp>
        <p:nvGrpSpPr>
          <p:cNvPr id="7" name="กลุ่ม 6"/>
          <p:cNvGrpSpPr/>
          <p:nvPr/>
        </p:nvGrpSpPr>
        <p:grpSpPr>
          <a:xfrm>
            <a:off x="533400" y="2783391"/>
            <a:ext cx="7274146" cy="3922209"/>
            <a:chOff x="-687548" y="-1"/>
            <a:chExt cx="6563415" cy="3539068"/>
          </a:xfrm>
        </p:grpSpPr>
        <p:pic>
          <p:nvPicPr>
            <p:cNvPr id="8" name="รูปภาพ 7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219" t="33935" r="54701" b="26306"/>
            <a:stretch/>
          </p:blipFill>
          <p:spPr bwMode="auto">
            <a:xfrm>
              <a:off x="-687548" y="-1"/>
              <a:ext cx="2601014" cy="263554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9" name="รูปภาพ 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22400" y="279400"/>
              <a:ext cx="4453467" cy="3259667"/>
            </a:xfrm>
            <a:prstGeom prst="rect">
              <a:avLst/>
            </a:prstGeom>
            <a:ln w="38100">
              <a:solidFill>
                <a:srgbClr val="FF0000"/>
              </a:solidFill>
            </a:ln>
          </p:spPr>
        </p:pic>
        <p:cxnSp>
          <p:nvCxnSpPr>
            <p:cNvPr id="10" name="ตัวเชื่อมต่อตรง 9"/>
            <p:cNvCxnSpPr/>
            <p:nvPr/>
          </p:nvCxnSpPr>
          <p:spPr>
            <a:xfrm flipV="1">
              <a:off x="481283" y="279401"/>
              <a:ext cx="898784" cy="2022051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ตัวเชื่อมต่อตรง 10"/>
            <p:cNvCxnSpPr/>
            <p:nvPr/>
          </p:nvCxnSpPr>
          <p:spPr>
            <a:xfrm flipH="1" flipV="1">
              <a:off x="481283" y="2507721"/>
              <a:ext cx="898360" cy="1031134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Rectangle 7"/>
          <p:cNvSpPr>
            <a:spLocks noChangeArrowheads="1"/>
          </p:cNvSpPr>
          <p:nvPr/>
        </p:nvSpPr>
        <p:spPr bwMode="auto">
          <a:xfrm>
            <a:off x="209534" y="2360384"/>
            <a:ext cx="776847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ngsana New" panose="02020603050405020304" pitchFamily="18" charset="-34"/>
                <a:ea typeface="Calibri" pitchFamily="34" charset="0"/>
                <a:cs typeface="Angsana New" panose="02020603050405020304" pitchFamily="18" charset="-34"/>
              </a:rPr>
              <a:t>หรือ ไอคอน 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ngsana New" panose="02020603050405020304" pitchFamily="18" charset="-34"/>
                <a:ea typeface="Calibri" pitchFamily="34" charset="0"/>
                <a:cs typeface="Angsana New" panose="02020603050405020304" pitchFamily="18" charset="-34"/>
              </a:rPr>
              <a:t>My computer / This PC </a:t>
            </a:r>
            <a:r>
              <a:rPr kumimoji="0" lang="th-TH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ngsana New" panose="02020603050405020304" pitchFamily="18" charset="-34"/>
                <a:ea typeface="Calibri" pitchFamily="34" charset="0"/>
                <a:cs typeface="Angsana New" panose="02020603050405020304" pitchFamily="18" charset="-34"/>
              </a:rPr>
              <a:t>คลิก</a:t>
            </a:r>
            <a:r>
              <a:rPr kumimoji="0" lang="th-TH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ngsana New" panose="02020603050405020304" pitchFamily="18" charset="-34"/>
                <a:ea typeface="Calibri" pitchFamily="34" charset="0"/>
                <a:cs typeface="Angsana New" panose="02020603050405020304" pitchFamily="18" charset="-34"/>
              </a:rPr>
              <a:t>เม้าท์</a:t>
            </a:r>
            <a:r>
              <a:rPr kumimoji="0" lang="th-TH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ngsana New" panose="02020603050405020304" pitchFamily="18" charset="-34"/>
                <a:ea typeface="Calibri" pitchFamily="34" charset="0"/>
                <a:cs typeface="Angsana New" panose="02020603050405020304" pitchFamily="18" charset="-34"/>
              </a:rPr>
              <a:t>ขวา เลือก 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ngsana New" panose="02020603050405020304" pitchFamily="18" charset="-34"/>
                <a:ea typeface="Calibri" pitchFamily="34" charset="0"/>
                <a:cs typeface="Angsana New" panose="02020603050405020304" pitchFamily="18" charset="-34"/>
              </a:rPr>
              <a:t>Properties &gt; Device Manger </a:t>
            </a:r>
            <a:r>
              <a:rPr kumimoji="0" lang="th-TH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ngsana New" panose="02020603050405020304" pitchFamily="18" charset="-34"/>
                <a:ea typeface="Calibri" pitchFamily="34" charset="0"/>
                <a:cs typeface="Angsana New" panose="02020603050405020304" pitchFamily="18" charset="-34"/>
              </a:rPr>
              <a:t>เป็นต้น</a:t>
            </a:r>
            <a:endParaRPr kumimoji="0" lang="th-TH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258924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สี่เหลี่ยมผืนผ้า 3"/>
          <p:cNvSpPr/>
          <p:nvPr/>
        </p:nvSpPr>
        <p:spPr>
          <a:xfrm>
            <a:off x="0" y="152400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32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การตั้งค่าการเชื่อมต่อสัญญาณ</a:t>
            </a:r>
          </a:p>
          <a:p>
            <a:pPr algn="ctr"/>
            <a:r>
              <a:rPr lang="th-TH" sz="32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การค้นหาหมายเลขของ </a:t>
            </a:r>
            <a:r>
              <a:rPr lang="en-US" sz="32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Com Port </a:t>
            </a:r>
            <a:r>
              <a:rPr lang="th-TH" sz="32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เมื่อต่อเชื่อมอุปกรณ์การเดินเรือกับระบบ</a:t>
            </a:r>
          </a:p>
        </p:txBody>
      </p:sp>
      <p:sp>
        <p:nvSpPr>
          <p:cNvPr id="5" name="สี่เหลี่ยมผืนผ้า 4"/>
          <p:cNvSpPr/>
          <p:nvPr/>
        </p:nvSpPr>
        <p:spPr>
          <a:xfrm>
            <a:off x="0" y="1229618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คลิกที่เครื่องหมาย </a:t>
            </a:r>
            <a:r>
              <a:rPr lang="en-US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“&gt;”</a:t>
            </a:r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 หน้าหัวข้อ </a:t>
            </a:r>
            <a:r>
              <a:rPr lang="en-US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“Ports (COM &amp; LPT) </a:t>
            </a:r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เพื่อแสดงรายการ </a:t>
            </a:r>
            <a:r>
              <a:rPr lang="en-US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Com port </a:t>
            </a:r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ที่มีการเชื่อมต่อใช้งานเข้ากับคอมพิวเตอร์</a:t>
            </a:r>
            <a:endParaRPr lang="en-US" sz="24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pic>
        <p:nvPicPr>
          <p:cNvPr id="6" name="รูปภาพ 5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99" t="16202" r="47598" b="12658"/>
          <a:stretch/>
        </p:blipFill>
        <p:spPr bwMode="auto">
          <a:xfrm>
            <a:off x="204651" y="2025781"/>
            <a:ext cx="3962400" cy="461204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สี่เหลี่ยมผืนผ้า 6"/>
          <p:cNvSpPr/>
          <p:nvPr/>
        </p:nvSpPr>
        <p:spPr>
          <a:xfrm>
            <a:off x="4284618" y="1676400"/>
            <a:ext cx="4706982" cy="49705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en-US" sz="2300" dirty="0">
                <a:latin typeface="Angsana New" panose="02020603050405020304" pitchFamily="18" charset="-34"/>
                <a:cs typeface="Angsana New" panose="02020603050405020304" pitchFamily="18" charset="-34"/>
              </a:rPr>
              <a:t>-</a:t>
            </a:r>
            <a:r>
              <a:rPr lang="th-TH" sz="2300" dirty="0">
                <a:latin typeface="Angsana New" panose="02020603050405020304" pitchFamily="18" charset="-34"/>
                <a:cs typeface="Angsana New" panose="02020603050405020304" pitchFamily="18" charset="-34"/>
              </a:rPr>
              <a:t>จากตัวอย่างภาพข้างต้น แสดงว่ามีการเชื่อมต่อสัญญาณโดยใช้ </a:t>
            </a:r>
            <a:r>
              <a:rPr lang="en-US" sz="2300" dirty="0">
                <a:latin typeface="Angsana New" panose="02020603050405020304" pitchFamily="18" charset="-34"/>
                <a:cs typeface="Angsana New" panose="02020603050405020304" pitchFamily="18" charset="-34"/>
              </a:rPr>
              <a:t>Port COM3 </a:t>
            </a:r>
            <a:r>
              <a:rPr lang="th-TH" sz="2300" dirty="0">
                <a:latin typeface="Angsana New" panose="02020603050405020304" pitchFamily="18" charset="-34"/>
                <a:cs typeface="Angsana New" panose="02020603050405020304" pitchFamily="18" charset="-34"/>
              </a:rPr>
              <a:t>เป็นต้น</a:t>
            </a:r>
            <a:r>
              <a:rPr lang="th-TH" sz="2300" i="1" dirty="0"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th-TH" sz="2300" i="1" dirty="0">
                <a:solidFill>
                  <a:srgbClr val="00206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(หากเสียบสายสัญญาณเข้ากับช่องสัญญาณอื่นของคอมพิวเตอร์อาจจะทำให้เพิ่มหรือเปลี่ยนลำดับหมายหมายของ </a:t>
            </a:r>
            <a:r>
              <a:rPr lang="en-US" sz="2300" i="1" dirty="0">
                <a:solidFill>
                  <a:srgbClr val="00206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Com Port </a:t>
            </a:r>
            <a:r>
              <a:rPr lang="th-TH" sz="2300" i="1" dirty="0">
                <a:solidFill>
                  <a:srgbClr val="00206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ได้ ดังนั้นผู้ใช้งานต้องตรวจสอบหมายเลข </a:t>
            </a:r>
            <a:r>
              <a:rPr lang="en-US" sz="2300" i="1" dirty="0">
                <a:solidFill>
                  <a:srgbClr val="00206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Com port </a:t>
            </a:r>
            <a:r>
              <a:rPr lang="th-TH" sz="2300" i="1" dirty="0">
                <a:solidFill>
                  <a:srgbClr val="00206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หลังมีการถอดหรือเสียบสายสัญญาณเชื่อมต่อเสมอ)</a:t>
            </a:r>
          </a:p>
          <a:p>
            <a:pPr algn="thaiDist"/>
            <a:r>
              <a:rPr lang="en-US" sz="2300" dirty="0">
                <a:latin typeface="Angsana New" panose="02020603050405020304" pitchFamily="18" charset="-34"/>
                <a:cs typeface="Angsana New" panose="02020603050405020304" pitchFamily="18" charset="-34"/>
              </a:rPr>
              <a:t>-</a:t>
            </a:r>
            <a:r>
              <a:rPr lang="th-TH" sz="2300" dirty="0">
                <a:latin typeface="Angsana New" panose="02020603050405020304" pitchFamily="18" charset="-34"/>
                <a:cs typeface="Angsana New" panose="02020603050405020304" pitchFamily="18" charset="-34"/>
              </a:rPr>
              <a:t>ทั้งนี้ระบบ </a:t>
            </a:r>
            <a:r>
              <a:rPr lang="en-US" sz="2300" dirty="0">
                <a:latin typeface="Angsana New" panose="02020603050405020304" pitchFamily="18" charset="-34"/>
                <a:cs typeface="Angsana New" panose="02020603050405020304" pitchFamily="18" charset="-34"/>
              </a:rPr>
              <a:t>ECS</a:t>
            </a:r>
            <a:r>
              <a:rPr lang="th-TH" sz="2300" dirty="0">
                <a:latin typeface="Angsana New" panose="02020603050405020304" pitchFamily="18" charset="-34"/>
                <a:cs typeface="Angsana New" panose="02020603050405020304" pitchFamily="18" charset="-34"/>
              </a:rPr>
              <a:t> ตามโครงการวิจัยฯ</a:t>
            </a:r>
            <a:r>
              <a:rPr lang="en-US" sz="2300" dirty="0"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th-TH" sz="2300" dirty="0">
                <a:latin typeface="Angsana New" panose="02020603050405020304" pitchFamily="18" charset="-34"/>
                <a:cs typeface="Angsana New" panose="02020603050405020304" pitchFamily="18" charset="-34"/>
              </a:rPr>
              <a:t>จะรองรับการใช้งาน </a:t>
            </a:r>
            <a:r>
              <a:rPr lang="en-US" sz="2300" dirty="0">
                <a:latin typeface="Angsana New" panose="02020603050405020304" pitchFamily="18" charset="-34"/>
                <a:cs typeface="Angsana New" panose="02020603050405020304" pitchFamily="18" charset="-34"/>
              </a:rPr>
              <a:t>Port COM </a:t>
            </a:r>
            <a:r>
              <a:rPr lang="th-TH" sz="2300" dirty="0">
                <a:latin typeface="Angsana New" panose="02020603050405020304" pitchFamily="18" charset="-34"/>
                <a:cs typeface="Angsana New" panose="02020603050405020304" pitchFamily="18" charset="-34"/>
              </a:rPr>
              <a:t>จำนวน 6 </a:t>
            </a:r>
            <a:r>
              <a:rPr lang="en-US" sz="2300" dirty="0">
                <a:latin typeface="Angsana New" panose="02020603050405020304" pitchFamily="18" charset="-34"/>
                <a:cs typeface="Angsana New" panose="02020603050405020304" pitchFamily="18" charset="-34"/>
              </a:rPr>
              <a:t>Port COM </a:t>
            </a:r>
            <a:r>
              <a:rPr lang="th-TH" sz="2300" dirty="0">
                <a:latin typeface="Angsana New" panose="02020603050405020304" pitchFamily="18" charset="-34"/>
                <a:cs typeface="Angsana New" panose="02020603050405020304" pitchFamily="18" charset="-34"/>
              </a:rPr>
              <a:t>โดยจะมีการเชื่อมต่อสัญญาณจากอุปกรณ์การเดินเรือหลักที่ติดตั้งประจำเรือจำนวน 4 ช่องสัญญาณ คือ สัญญาณจากระบบ </a:t>
            </a:r>
            <a:r>
              <a:rPr lang="en-US" sz="2300" dirty="0">
                <a:latin typeface="Angsana New" panose="02020603050405020304" pitchFamily="18" charset="-34"/>
                <a:cs typeface="Angsana New" panose="02020603050405020304" pitchFamily="18" charset="-34"/>
              </a:rPr>
              <a:t>GPS, AIS, Radar ARPA </a:t>
            </a:r>
            <a:r>
              <a:rPr lang="th-TH" sz="2300" dirty="0">
                <a:latin typeface="Angsana New" panose="02020603050405020304" pitchFamily="18" charset="-34"/>
                <a:cs typeface="Angsana New" panose="02020603050405020304" pitchFamily="18" charset="-34"/>
              </a:rPr>
              <a:t>และ </a:t>
            </a:r>
            <a:r>
              <a:rPr lang="en-US" sz="2300" dirty="0">
                <a:latin typeface="Angsana New" panose="02020603050405020304" pitchFamily="18" charset="-34"/>
                <a:cs typeface="Angsana New" panose="02020603050405020304" pitchFamily="18" charset="-34"/>
              </a:rPr>
              <a:t>GYRO</a:t>
            </a:r>
            <a:r>
              <a:rPr lang="th-TH" sz="2300" dirty="0">
                <a:latin typeface="Angsana New" panose="02020603050405020304" pitchFamily="18" charset="-34"/>
                <a:cs typeface="Angsana New" panose="02020603050405020304" pitchFamily="18" charset="-34"/>
              </a:rPr>
              <a:t> (</a:t>
            </a:r>
            <a:r>
              <a:rPr lang="en-US" sz="2300" dirty="0">
                <a:latin typeface="Angsana New" panose="02020603050405020304" pitchFamily="18" charset="-34"/>
                <a:cs typeface="Angsana New" panose="02020603050405020304" pitchFamily="18" charset="-34"/>
              </a:rPr>
              <a:t>COM3 COM4 COM5 </a:t>
            </a:r>
            <a:r>
              <a:rPr lang="th-TH" sz="2300" dirty="0">
                <a:latin typeface="Angsana New" panose="02020603050405020304" pitchFamily="18" charset="-34"/>
                <a:cs typeface="Angsana New" panose="02020603050405020304" pitchFamily="18" charset="-34"/>
              </a:rPr>
              <a:t>และ </a:t>
            </a:r>
            <a:r>
              <a:rPr lang="en-US" sz="2300" dirty="0">
                <a:latin typeface="Angsana New" panose="02020603050405020304" pitchFamily="18" charset="-34"/>
                <a:cs typeface="Angsana New" panose="02020603050405020304" pitchFamily="18" charset="-34"/>
              </a:rPr>
              <a:t>COM6)</a:t>
            </a:r>
            <a:r>
              <a:rPr lang="th-TH" sz="2300" dirty="0">
                <a:latin typeface="Angsana New" panose="02020603050405020304" pitchFamily="18" charset="-34"/>
                <a:cs typeface="Angsana New" panose="02020603050405020304" pitchFamily="18" charset="-34"/>
              </a:rPr>
              <a:t> ดังนั้น ผู้ใช้งานควรตรวจสอบการเชื่อมต่ออุปกรณ์ฯ ให้เป็นไปตามการใช้งานสัญญาณจากอุปกรณ์ข้างต้น </a:t>
            </a:r>
          </a:p>
          <a:p>
            <a:pPr algn="thaiDist"/>
            <a:r>
              <a:rPr lang="th-TH" dirty="0"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th-TH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*ตามอุปกรณ์การเดินเรือที่ติดตั้งประจำเรือที่รองรับการใช้งานกับระบบฯ</a:t>
            </a:r>
          </a:p>
        </p:txBody>
      </p:sp>
    </p:spTree>
    <p:extLst>
      <p:ext uri="{BB962C8B-B14F-4D97-AF65-F5344CB8AC3E}">
        <p14:creationId xmlns:p14="http://schemas.microsoft.com/office/powerpoint/2010/main" val="39986038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สี่เหลี่ยมผืนผ้า 6"/>
          <p:cNvSpPr>
            <a:spLocks noChangeArrowheads="1"/>
          </p:cNvSpPr>
          <p:nvPr/>
        </p:nvSpPr>
        <p:spPr bwMode="auto">
          <a:xfrm>
            <a:off x="325438" y="836613"/>
            <a:ext cx="882015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Surrounding Equipment :  </a:t>
            </a:r>
            <a:r>
              <a:rPr lang="th-TH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อุปกรณ์กวาดสัญญาณ</a:t>
            </a:r>
          </a:p>
          <a:p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เปิด – ปิด การซ้อนทับของสัญญาณที่ได้รับจากเรดาร์ </a:t>
            </a:r>
            <a:r>
              <a:rPr lang="en-US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ARPA </a:t>
            </a:r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บนหน้าต่างการทำงาน </a:t>
            </a:r>
            <a:r>
              <a:rPr lang="en-US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Navigation Mode</a:t>
            </a:r>
            <a:endParaRPr lang="th-TH" altLang="th-TH" sz="20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>
              <a:defRPr/>
            </a:pPr>
            <a:r>
              <a:rPr lang="en-US" altLang="th-TH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ngsana New" panose="02020603050405020304" pitchFamily="18" charset="-34"/>
              </a:rPr>
              <a:t>ORCA NAVY </a:t>
            </a:r>
            <a:r>
              <a:rPr lang="en-US" altLang="th-TH" sz="4400" b="1" dirty="0">
                <a:latin typeface="Angsana New" panose="02020603050405020304" pitchFamily="18" charset="-34"/>
              </a:rPr>
              <a:t>G2</a:t>
            </a:r>
            <a:r>
              <a:rPr lang="th-TH" altLang="th-TH" sz="4400" b="1" dirty="0">
                <a:latin typeface="Angsana New" panose="02020603050405020304" pitchFamily="18" charset="-34"/>
              </a:rPr>
              <a:t> </a:t>
            </a:r>
            <a:r>
              <a:rPr lang="en-US" altLang="th-TH" sz="4400" b="1" dirty="0">
                <a:latin typeface="Angsana New" panose="02020603050405020304" pitchFamily="18" charset="-34"/>
              </a:rPr>
              <a:t> </a:t>
            </a:r>
            <a:r>
              <a:rPr lang="th-TH" altLang="th-TH" sz="4400" b="1" dirty="0">
                <a:latin typeface="Angsana New" panose="02020603050405020304" pitchFamily="18" charset="-34"/>
              </a:rPr>
              <a:t>                                </a:t>
            </a:r>
            <a:r>
              <a:rPr lang="th-TH" altLang="th-TH" sz="2400" b="1" dirty="0">
                <a:latin typeface="Angsana New" panose="02020603050405020304" pitchFamily="18" charset="-34"/>
              </a:rPr>
              <a:t>โครงการวิจัยระบบ </a:t>
            </a:r>
            <a:r>
              <a:rPr lang="en-US" altLang="th-TH" sz="2400" b="1" dirty="0">
                <a:latin typeface="Angsana New" panose="02020603050405020304" pitchFamily="18" charset="-34"/>
              </a:rPr>
              <a:t>ECS</a:t>
            </a:r>
            <a:endParaRPr lang="th-TH" altLang="th-TH" sz="2400" b="1" dirty="0">
              <a:latin typeface="Angsana New" panose="02020603050405020304" pitchFamily="18" charset="-34"/>
            </a:endParaRPr>
          </a:p>
        </p:txBody>
      </p:sp>
      <p:pic>
        <p:nvPicPr>
          <p:cNvPr id="12" name="image88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48385" y="3962400"/>
            <a:ext cx="4608830" cy="2724150"/>
          </a:xfrm>
          <a:prstGeom prst="rect">
            <a:avLst/>
          </a:prstGeom>
        </p:spPr>
      </p:pic>
      <p:pic>
        <p:nvPicPr>
          <p:cNvPr id="13" name="image75.jpeg"/>
          <p:cNvPicPr/>
          <p:nvPr/>
        </p:nvPicPr>
        <p:blipFill rotWithShape="1">
          <a:blip r:embed="rId3" cstate="print"/>
          <a:srcRect l="90044"/>
          <a:stretch/>
        </p:blipFill>
        <p:spPr>
          <a:xfrm>
            <a:off x="152400" y="2089539"/>
            <a:ext cx="749695" cy="4706347"/>
          </a:xfrm>
          <a:prstGeom prst="rect">
            <a:avLst/>
          </a:prstGeom>
        </p:spPr>
      </p:pic>
      <p:sp>
        <p:nvSpPr>
          <p:cNvPr id="14" name="สี่เหลี่ยมผืนผ้า 13"/>
          <p:cNvSpPr/>
          <p:nvPr/>
        </p:nvSpPr>
        <p:spPr>
          <a:xfrm>
            <a:off x="82837" y="3187700"/>
            <a:ext cx="888820" cy="3302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สี่เหลี่ยมผืนผ้า 6"/>
          <p:cNvSpPr>
            <a:spLocks noChangeArrowheads="1"/>
          </p:cNvSpPr>
          <p:nvPr/>
        </p:nvSpPr>
        <p:spPr bwMode="auto">
          <a:xfrm>
            <a:off x="6019800" y="521798"/>
            <a:ext cx="3352800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System:  </a:t>
            </a:r>
            <a:r>
              <a:rPr lang="th-TH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ค่าระบบ</a:t>
            </a:r>
          </a:p>
          <a:p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-ปรับแต่งขนาดมิติหน้าจอแสดงผล</a:t>
            </a:r>
          </a:p>
          <a:p>
            <a:r>
              <a:rPr lang="th-TH" altLang="th-TH" sz="24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- สร้างการสำรองรองการเรียกคนการตั้งค่าระบบ)</a:t>
            </a:r>
            <a:endParaRPr lang="th-TH" altLang="th-TH" sz="20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cxnSp>
        <p:nvCxnSpPr>
          <p:cNvPr id="16" name="Straight Arrow Connector 22"/>
          <p:cNvCxnSpPr/>
          <p:nvPr/>
        </p:nvCxnSpPr>
        <p:spPr>
          <a:xfrm>
            <a:off x="971657" y="3352800"/>
            <a:ext cx="647700" cy="631131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รูปภาพ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399" y="60376"/>
            <a:ext cx="746079" cy="64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06274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89.jpeg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400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769938"/>
            <a:ext cx="9144000" cy="6088062"/>
          </a:xfrm>
          <a:prstGeom prst="rect">
            <a:avLst/>
          </a:prstGeom>
        </p:spPr>
      </p:pic>
      <p:sp>
        <p:nvSpPr>
          <p:cNvPr id="15362" name="สี่เหลี่ยมผืนผ้า 6"/>
          <p:cNvSpPr>
            <a:spLocks noChangeArrowheads="1"/>
          </p:cNvSpPr>
          <p:nvPr/>
        </p:nvSpPr>
        <p:spPr bwMode="auto">
          <a:xfrm>
            <a:off x="0" y="1143000"/>
            <a:ext cx="9113322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th-TH" sz="7200" b="1" dirty="0">
                <a:solidFill>
                  <a:srgbClr val="00206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File Manager</a:t>
            </a:r>
            <a:endParaRPr lang="th-TH" altLang="th-TH" sz="6000" b="1" dirty="0">
              <a:solidFill>
                <a:srgbClr val="00206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>
              <a:defRPr/>
            </a:pPr>
            <a:r>
              <a:rPr lang="en-US" altLang="th-TH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ngsana New" panose="02020603050405020304" pitchFamily="18" charset="-34"/>
              </a:rPr>
              <a:t>ORCA NAVY </a:t>
            </a:r>
            <a:r>
              <a:rPr lang="en-US" altLang="th-TH" sz="4400" b="1" dirty="0">
                <a:latin typeface="Angsana New" panose="02020603050405020304" pitchFamily="18" charset="-34"/>
              </a:rPr>
              <a:t>G2</a:t>
            </a:r>
            <a:r>
              <a:rPr lang="th-TH" altLang="th-TH" sz="4400" b="1" dirty="0">
                <a:latin typeface="Angsana New" panose="02020603050405020304" pitchFamily="18" charset="-34"/>
              </a:rPr>
              <a:t> </a:t>
            </a:r>
            <a:r>
              <a:rPr lang="en-US" altLang="th-TH" sz="4400" b="1" dirty="0">
                <a:latin typeface="Angsana New" panose="02020603050405020304" pitchFamily="18" charset="-34"/>
              </a:rPr>
              <a:t> </a:t>
            </a:r>
            <a:r>
              <a:rPr lang="th-TH" altLang="th-TH" sz="4400" b="1" dirty="0">
                <a:latin typeface="Angsana New" panose="02020603050405020304" pitchFamily="18" charset="-34"/>
              </a:rPr>
              <a:t>                                </a:t>
            </a:r>
            <a:r>
              <a:rPr lang="th-TH" altLang="th-TH" sz="2400" b="1" dirty="0">
                <a:latin typeface="Angsana New" panose="02020603050405020304" pitchFamily="18" charset="-34"/>
              </a:rPr>
              <a:t>โครงการวิจัยระบบ </a:t>
            </a:r>
            <a:r>
              <a:rPr lang="en-US" altLang="th-TH" sz="2400" b="1" dirty="0">
                <a:latin typeface="Angsana New" panose="02020603050405020304" pitchFamily="18" charset="-34"/>
              </a:rPr>
              <a:t>ECS</a:t>
            </a:r>
            <a:endParaRPr lang="th-TH" altLang="th-TH" sz="2400" b="1" dirty="0">
              <a:latin typeface="Angsana New" panose="02020603050405020304" pitchFamily="18" charset="-34"/>
            </a:endParaRPr>
          </a:p>
        </p:txBody>
      </p:sp>
      <p:pic>
        <p:nvPicPr>
          <p:cNvPr id="8" name="image9.jpeg"/>
          <p:cNvPicPr/>
          <p:nvPr/>
        </p:nvPicPr>
        <p:blipFill rotWithShape="1">
          <a:blip r:embed="rId4" cstate="print"/>
          <a:srcRect l="13255" r="9901" b="1563"/>
          <a:stretch/>
        </p:blipFill>
        <p:spPr>
          <a:xfrm>
            <a:off x="3096161" y="2758858"/>
            <a:ext cx="2895600" cy="2110222"/>
          </a:xfrm>
          <a:prstGeom prst="rect">
            <a:avLst/>
          </a:prstGeom>
          <a:ln w="76200">
            <a:solidFill>
              <a:srgbClr val="FF0000"/>
            </a:solidFill>
          </a:ln>
        </p:spPr>
      </p:pic>
      <p:pic>
        <p:nvPicPr>
          <p:cNvPr id="7" name="รูปภาพ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399" y="60376"/>
            <a:ext cx="746079" cy="64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3162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สี่เหลี่ยมผืนผ้า 6"/>
          <p:cNvSpPr>
            <a:spLocks noChangeArrowheads="1"/>
          </p:cNvSpPr>
          <p:nvPr/>
        </p:nvSpPr>
        <p:spPr bwMode="auto">
          <a:xfrm>
            <a:off x="325438" y="836613"/>
            <a:ext cx="882015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File Manager : </a:t>
            </a:r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เพื่อการส่งออกและนำเข้าไฟล์จาก </a:t>
            </a:r>
            <a:r>
              <a:rPr lang="en-US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File Manager </a:t>
            </a:r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กับอุปกรณ์การจัดเก็บข้อมูลแบบเคลื่อนที่ เช่น </a:t>
            </a:r>
            <a:r>
              <a:rPr lang="en-US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external hard drives </a:t>
            </a:r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หรือ</a:t>
            </a:r>
            <a:r>
              <a:rPr lang="en-US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 USB stick </a:t>
            </a:r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จากรายการที่รองรับของระบบ</a:t>
            </a:r>
            <a:endParaRPr lang="th-TH" altLang="th-TH" sz="24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>
              <a:defRPr/>
            </a:pPr>
            <a:r>
              <a:rPr lang="en-US" altLang="th-TH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ngsana New" panose="02020603050405020304" pitchFamily="18" charset="-34"/>
              </a:rPr>
              <a:t>ORCA NAVY </a:t>
            </a:r>
            <a:r>
              <a:rPr lang="en-US" altLang="th-TH" sz="4400" b="1" dirty="0">
                <a:latin typeface="Angsana New" panose="02020603050405020304" pitchFamily="18" charset="-34"/>
              </a:rPr>
              <a:t>G2</a:t>
            </a:r>
            <a:r>
              <a:rPr lang="th-TH" altLang="th-TH" sz="4400" b="1" dirty="0">
                <a:latin typeface="Angsana New" panose="02020603050405020304" pitchFamily="18" charset="-34"/>
              </a:rPr>
              <a:t> </a:t>
            </a:r>
            <a:r>
              <a:rPr lang="en-US" altLang="th-TH" sz="4400" b="1" dirty="0">
                <a:latin typeface="Angsana New" panose="02020603050405020304" pitchFamily="18" charset="-34"/>
              </a:rPr>
              <a:t> </a:t>
            </a:r>
            <a:r>
              <a:rPr lang="th-TH" altLang="th-TH" sz="4400" b="1" dirty="0">
                <a:latin typeface="Angsana New" panose="02020603050405020304" pitchFamily="18" charset="-34"/>
              </a:rPr>
              <a:t>                                </a:t>
            </a:r>
            <a:r>
              <a:rPr lang="th-TH" altLang="th-TH" sz="2400" b="1" dirty="0">
                <a:latin typeface="Angsana New" panose="02020603050405020304" pitchFamily="18" charset="-34"/>
              </a:rPr>
              <a:t>โครงการวิจัยระบบ </a:t>
            </a:r>
            <a:r>
              <a:rPr lang="en-US" altLang="th-TH" sz="2400" b="1" dirty="0">
                <a:latin typeface="Angsana New" panose="02020603050405020304" pitchFamily="18" charset="-34"/>
              </a:rPr>
              <a:t>ECS</a:t>
            </a:r>
            <a:endParaRPr lang="th-TH" altLang="th-TH" sz="2400" b="1" dirty="0">
              <a:latin typeface="Angsana New" panose="02020603050405020304" pitchFamily="18" charset="-34"/>
            </a:endParaRPr>
          </a:p>
        </p:txBody>
      </p:sp>
      <p:pic>
        <p:nvPicPr>
          <p:cNvPr id="18" name="image89.jpeg"/>
          <p:cNvPicPr/>
          <p:nvPr/>
        </p:nvPicPr>
        <p:blipFill rotWithShape="1">
          <a:blip r:embed="rId2" cstate="print"/>
          <a:srcRect r="11454" b="95769"/>
          <a:stretch/>
        </p:blipFill>
        <p:spPr>
          <a:xfrm>
            <a:off x="325438" y="1913831"/>
            <a:ext cx="8361362" cy="295969"/>
          </a:xfrm>
          <a:prstGeom prst="rect">
            <a:avLst/>
          </a:prstGeom>
        </p:spPr>
      </p:pic>
      <p:sp>
        <p:nvSpPr>
          <p:cNvPr id="3" name="สี่เหลี่ยมผืนผ้า 2"/>
          <p:cNvSpPr/>
          <p:nvPr/>
        </p:nvSpPr>
        <p:spPr>
          <a:xfrm>
            <a:off x="0" y="6172200"/>
            <a:ext cx="240161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2800" b="1" dirty="0">
                <a:latin typeface="Angsana New" panose="02020603050405020304" pitchFamily="18" charset="-34"/>
                <a:cs typeface="+mj-cs"/>
              </a:rPr>
              <a:t>เส้นทางเดินเรือ </a:t>
            </a:r>
            <a:r>
              <a:rPr lang="en-US" sz="2800" b="1" dirty="0">
                <a:latin typeface="Angsana New" panose="02020603050405020304" pitchFamily="18" charset="-34"/>
                <a:cs typeface="+mj-cs"/>
              </a:rPr>
              <a:t>Routes</a:t>
            </a:r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457200" y="5738166"/>
            <a:ext cx="367280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2400" b="1" dirty="0">
                <a:latin typeface="Angsana New" panose="02020603050405020304" pitchFamily="18" charset="-34"/>
                <a:cs typeface="+mj-cs"/>
              </a:rPr>
              <a:t>เส้นทางเดินเรือ(ไฟล์ข้อความ)</a:t>
            </a:r>
            <a:r>
              <a:rPr lang="en-US" sz="2400" b="1" dirty="0">
                <a:latin typeface="Angsana New" panose="02020603050405020304" pitchFamily="18" charset="-34"/>
                <a:cs typeface="+mj-cs"/>
              </a:rPr>
              <a:t>Routes TX</a:t>
            </a:r>
          </a:p>
        </p:txBody>
      </p:sp>
      <p:sp>
        <p:nvSpPr>
          <p:cNvPr id="5" name="สี่เหลี่ยมผืนผ้า 4"/>
          <p:cNvSpPr/>
          <p:nvPr/>
        </p:nvSpPr>
        <p:spPr>
          <a:xfrm>
            <a:off x="990600" y="5274677"/>
            <a:ext cx="27350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2800" b="1" dirty="0">
                <a:latin typeface="Angsana New" panose="02020603050405020304" pitchFamily="18" charset="-34"/>
                <a:cs typeface="+mj-cs"/>
              </a:rPr>
              <a:t>การทำเครื่องหมาย </a:t>
            </a:r>
            <a:r>
              <a:rPr lang="en-US" sz="2800" b="1" dirty="0">
                <a:latin typeface="Angsana New" panose="02020603050405020304" pitchFamily="18" charset="-34"/>
                <a:cs typeface="+mj-cs"/>
              </a:rPr>
              <a:t>Marks</a:t>
            </a:r>
          </a:p>
        </p:txBody>
      </p:sp>
      <p:sp>
        <p:nvSpPr>
          <p:cNvPr id="8" name="สี่เหลี่ยมผืนผ้า 7"/>
          <p:cNvSpPr/>
          <p:nvPr/>
        </p:nvSpPr>
        <p:spPr>
          <a:xfrm>
            <a:off x="1587487" y="4856490"/>
            <a:ext cx="246574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latin typeface="Angsana New" panose="02020603050405020304" pitchFamily="18" charset="-34"/>
                <a:cs typeface="+mj-cs"/>
              </a:rPr>
              <a:t>User Charts</a:t>
            </a:r>
            <a:r>
              <a:rPr lang="th-TH" sz="2400" b="1" dirty="0">
                <a:latin typeface="Angsana New" panose="02020603050405020304" pitchFamily="18" charset="-34"/>
                <a:cs typeface="+mj-cs"/>
              </a:rPr>
              <a:t> (แผนที่ใช้งาน)</a:t>
            </a:r>
            <a:endParaRPr lang="en-US" sz="2400" b="1" dirty="0">
              <a:latin typeface="Angsana New" panose="02020603050405020304" pitchFamily="18" charset="-34"/>
              <a:cs typeface="+mj-cs"/>
            </a:endParaRPr>
          </a:p>
        </p:txBody>
      </p:sp>
      <p:sp>
        <p:nvSpPr>
          <p:cNvPr id="9" name="สี่เหลี่ยมผืนผ้า 8"/>
          <p:cNvSpPr/>
          <p:nvPr/>
        </p:nvSpPr>
        <p:spPr>
          <a:xfrm>
            <a:off x="2372300" y="4386927"/>
            <a:ext cx="179408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2800" b="1" dirty="0">
                <a:latin typeface="Angsana New" panose="02020603050405020304" pitchFamily="18" charset="-34"/>
                <a:cs typeface="+mj-cs"/>
              </a:rPr>
              <a:t>รายงาน </a:t>
            </a:r>
            <a:r>
              <a:rPr lang="en-US" sz="2800" b="1" dirty="0">
                <a:latin typeface="Angsana New" panose="02020603050405020304" pitchFamily="18" charset="-34"/>
                <a:cs typeface="+mj-cs"/>
              </a:rPr>
              <a:t>Reports</a:t>
            </a:r>
          </a:p>
        </p:txBody>
      </p:sp>
      <p:sp>
        <p:nvSpPr>
          <p:cNvPr id="10" name="สี่เหลี่ยมผืนผ้า 9"/>
          <p:cNvSpPr/>
          <p:nvPr/>
        </p:nvSpPr>
        <p:spPr>
          <a:xfrm>
            <a:off x="2905459" y="4038600"/>
            <a:ext cx="25555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2400" b="1" dirty="0">
                <a:latin typeface="Angsana New" panose="02020603050405020304" pitchFamily="18" charset="-34"/>
                <a:cs typeface="+mj-cs"/>
              </a:rPr>
              <a:t>ข้อมูลจาก </a:t>
            </a:r>
            <a:r>
              <a:rPr lang="en-US" sz="2400" b="1" dirty="0">
                <a:latin typeface="Angsana New" panose="02020603050405020304" pitchFamily="18" charset="-34"/>
                <a:cs typeface="+mj-cs"/>
              </a:rPr>
              <a:t>Watch Handover</a:t>
            </a:r>
          </a:p>
        </p:txBody>
      </p:sp>
      <p:sp>
        <p:nvSpPr>
          <p:cNvPr id="20" name="สี่เหลี่ยมผืนผ้า 19"/>
          <p:cNvSpPr/>
          <p:nvPr/>
        </p:nvSpPr>
        <p:spPr>
          <a:xfrm>
            <a:off x="3522433" y="3610808"/>
            <a:ext cx="30668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2800" b="1" dirty="0">
                <a:latin typeface="Angsana New" panose="02020603050405020304" pitchFamily="18" charset="-34"/>
                <a:cs typeface="+mj-cs"/>
              </a:rPr>
              <a:t>รายงานการติดตั้งแผนที่ </a:t>
            </a:r>
            <a:r>
              <a:rPr lang="en-US" sz="2800" b="1" dirty="0">
                <a:latin typeface="Angsana New" panose="02020603050405020304" pitchFamily="18" charset="-34"/>
                <a:cs typeface="+mj-cs"/>
              </a:rPr>
              <a:t>Logs</a:t>
            </a:r>
          </a:p>
        </p:txBody>
      </p:sp>
      <p:sp>
        <p:nvSpPr>
          <p:cNvPr id="21" name="สี่เหลี่ยมผืนผ้า 20"/>
          <p:cNvSpPr/>
          <p:nvPr/>
        </p:nvSpPr>
        <p:spPr>
          <a:xfrm>
            <a:off x="4130000" y="3192044"/>
            <a:ext cx="12105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latin typeface="Angsana New" panose="02020603050405020304" pitchFamily="18" charset="-34"/>
                <a:cs typeface="+mj-cs"/>
              </a:rPr>
              <a:t>Screenshots</a:t>
            </a:r>
          </a:p>
        </p:txBody>
      </p:sp>
      <p:sp>
        <p:nvSpPr>
          <p:cNvPr id="22" name="สี่เหลี่ยมผืนผ้า 21"/>
          <p:cNvSpPr/>
          <p:nvPr/>
        </p:nvSpPr>
        <p:spPr>
          <a:xfrm>
            <a:off x="5026922" y="2668824"/>
            <a:ext cx="269657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latin typeface="Angsana New" panose="02020603050405020304" pitchFamily="18" charset="-34"/>
                <a:cs typeface="+mj-cs"/>
              </a:rPr>
              <a:t>Replays 1</a:t>
            </a:r>
            <a:r>
              <a:rPr lang="th-TH" sz="2800" b="1" dirty="0">
                <a:latin typeface="Angsana New" panose="02020603050405020304" pitchFamily="18" charset="-34"/>
                <a:cs typeface="+mj-cs"/>
              </a:rPr>
              <a:t>.</a:t>
            </a:r>
            <a:r>
              <a:rPr lang="en-US" sz="2800" b="1" dirty="0">
                <a:latin typeface="Angsana New" panose="02020603050405020304" pitchFamily="18" charset="-34"/>
                <a:cs typeface="+mj-cs"/>
              </a:rPr>
              <a:t>x</a:t>
            </a:r>
            <a:r>
              <a:rPr lang="th-TH" sz="2800" b="1" dirty="0">
                <a:latin typeface="Angsana New" panose="02020603050405020304" pitchFamily="18" charset="-34"/>
                <a:cs typeface="+mj-cs"/>
              </a:rPr>
              <a:t> / </a:t>
            </a:r>
            <a:r>
              <a:rPr lang="en-US" sz="2800" b="1" dirty="0">
                <a:latin typeface="Angsana New" panose="02020603050405020304" pitchFamily="18" charset="-34"/>
                <a:cs typeface="+mj-cs"/>
              </a:rPr>
              <a:t>Replays 2</a:t>
            </a:r>
            <a:r>
              <a:rPr lang="th-TH" sz="2800" b="1" dirty="0">
                <a:latin typeface="Angsana New" panose="02020603050405020304" pitchFamily="18" charset="-34"/>
                <a:cs typeface="+mj-cs"/>
              </a:rPr>
              <a:t>.</a:t>
            </a:r>
            <a:r>
              <a:rPr lang="en-US" sz="2800" b="1" dirty="0">
                <a:latin typeface="Angsana New" panose="02020603050405020304" pitchFamily="18" charset="-34"/>
                <a:cs typeface="+mj-cs"/>
              </a:rPr>
              <a:t>x</a:t>
            </a:r>
          </a:p>
        </p:txBody>
      </p:sp>
      <p:sp>
        <p:nvSpPr>
          <p:cNvPr id="23" name="สี่เหลี่ยมผืนผ้า 22"/>
          <p:cNvSpPr/>
          <p:nvPr/>
        </p:nvSpPr>
        <p:spPr>
          <a:xfrm>
            <a:off x="6705600" y="2362200"/>
            <a:ext cx="111120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2400" b="1" dirty="0">
                <a:latin typeface="Angsana New" panose="02020603050405020304" pitchFamily="18" charset="-34"/>
                <a:cs typeface="+mj-cs"/>
              </a:rPr>
              <a:t>ค่า </a:t>
            </a:r>
            <a:r>
              <a:rPr lang="en-US" sz="2400" b="1" dirty="0">
                <a:latin typeface="Angsana New" panose="02020603050405020304" pitchFamily="18" charset="-34"/>
                <a:cs typeface="+mj-cs"/>
              </a:rPr>
              <a:t>Profiles</a:t>
            </a:r>
          </a:p>
        </p:txBody>
      </p:sp>
      <p:sp>
        <p:nvSpPr>
          <p:cNvPr id="24" name="สี่เหลี่ยมผืนผ้า 23"/>
          <p:cNvSpPr/>
          <p:nvPr/>
        </p:nvSpPr>
        <p:spPr>
          <a:xfrm>
            <a:off x="5055866" y="6138564"/>
            <a:ext cx="408813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800" b="1" dirty="0">
                <a:latin typeface="Angsana New" panose="02020603050405020304" pitchFamily="18" charset="-34"/>
                <a:cs typeface="+mj-cs"/>
              </a:rPr>
              <a:t>ข้อมูลของระบบ </a:t>
            </a:r>
            <a:r>
              <a:rPr lang="en-US" sz="2800" b="1" dirty="0">
                <a:latin typeface="Angsana New" panose="02020603050405020304" pitchFamily="18" charset="-34"/>
                <a:cs typeface="+mj-cs"/>
              </a:rPr>
              <a:t>System Information</a:t>
            </a:r>
          </a:p>
        </p:txBody>
      </p:sp>
      <p:cxnSp>
        <p:nvCxnSpPr>
          <p:cNvPr id="25" name="Straight Arrow Connector 29"/>
          <p:cNvCxnSpPr/>
          <p:nvPr/>
        </p:nvCxnSpPr>
        <p:spPr>
          <a:xfrm flipH="1">
            <a:off x="325438" y="2209800"/>
            <a:ext cx="236244" cy="3990031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9"/>
          <p:cNvCxnSpPr/>
          <p:nvPr/>
        </p:nvCxnSpPr>
        <p:spPr>
          <a:xfrm flipH="1">
            <a:off x="762000" y="2203676"/>
            <a:ext cx="498922" cy="353449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9"/>
          <p:cNvCxnSpPr/>
          <p:nvPr/>
        </p:nvCxnSpPr>
        <p:spPr>
          <a:xfrm flipH="1">
            <a:off x="1338026" y="2214144"/>
            <a:ext cx="498922" cy="3104011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29"/>
          <p:cNvCxnSpPr/>
          <p:nvPr/>
        </p:nvCxnSpPr>
        <p:spPr>
          <a:xfrm flipH="1">
            <a:off x="2010222" y="2203676"/>
            <a:ext cx="498922" cy="2706471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29"/>
          <p:cNvCxnSpPr/>
          <p:nvPr/>
        </p:nvCxnSpPr>
        <p:spPr>
          <a:xfrm flipH="1">
            <a:off x="2655998" y="2203676"/>
            <a:ext cx="498922" cy="2286121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29"/>
          <p:cNvCxnSpPr/>
          <p:nvPr/>
        </p:nvCxnSpPr>
        <p:spPr>
          <a:xfrm flipH="1">
            <a:off x="3324644" y="2203676"/>
            <a:ext cx="368875" cy="193035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29"/>
          <p:cNvCxnSpPr>
            <a:stCxn id="18" idx="2"/>
          </p:cNvCxnSpPr>
          <p:nvPr/>
        </p:nvCxnSpPr>
        <p:spPr>
          <a:xfrm flipH="1">
            <a:off x="3730178" y="2209800"/>
            <a:ext cx="775941" cy="1503041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29"/>
          <p:cNvCxnSpPr/>
          <p:nvPr/>
        </p:nvCxnSpPr>
        <p:spPr>
          <a:xfrm flipH="1">
            <a:off x="4506119" y="2178913"/>
            <a:ext cx="696495" cy="1167823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29"/>
          <p:cNvCxnSpPr/>
          <p:nvPr/>
        </p:nvCxnSpPr>
        <p:spPr>
          <a:xfrm flipH="1">
            <a:off x="6172200" y="2203676"/>
            <a:ext cx="112280" cy="583911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29"/>
          <p:cNvCxnSpPr/>
          <p:nvPr/>
        </p:nvCxnSpPr>
        <p:spPr>
          <a:xfrm>
            <a:off x="7212213" y="2224876"/>
            <a:ext cx="0" cy="270755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29"/>
          <p:cNvCxnSpPr/>
          <p:nvPr/>
        </p:nvCxnSpPr>
        <p:spPr>
          <a:xfrm>
            <a:off x="8229600" y="2224876"/>
            <a:ext cx="0" cy="3974955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รูปภาพ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399" y="60376"/>
            <a:ext cx="746079" cy="64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70065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สี่เหลี่ยมผืนผ้า 6"/>
          <p:cNvSpPr>
            <a:spLocks noChangeArrowheads="1"/>
          </p:cNvSpPr>
          <p:nvPr/>
        </p:nvSpPr>
        <p:spPr bwMode="auto">
          <a:xfrm>
            <a:off x="325438" y="836613"/>
            <a:ext cx="88201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File Manager : </a:t>
            </a:r>
            <a:r>
              <a:rPr lang="th-TH" sz="28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การ</a:t>
            </a:r>
            <a:r>
              <a:rPr lang="th-TH" sz="3200" b="1" i="1" u="sng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นำเข้า</a:t>
            </a:r>
            <a:r>
              <a:rPr lang="th-TH" sz="28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ข้อมูลจากอุปกรณ์เก็บข้อมูลภายนอกเข้าสู่ระบบ</a:t>
            </a:r>
            <a:endParaRPr lang="th-TH" altLang="th-TH" sz="28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>
              <a:defRPr/>
            </a:pPr>
            <a:r>
              <a:rPr lang="en-US" altLang="th-TH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ngsana New" panose="02020603050405020304" pitchFamily="18" charset="-34"/>
              </a:rPr>
              <a:t>ORCA NAVY </a:t>
            </a:r>
            <a:r>
              <a:rPr lang="en-US" altLang="th-TH" sz="4400" b="1" dirty="0">
                <a:latin typeface="Angsana New" panose="02020603050405020304" pitchFamily="18" charset="-34"/>
              </a:rPr>
              <a:t>G2</a:t>
            </a:r>
            <a:r>
              <a:rPr lang="th-TH" altLang="th-TH" sz="4400" b="1" dirty="0">
                <a:latin typeface="Angsana New" panose="02020603050405020304" pitchFamily="18" charset="-34"/>
              </a:rPr>
              <a:t> </a:t>
            </a:r>
            <a:r>
              <a:rPr lang="en-US" altLang="th-TH" sz="4400" b="1" dirty="0">
                <a:latin typeface="Angsana New" panose="02020603050405020304" pitchFamily="18" charset="-34"/>
              </a:rPr>
              <a:t> </a:t>
            </a:r>
            <a:r>
              <a:rPr lang="th-TH" altLang="th-TH" sz="4400" b="1" dirty="0">
                <a:latin typeface="Angsana New" panose="02020603050405020304" pitchFamily="18" charset="-34"/>
              </a:rPr>
              <a:t>                                </a:t>
            </a:r>
            <a:r>
              <a:rPr lang="th-TH" altLang="th-TH" sz="2400" b="1" dirty="0">
                <a:latin typeface="Angsana New" panose="02020603050405020304" pitchFamily="18" charset="-34"/>
              </a:rPr>
              <a:t>โครงการวิจัยระบบ </a:t>
            </a:r>
            <a:r>
              <a:rPr lang="en-US" altLang="th-TH" sz="2400" b="1" dirty="0">
                <a:latin typeface="Angsana New" panose="02020603050405020304" pitchFamily="18" charset="-34"/>
              </a:rPr>
              <a:t>ECS</a:t>
            </a:r>
            <a:endParaRPr lang="th-TH" altLang="th-TH" sz="2400" b="1" dirty="0">
              <a:latin typeface="Angsana New" panose="02020603050405020304" pitchFamily="18" charset="-34"/>
            </a:endParaRPr>
          </a:p>
        </p:txBody>
      </p:sp>
      <p:pic>
        <p:nvPicPr>
          <p:cNvPr id="28" name="image90.jpeg" descr="C:\Users\marius.herzig\Pictures\filemanagerNEW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9600" y="1544499"/>
            <a:ext cx="7543800" cy="5105400"/>
          </a:xfrm>
          <a:prstGeom prst="rect">
            <a:avLst/>
          </a:prstGeom>
          <a:ln w="76200" cmpd="sng">
            <a:solidFill>
              <a:schemeClr val="tx1"/>
            </a:solidFill>
          </a:ln>
        </p:spPr>
      </p:pic>
      <p:sp>
        <p:nvSpPr>
          <p:cNvPr id="2" name="วงรี 1"/>
          <p:cNvSpPr/>
          <p:nvPr/>
        </p:nvSpPr>
        <p:spPr>
          <a:xfrm>
            <a:off x="533400" y="1371600"/>
            <a:ext cx="685800" cy="685800"/>
          </a:xfrm>
          <a:prstGeom prst="ellipse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วงรี 29"/>
          <p:cNvSpPr/>
          <p:nvPr/>
        </p:nvSpPr>
        <p:spPr>
          <a:xfrm>
            <a:off x="7086600" y="6096000"/>
            <a:ext cx="685800" cy="685800"/>
          </a:xfrm>
          <a:prstGeom prst="ellipse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สี่เหลี่ยมผืนผ้า 6"/>
          <p:cNvSpPr/>
          <p:nvPr/>
        </p:nvSpPr>
        <p:spPr>
          <a:xfrm>
            <a:off x="5181600" y="2438400"/>
            <a:ext cx="2514600" cy="304800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วงรี 31"/>
          <p:cNvSpPr/>
          <p:nvPr/>
        </p:nvSpPr>
        <p:spPr>
          <a:xfrm>
            <a:off x="4229100" y="5638800"/>
            <a:ext cx="685800" cy="685800"/>
          </a:xfrm>
          <a:prstGeom prst="ellipse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สี่เหลี่ยมผืนผ้า 6"/>
          <p:cNvSpPr>
            <a:spLocks noChangeArrowheads="1"/>
          </p:cNvSpPr>
          <p:nvPr/>
        </p:nvSpPr>
        <p:spPr bwMode="auto">
          <a:xfrm>
            <a:off x="4584700" y="3657600"/>
            <a:ext cx="31115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th-TH" sz="36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External HD, USB</a:t>
            </a:r>
            <a:endParaRPr lang="th-TH" altLang="th-TH" sz="3600" b="1" dirty="0">
              <a:solidFill>
                <a:schemeClr val="bg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36" name="สี่เหลี่ยมผืนผ้า 6"/>
          <p:cNvSpPr>
            <a:spLocks noChangeArrowheads="1"/>
          </p:cNvSpPr>
          <p:nvPr/>
        </p:nvSpPr>
        <p:spPr bwMode="auto">
          <a:xfrm>
            <a:off x="1524000" y="3646269"/>
            <a:ext cx="16637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th-TH" sz="36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System</a:t>
            </a:r>
            <a:endParaRPr lang="th-TH" altLang="th-TH" sz="3600" b="1" dirty="0">
              <a:solidFill>
                <a:schemeClr val="bg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12" name="ส่วนโค้ง 11"/>
          <p:cNvSpPr/>
          <p:nvPr/>
        </p:nvSpPr>
        <p:spPr>
          <a:xfrm rot="18900000">
            <a:off x="2415424" y="3101225"/>
            <a:ext cx="3200400" cy="3200400"/>
          </a:xfrm>
          <a:prstGeom prst="arc">
            <a:avLst/>
          </a:prstGeom>
          <a:ln w="76200" cmpd="sng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ลูกศรเชื่อมต่อแบบตรง 13"/>
          <p:cNvCxnSpPr/>
          <p:nvPr/>
        </p:nvCxnSpPr>
        <p:spPr>
          <a:xfrm flipH="1">
            <a:off x="2603500" y="3505200"/>
            <a:ext cx="342900" cy="304800"/>
          </a:xfrm>
          <a:prstGeom prst="straightConnector1">
            <a:avLst/>
          </a:prstGeom>
          <a:ln w="76200" cmpd="sng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สี่เหลี่ยมผืนผ้า 6"/>
          <p:cNvSpPr>
            <a:spLocks noChangeArrowheads="1"/>
          </p:cNvSpPr>
          <p:nvPr/>
        </p:nvSpPr>
        <p:spPr bwMode="auto">
          <a:xfrm>
            <a:off x="88899" y="1329779"/>
            <a:ext cx="16637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th-TH" sz="44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1</a:t>
            </a:r>
            <a:endParaRPr lang="th-TH" altLang="th-TH" sz="4400" b="1" dirty="0">
              <a:solidFill>
                <a:srgbClr val="00B05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42" name="สี่เหลี่ยมผืนผ้า 6"/>
          <p:cNvSpPr>
            <a:spLocks noChangeArrowheads="1"/>
          </p:cNvSpPr>
          <p:nvPr/>
        </p:nvSpPr>
        <p:spPr bwMode="auto">
          <a:xfrm>
            <a:off x="8123238" y="5939879"/>
            <a:ext cx="16637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th-TH" sz="44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2</a:t>
            </a:r>
            <a:endParaRPr lang="th-TH" altLang="th-TH" sz="4400" b="1" dirty="0">
              <a:solidFill>
                <a:srgbClr val="00B05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44" name="สี่เหลี่ยมผืนผ้า 6"/>
          <p:cNvSpPr>
            <a:spLocks noChangeArrowheads="1"/>
          </p:cNvSpPr>
          <p:nvPr/>
        </p:nvSpPr>
        <p:spPr bwMode="auto">
          <a:xfrm>
            <a:off x="7696200" y="2603500"/>
            <a:ext cx="16637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th-TH" sz="44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3</a:t>
            </a:r>
            <a:endParaRPr lang="th-TH" altLang="th-TH" sz="4400" b="1" dirty="0">
              <a:solidFill>
                <a:srgbClr val="00B05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46" name="สี่เหลี่ยมผืนผ้า 6"/>
          <p:cNvSpPr>
            <a:spLocks noChangeArrowheads="1"/>
          </p:cNvSpPr>
          <p:nvPr/>
        </p:nvSpPr>
        <p:spPr bwMode="auto">
          <a:xfrm>
            <a:off x="3962400" y="6012359"/>
            <a:ext cx="16637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th-TH" sz="44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4</a:t>
            </a:r>
            <a:endParaRPr lang="th-TH" altLang="th-TH" sz="4400" b="1" dirty="0">
              <a:solidFill>
                <a:srgbClr val="00B05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pic>
        <p:nvPicPr>
          <p:cNvPr id="17" name="รูปภาพ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399" y="60376"/>
            <a:ext cx="746079" cy="64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651773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สี่เหลี่ยมผืนผ้า 6"/>
          <p:cNvSpPr>
            <a:spLocks noChangeArrowheads="1"/>
          </p:cNvSpPr>
          <p:nvPr/>
        </p:nvSpPr>
        <p:spPr bwMode="auto">
          <a:xfrm>
            <a:off x="-1222375" y="92240"/>
            <a:ext cx="88201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File Manager : </a:t>
            </a:r>
            <a:r>
              <a:rPr lang="th-TH" sz="28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การ</a:t>
            </a:r>
            <a:r>
              <a:rPr lang="th-TH" sz="3200" b="1" i="1" u="sng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ส่งออก</a:t>
            </a:r>
            <a:r>
              <a:rPr lang="th-TH" sz="28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ข้อมูลจากงอุปกรณ์จัดเก็บข้อมูล</a:t>
            </a:r>
            <a:endParaRPr lang="th-TH" altLang="th-TH" sz="28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>
              <a:defRPr/>
            </a:pPr>
            <a:r>
              <a:rPr lang="en-US" altLang="th-TH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ngsana New" panose="02020603050405020304" pitchFamily="18" charset="-34"/>
              </a:rPr>
              <a:t>ORCA NAVY </a:t>
            </a:r>
            <a:r>
              <a:rPr lang="en-US" altLang="th-TH" sz="4400" b="1" dirty="0">
                <a:latin typeface="Angsana New" panose="02020603050405020304" pitchFamily="18" charset="-34"/>
              </a:rPr>
              <a:t>G2</a:t>
            </a:r>
            <a:r>
              <a:rPr lang="th-TH" altLang="th-TH" sz="4400" b="1" dirty="0">
                <a:latin typeface="Angsana New" panose="02020603050405020304" pitchFamily="18" charset="-34"/>
              </a:rPr>
              <a:t> </a:t>
            </a:r>
            <a:r>
              <a:rPr lang="en-US" altLang="th-TH" sz="4400" b="1" dirty="0">
                <a:latin typeface="Angsana New" panose="02020603050405020304" pitchFamily="18" charset="-34"/>
              </a:rPr>
              <a:t> </a:t>
            </a:r>
            <a:r>
              <a:rPr lang="th-TH" altLang="th-TH" sz="4400" b="1" dirty="0">
                <a:latin typeface="Angsana New" panose="02020603050405020304" pitchFamily="18" charset="-34"/>
              </a:rPr>
              <a:t>                                </a:t>
            </a:r>
            <a:r>
              <a:rPr lang="th-TH" altLang="th-TH" sz="2400" b="1" dirty="0">
                <a:latin typeface="Angsana New" panose="02020603050405020304" pitchFamily="18" charset="-34"/>
              </a:rPr>
              <a:t>โครงการวิจัยระบบ </a:t>
            </a:r>
            <a:r>
              <a:rPr lang="en-US" altLang="th-TH" sz="2400" b="1" dirty="0">
                <a:latin typeface="Angsana New" panose="02020603050405020304" pitchFamily="18" charset="-34"/>
              </a:rPr>
              <a:t>ECS</a:t>
            </a:r>
            <a:endParaRPr lang="th-TH" altLang="th-TH" sz="2400" b="1" dirty="0">
              <a:latin typeface="Angsana New" panose="02020603050405020304" pitchFamily="18" charset="-34"/>
            </a:endParaRPr>
          </a:p>
        </p:txBody>
      </p:sp>
      <p:pic>
        <p:nvPicPr>
          <p:cNvPr id="28" name="image90.jpeg" descr="C:\Users\marius.herzig\Pictures\filemanagerNEW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9600" y="1544499"/>
            <a:ext cx="7543800" cy="5105400"/>
          </a:xfrm>
          <a:prstGeom prst="rect">
            <a:avLst/>
          </a:prstGeom>
          <a:ln>
            <a:noFill/>
          </a:ln>
        </p:spPr>
      </p:pic>
      <p:sp>
        <p:nvSpPr>
          <p:cNvPr id="2" name="วงรี 1"/>
          <p:cNvSpPr/>
          <p:nvPr/>
        </p:nvSpPr>
        <p:spPr>
          <a:xfrm>
            <a:off x="533400" y="1371600"/>
            <a:ext cx="685800" cy="685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วงรี 29"/>
          <p:cNvSpPr/>
          <p:nvPr/>
        </p:nvSpPr>
        <p:spPr>
          <a:xfrm>
            <a:off x="7086600" y="6096000"/>
            <a:ext cx="685800" cy="685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สี่เหลี่ยมผืนผ้า 6"/>
          <p:cNvSpPr/>
          <p:nvPr/>
        </p:nvSpPr>
        <p:spPr>
          <a:xfrm>
            <a:off x="673100" y="1946820"/>
            <a:ext cx="2514600" cy="3048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วงรี 31"/>
          <p:cNvSpPr/>
          <p:nvPr/>
        </p:nvSpPr>
        <p:spPr>
          <a:xfrm>
            <a:off x="4229100" y="5638800"/>
            <a:ext cx="685800" cy="685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สี่เหลี่ยมผืนผ้า 6"/>
          <p:cNvSpPr>
            <a:spLocks noChangeArrowheads="1"/>
          </p:cNvSpPr>
          <p:nvPr/>
        </p:nvSpPr>
        <p:spPr bwMode="auto">
          <a:xfrm>
            <a:off x="4584700" y="3657600"/>
            <a:ext cx="31115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th-TH" sz="36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External HD, USB</a:t>
            </a:r>
            <a:endParaRPr lang="th-TH" altLang="th-TH" sz="3600" b="1" dirty="0">
              <a:solidFill>
                <a:schemeClr val="bg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36" name="สี่เหลี่ยมผืนผ้า 6"/>
          <p:cNvSpPr>
            <a:spLocks noChangeArrowheads="1"/>
          </p:cNvSpPr>
          <p:nvPr/>
        </p:nvSpPr>
        <p:spPr bwMode="auto">
          <a:xfrm>
            <a:off x="1524000" y="3646269"/>
            <a:ext cx="16637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th-TH" sz="36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System</a:t>
            </a:r>
            <a:endParaRPr lang="th-TH" altLang="th-TH" sz="3600" b="1" dirty="0">
              <a:solidFill>
                <a:schemeClr val="bg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12" name="ส่วนโค้ง 11"/>
          <p:cNvSpPr/>
          <p:nvPr/>
        </p:nvSpPr>
        <p:spPr>
          <a:xfrm rot="18900000">
            <a:off x="1773319" y="2912897"/>
            <a:ext cx="3983789" cy="4061575"/>
          </a:xfrm>
          <a:prstGeom prst="arc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ลูกศรเชื่อมต่อแบบตรง 13"/>
          <p:cNvCxnSpPr/>
          <p:nvPr/>
        </p:nvCxnSpPr>
        <p:spPr>
          <a:xfrm>
            <a:off x="5029548" y="3386418"/>
            <a:ext cx="500956" cy="418102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สี่เหลี่ยมผืนผ้า 6"/>
          <p:cNvSpPr>
            <a:spLocks noChangeArrowheads="1"/>
          </p:cNvSpPr>
          <p:nvPr/>
        </p:nvSpPr>
        <p:spPr bwMode="auto">
          <a:xfrm>
            <a:off x="88899" y="1329779"/>
            <a:ext cx="16637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th-TH" sz="44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1</a:t>
            </a:r>
            <a:endParaRPr lang="th-TH" altLang="th-TH" sz="4400" b="1" dirty="0">
              <a:solidFill>
                <a:srgbClr val="FF000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42" name="สี่เหลี่ยมผืนผ้า 6"/>
          <p:cNvSpPr>
            <a:spLocks noChangeArrowheads="1"/>
          </p:cNvSpPr>
          <p:nvPr/>
        </p:nvSpPr>
        <p:spPr bwMode="auto">
          <a:xfrm>
            <a:off x="920747" y="2251620"/>
            <a:ext cx="16637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th-TH" sz="44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2</a:t>
            </a:r>
            <a:endParaRPr lang="th-TH" altLang="th-TH" sz="4400" b="1" dirty="0">
              <a:solidFill>
                <a:srgbClr val="FF000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44" name="สี่เหลี่ยมผืนผ้า 6"/>
          <p:cNvSpPr>
            <a:spLocks noChangeArrowheads="1"/>
          </p:cNvSpPr>
          <p:nvPr/>
        </p:nvSpPr>
        <p:spPr bwMode="auto">
          <a:xfrm>
            <a:off x="7696200" y="5555159"/>
            <a:ext cx="16637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th-TH" sz="44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3</a:t>
            </a:r>
            <a:endParaRPr lang="th-TH" altLang="th-TH" sz="4400" b="1" dirty="0">
              <a:solidFill>
                <a:srgbClr val="FF000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46" name="สี่เหลี่ยมผืนผ้า 6"/>
          <p:cNvSpPr>
            <a:spLocks noChangeArrowheads="1"/>
          </p:cNvSpPr>
          <p:nvPr/>
        </p:nvSpPr>
        <p:spPr bwMode="auto">
          <a:xfrm>
            <a:off x="3962400" y="6012359"/>
            <a:ext cx="16637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th-TH" sz="44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4</a:t>
            </a:r>
            <a:endParaRPr lang="th-TH" altLang="th-TH" sz="4400" b="1" dirty="0">
              <a:solidFill>
                <a:srgbClr val="FF000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pic>
        <p:nvPicPr>
          <p:cNvPr id="17" name="รูปภาพ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399" y="60376"/>
            <a:ext cx="746079" cy="64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6597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71" t="21945" r="4373" b="10623"/>
          <a:stretch>
            <a:fillRect/>
          </a:stretch>
        </p:blipFill>
        <p:spPr bwMode="auto">
          <a:xfrm>
            <a:off x="1544638" y="817563"/>
            <a:ext cx="6575425" cy="3724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80963" y="4551363"/>
            <a:ext cx="2049462" cy="522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>
              <a:defRPr/>
            </a:pPr>
            <a:r>
              <a:rPr lang="en-US" altLang="th-TH" sz="2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ngsana New" panose="02020603050405020304" pitchFamily="18" charset="-34"/>
              </a:rPr>
              <a:t>ORCA NAVY </a:t>
            </a:r>
            <a:r>
              <a:rPr lang="en-US" altLang="th-TH" sz="2800" b="1" dirty="0">
                <a:latin typeface="Angsana New" panose="02020603050405020304" pitchFamily="18" charset="-34"/>
              </a:rPr>
              <a:t>G2</a:t>
            </a:r>
            <a:endParaRPr lang="th-TH" altLang="th-TH" sz="2800" b="1" dirty="0">
              <a:latin typeface="Angsana New" panose="02020603050405020304" pitchFamily="18" charset="-34"/>
            </a:endParaRPr>
          </a:p>
        </p:txBody>
      </p:sp>
      <p:sp>
        <p:nvSpPr>
          <p:cNvPr id="3076" name="Text Box 5"/>
          <p:cNvSpPr txBox="1">
            <a:spLocks noChangeArrowheads="1"/>
          </p:cNvSpPr>
          <p:nvPr/>
        </p:nvSpPr>
        <p:spPr bwMode="auto">
          <a:xfrm>
            <a:off x="261938" y="4941888"/>
            <a:ext cx="8764587" cy="1814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9pPr>
          </a:lstStyle>
          <a:p>
            <a:pPr eaLnBrk="1" hangingPunct="1"/>
            <a:r>
              <a:rPr lang="th-TH" altLang="th-TH" b="1" dirty="0">
                <a:latin typeface="Angsana New" panose="02020603050405020304" pitchFamily="18" charset="-34"/>
              </a:rPr>
              <a:t>	เป็นโปรแกรมประยุกต์ของระบบแสดงแผนที่เดินเรืออิเล็กทรอนิกส์ </a:t>
            </a:r>
            <a:r>
              <a:rPr lang="en-US" altLang="th-TH" b="1" dirty="0">
                <a:latin typeface="Angsana New" panose="02020603050405020304" pitchFamily="18" charset="-34"/>
              </a:rPr>
              <a:t>(Electronic Chart System : ECS)</a:t>
            </a:r>
            <a:r>
              <a:rPr lang="th-TH" altLang="th-TH" b="1" dirty="0">
                <a:latin typeface="Angsana New" panose="02020603050405020304" pitchFamily="18" charset="-34"/>
              </a:rPr>
              <a:t> ซึ่งถูกพัฒนามาเป็นพิเศษให้สามารถใช้นำเรือได้อย่างมืออาชีพและเป็นไปด้วยความปลอดภัยในการเดินเรือ โดยใช้การสั่งงานผ่านหน้าจอระบบสัมผัส</a:t>
            </a:r>
            <a:r>
              <a:rPr lang="en-US" altLang="th-TH" b="1" dirty="0">
                <a:latin typeface="Angsana New" panose="02020603050405020304" pitchFamily="18" charset="-34"/>
              </a:rPr>
              <a:t>(touchscreen) </a:t>
            </a:r>
            <a:r>
              <a:rPr lang="th-TH" altLang="th-TH" b="1" dirty="0">
                <a:latin typeface="Angsana New" panose="02020603050405020304" pitchFamily="18" charset="-34"/>
              </a:rPr>
              <a:t>ได้</a:t>
            </a: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>
              <a:defRPr/>
            </a:pPr>
            <a:r>
              <a:rPr lang="en-US" altLang="th-TH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ngsana New" panose="02020603050405020304" pitchFamily="18" charset="-34"/>
              </a:rPr>
              <a:t>ORCA NAVY </a:t>
            </a:r>
            <a:r>
              <a:rPr lang="en-US" altLang="th-TH" sz="4400" b="1" dirty="0">
                <a:latin typeface="Angsana New" panose="02020603050405020304" pitchFamily="18" charset="-34"/>
              </a:rPr>
              <a:t>G2</a:t>
            </a:r>
            <a:r>
              <a:rPr lang="th-TH" altLang="th-TH" sz="4400" b="1" dirty="0">
                <a:latin typeface="Angsana New" panose="02020603050405020304" pitchFamily="18" charset="-34"/>
              </a:rPr>
              <a:t> </a:t>
            </a:r>
            <a:r>
              <a:rPr lang="en-US" altLang="th-TH" sz="4400" b="1" dirty="0">
                <a:latin typeface="Angsana New" panose="02020603050405020304" pitchFamily="18" charset="-34"/>
              </a:rPr>
              <a:t> </a:t>
            </a:r>
            <a:r>
              <a:rPr lang="th-TH" altLang="th-TH" sz="4400" b="1" dirty="0">
                <a:latin typeface="Angsana New" panose="02020603050405020304" pitchFamily="18" charset="-34"/>
              </a:rPr>
              <a:t>                                </a:t>
            </a:r>
            <a:r>
              <a:rPr lang="th-TH" altLang="th-TH" sz="2400" b="1" dirty="0">
                <a:latin typeface="Angsana New" panose="02020603050405020304" pitchFamily="18" charset="-34"/>
              </a:rPr>
              <a:t>โครงการวิจัยระบบ </a:t>
            </a:r>
            <a:r>
              <a:rPr lang="en-US" altLang="th-TH" sz="2400" b="1" dirty="0">
                <a:latin typeface="Angsana New" panose="02020603050405020304" pitchFamily="18" charset="-34"/>
              </a:rPr>
              <a:t>ECS</a:t>
            </a:r>
            <a:endParaRPr lang="th-TH" altLang="th-TH" sz="2400" b="1" dirty="0">
              <a:latin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26121496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92.jpe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8937" y="2335594"/>
            <a:ext cx="7550153" cy="5110301"/>
          </a:xfrm>
          <a:prstGeom prst="rect">
            <a:avLst/>
          </a:prstGeom>
        </p:spPr>
      </p:pic>
      <p:sp>
        <p:nvSpPr>
          <p:cNvPr id="23554" name="สี่เหลี่ยมผืนผ้า 6"/>
          <p:cNvSpPr>
            <a:spLocks noChangeArrowheads="1"/>
          </p:cNvSpPr>
          <p:nvPr/>
        </p:nvSpPr>
        <p:spPr bwMode="auto">
          <a:xfrm>
            <a:off x="325438" y="836613"/>
            <a:ext cx="88201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File Manager : </a:t>
            </a:r>
            <a:r>
              <a:rPr lang="th-TH" sz="28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การ</a:t>
            </a:r>
            <a:r>
              <a:rPr lang="th-TH" sz="3200" b="1" i="1" u="sng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นำเข้า</a:t>
            </a:r>
            <a:r>
              <a:rPr lang="th-TH" sz="28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 - </a:t>
            </a:r>
            <a:r>
              <a:rPr lang="th-TH" sz="3200" b="1" i="1" u="sng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ส่งออก</a:t>
            </a:r>
            <a:r>
              <a:rPr lang="th-TH" sz="28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 พร้อมแปลงไฟล์เส้นทางเดินเรือที่รองรับ</a:t>
            </a:r>
            <a:endParaRPr lang="th-TH" altLang="th-TH" sz="28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>
              <a:defRPr/>
            </a:pPr>
            <a:r>
              <a:rPr lang="en-US" altLang="th-TH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ngsana New" panose="02020603050405020304" pitchFamily="18" charset="-34"/>
              </a:rPr>
              <a:t>ORCA NAVY </a:t>
            </a:r>
            <a:r>
              <a:rPr lang="en-US" altLang="th-TH" sz="4400" b="1" dirty="0">
                <a:latin typeface="Angsana New" panose="02020603050405020304" pitchFamily="18" charset="-34"/>
              </a:rPr>
              <a:t>G2</a:t>
            </a:r>
            <a:r>
              <a:rPr lang="th-TH" altLang="th-TH" sz="4400" b="1" dirty="0">
                <a:latin typeface="Angsana New" panose="02020603050405020304" pitchFamily="18" charset="-34"/>
              </a:rPr>
              <a:t> </a:t>
            </a:r>
            <a:r>
              <a:rPr lang="en-US" altLang="th-TH" sz="4400" b="1" dirty="0">
                <a:latin typeface="Angsana New" panose="02020603050405020304" pitchFamily="18" charset="-34"/>
              </a:rPr>
              <a:t> </a:t>
            </a:r>
            <a:r>
              <a:rPr lang="th-TH" altLang="th-TH" sz="4400" b="1" dirty="0">
                <a:latin typeface="Angsana New" panose="02020603050405020304" pitchFamily="18" charset="-34"/>
              </a:rPr>
              <a:t>                                </a:t>
            </a:r>
            <a:r>
              <a:rPr lang="th-TH" altLang="th-TH" sz="2400" b="1" dirty="0">
                <a:latin typeface="Angsana New" panose="02020603050405020304" pitchFamily="18" charset="-34"/>
              </a:rPr>
              <a:t>โครงการวิจัยระบบ </a:t>
            </a:r>
            <a:r>
              <a:rPr lang="en-US" altLang="th-TH" sz="2400" b="1" dirty="0">
                <a:latin typeface="Angsana New" panose="02020603050405020304" pitchFamily="18" charset="-34"/>
              </a:rPr>
              <a:t>ECS</a:t>
            </a:r>
            <a:endParaRPr lang="th-TH" altLang="th-TH" sz="2400" b="1" dirty="0">
              <a:latin typeface="Angsana New" panose="02020603050405020304" pitchFamily="18" charset="-34"/>
            </a:endParaRPr>
          </a:p>
        </p:txBody>
      </p:sp>
      <p:sp>
        <p:nvSpPr>
          <p:cNvPr id="34" name="สี่เหลี่ยมผืนผ้า 6"/>
          <p:cNvSpPr>
            <a:spLocks noChangeArrowheads="1"/>
          </p:cNvSpPr>
          <p:nvPr/>
        </p:nvSpPr>
        <p:spPr bwMode="auto">
          <a:xfrm>
            <a:off x="5292726" y="4154269"/>
            <a:ext cx="31115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th-TH" sz="36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External HD, USB</a:t>
            </a:r>
            <a:endParaRPr lang="th-TH" altLang="th-TH" sz="3600" b="1" dirty="0">
              <a:solidFill>
                <a:schemeClr val="bg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36" name="สี่เหลี่ยมผืนผ้า 6"/>
          <p:cNvSpPr>
            <a:spLocks noChangeArrowheads="1"/>
          </p:cNvSpPr>
          <p:nvPr/>
        </p:nvSpPr>
        <p:spPr bwMode="auto">
          <a:xfrm>
            <a:off x="1371600" y="4114800"/>
            <a:ext cx="16637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th-TH" sz="36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System</a:t>
            </a:r>
            <a:endParaRPr lang="th-TH" altLang="th-TH" sz="3600" b="1" dirty="0">
              <a:solidFill>
                <a:schemeClr val="bg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12" name="ส่วนโค้ง 11"/>
          <p:cNvSpPr/>
          <p:nvPr/>
        </p:nvSpPr>
        <p:spPr>
          <a:xfrm rot="18586992">
            <a:off x="1941929" y="3328278"/>
            <a:ext cx="3983789" cy="4061575"/>
          </a:xfrm>
          <a:prstGeom prst="arc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ลูกศรเชื่อมต่อแบบตรง 13"/>
          <p:cNvCxnSpPr/>
          <p:nvPr/>
        </p:nvCxnSpPr>
        <p:spPr>
          <a:xfrm rot="21286992">
            <a:off x="5198158" y="3801799"/>
            <a:ext cx="500956" cy="418102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กลุ่ม 4"/>
          <p:cNvGrpSpPr/>
          <p:nvPr/>
        </p:nvGrpSpPr>
        <p:grpSpPr>
          <a:xfrm>
            <a:off x="2279216" y="2666999"/>
            <a:ext cx="3558424" cy="3634625"/>
            <a:chOff x="2415424" y="3101225"/>
            <a:chExt cx="3200400" cy="3200400"/>
          </a:xfrm>
        </p:grpSpPr>
        <p:sp>
          <p:nvSpPr>
            <p:cNvPr id="20" name="ส่วนโค้ง 19"/>
            <p:cNvSpPr/>
            <p:nvPr/>
          </p:nvSpPr>
          <p:spPr>
            <a:xfrm rot="18900000">
              <a:off x="2415424" y="3101225"/>
              <a:ext cx="3200400" cy="3200400"/>
            </a:xfrm>
            <a:prstGeom prst="arc">
              <a:avLst/>
            </a:prstGeom>
            <a:ln w="76200" cmpd="sng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1" name="ลูกศรเชื่อมต่อแบบตรง 20"/>
            <p:cNvCxnSpPr/>
            <p:nvPr/>
          </p:nvCxnSpPr>
          <p:spPr>
            <a:xfrm flipH="1">
              <a:off x="2603500" y="3505200"/>
              <a:ext cx="342900" cy="304800"/>
            </a:xfrm>
            <a:prstGeom prst="straightConnector1">
              <a:avLst/>
            </a:prstGeom>
            <a:ln w="76200" cmpd="sng">
              <a:solidFill>
                <a:srgbClr val="00B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สี่เหลี่ยมผืนผ้า 8"/>
          <p:cNvSpPr/>
          <p:nvPr/>
        </p:nvSpPr>
        <p:spPr>
          <a:xfrm>
            <a:off x="762000" y="4876800"/>
            <a:ext cx="2149948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2800" b="1" dirty="0">
                <a:solidFill>
                  <a:schemeClr val="bg1"/>
                </a:solidFill>
                <a:latin typeface="Angsana New" panose="02020603050405020304" pitchFamily="18" charset="-34"/>
                <a:cs typeface="+mj-cs"/>
              </a:rPr>
              <a:t>รองรับไฟล์</a:t>
            </a:r>
          </a:p>
          <a:p>
            <a:r>
              <a:rPr lang="th-TH" sz="2800" b="1" dirty="0">
                <a:solidFill>
                  <a:schemeClr val="bg1"/>
                </a:solidFill>
                <a:latin typeface="Angsana New" panose="02020603050405020304" pitchFamily="18" charset="-34"/>
                <a:cs typeface="+mj-cs"/>
              </a:rPr>
              <a:t>(*.</a:t>
            </a:r>
            <a:r>
              <a:rPr lang="en-US" sz="2800" b="1" dirty="0" err="1">
                <a:solidFill>
                  <a:schemeClr val="bg1"/>
                </a:solidFill>
                <a:latin typeface="Angsana New" panose="02020603050405020304" pitchFamily="18" charset="-34"/>
                <a:cs typeface="+mj-cs"/>
              </a:rPr>
              <a:t>rte</a:t>
            </a:r>
            <a:r>
              <a:rPr lang="en-US" sz="2800" b="1" dirty="0">
                <a:solidFill>
                  <a:schemeClr val="bg1"/>
                </a:solidFill>
                <a:latin typeface="Angsana New" panose="02020603050405020304" pitchFamily="18" charset="-34"/>
                <a:cs typeface="+mj-cs"/>
              </a:rPr>
              <a:t>, </a:t>
            </a:r>
            <a:r>
              <a:rPr lang="th-TH" sz="2800" b="1" dirty="0">
                <a:solidFill>
                  <a:schemeClr val="bg1"/>
                </a:solidFill>
                <a:latin typeface="Angsana New" panose="02020603050405020304" pitchFamily="18" charset="-34"/>
                <a:cs typeface="+mj-cs"/>
              </a:rPr>
              <a:t>*.</a:t>
            </a:r>
            <a:r>
              <a:rPr lang="en-US" sz="2800" b="1" dirty="0" err="1">
                <a:solidFill>
                  <a:schemeClr val="bg1"/>
                </a:solidFill>
                <a:latin typeface="Angsana New" panose="02020603050405020304" pitchFamily="18" charset="-34"/>
                <a:cs typeface="+mj-cs"/>
              </a:rPr>
              <a:t>spos</a:t>
            </a:r>
            <a:r>
              <a:rPr lang="en-US" sz="2800" b="1" dirty="0">
                <a:solidFill>
                  <a:schemeClr val="bg1"/>
                </a:solidFill>
                <a:latin typeface="Angsana New" panose="02020603050405020304" pitchFamily="18" charset="-34"/>
                <a:cs typeface="+mj-cs"/>
              </a:rPr>
              <a:t>, </a:t>
            </a:r>
            <a:r>
              <a:rPr lang="th-TH" sz="2800" b="1" dirty="0">
                <a:solidFill>
                  <a:schemeClr val="bg1"/>
                </a:solidFill>
                <a:latin typeface="Angsana New" panose="02020603050405020304" pitchFamily="18" charset="-34"/>
                <a:cs typeface="+mj-cs"/>
              </a:rPr>
              <a:t>*.</a:t>
            </a:r>
            <a:r>
              <a:rPr lang="en-US" sz="2800" b="1" dirty="0" err="1">
                <a:solidFill>
                  <a:schemeClr val="bg1"/>
                </a:solidFill>
                <a:latin typeface="Angsana New" panose="02020603050405020304" pitchFamily="18" charset="-34"/>
                <a:cs typeface="+mj-cs"/>
              </a:rPr>
              <a:t>bvs</a:t>
            </a:r>
            <a:endParaRPr lang="th-TH" sz="2800" b="1" dirty="0">
              <a:solidFill>
                <a:schemeClr val="bg1"/>
              </a:solidFill>
              <a:latin typeface="Angsana New" panose="02020603050405020304" pitchFamily="18" charset="-34"/>
              <a:cs typeface="+mj-cs"/>
            </a:endParaRPr>
          </a:p>
          <a:p>
            <a:r>
              <a:rPr lang="en-US" sz="2800" b="1" dirty="0">
                <a:solidFill>
                  <a:schemeClr val="bg1"/>
                </a:solidFill>
                <a:latin typeface="Angsana New" panose="02020603050405020304" pitchFamily="18" charset="-34"/>
                <a:cs typeface="+mj-cs"/>
              </a:rPr>
              <a:t>*.g2txt </a:t>
            </a:r>
            <a:r>
              <a:rPr lang="th-TH" sz="2800" b="1" dirty="0">
                <a:solidFill>
                  <a:schemeClr val="bg1"/>
                </a:solidFill>
                <a:latin typeface="Angsana New" panose="02020603050405020304" pitchFamily="18" charset="-34"/>
                <a:cs typeface="+mj-cs"/>
              </a:rPr>
              <a:t>เป็นต้น)</a:t>
            </a:r>
            <a:endParaRPr lang="en-US" sz="2800" b="1" dirty="0">
              <a:solidFill>
                <a:schemeClr val="bg1"/>
              </a:solidFill>
              <a:latin typeface="Angsana New" panose="02020603050405020304" pitchFamily="18" charset="-34"/>
              <a:cs typeface="+mj-cs"/>
            </a:endParaRPr>
          </a:p>
        </p:txBody>
      </p:sp>
      <p:pic>
        <p:nvPicPr>
          <p:cNvPr id="13" name="รูปภาพ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399" y="60376"/>
            <a:ext cx="746079" cy="64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50884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7000"/>
                    </a14:imgEffect>
                    <a14:imgEffect>
                      <a14:saturation sat="0"/>
                    </a14:imgEffect>
                    <a14:imgEffect>
                      <a14:brightnessContrast brigh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346" t="17829" r="26300" b="23967"/>
          <a:stretch/>
        </p:blipFill>
        <p:spPr bwMode="auto">
          <a:xfrm>
            <a:off x="0" y="769938"/>
            <a:ext cx="9113322" cy="6088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362" name="สี่เหลี่ยมผืนผ้า 6"/>
          <p:cNvSpPr>
            <a:spLocks noChangeArrowheads="1"/>
          </p:cNvSpPr>
          <p:nvPr/>
        </p:nvSpPr>
        <p:spPr bwMode="auto">
          <a:xfrm>
            <a:off x="0" y="990600"/>
            <a:ext cx="9113322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th-TH" sz="7200" b="1" dirty="0">
                <a:solidFill>
                  <a:srgbClr val="00206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Replay Mode</a:t>
            </a:r>
            <a:endParaRPr lang="th-TH" altLang="th-TH" sz="6000" b="1" dirty="0">
              <a:solidFill>
                <a:srgbClr val="00206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>
              <a:defRPr/>
            </a:pPr>
            <a:r>
              <a:rPr lang="en-US" altLang="th-TH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ngsana New" panose="02020603050405020304" pitchFamily="18" charset="-34"/>
              </a:rPr>
              <a:t>ORCA NAVY </a:t>
            </a:r>
            <a:r>
              <a:rPr lang="en-US" altLang="th-TH" sz="4400" b="1" dirty="0">
                <a:latin typeface="Angsana New" panose="02020603050405020304" pitchFamily="18" charset="-34"/>
              </a:rPr>
              <a:t>G2</a:t>
            </a:r>
            <a:r>
              <a:rPr lang="th-TH" altLang="th-TH" sz="4400" b="1" dirty="0">
                <a:latin typeface="Angsana New" panose="02020603050405020304" pitchFamily="18" charset="-34"/>
              </a:rPr>
              <a:t> </a:t>
            </a:r>
            <a:r>
              <a:rPr lang="en-US" altLang="th-TH" sz="4400" b="1" dirty="0">
                <a:latin typeface="Angsana New" panose="02020603050405020304" pitchFamily="18" charset="-34"/>
              </a:rPr>
              <a:t> </a:t>
            </a:r>
            <a:r>
              <a:rPr lang="th-TH" altLang="th-TH" sz="4400" b="1" dirty="0">
                <a:latin typeface="Angsana New" panose="02020603050405020304" pitchFamily="18" charset="-34"/>
              </a:rPr>
              <a:t>                                </a:t>
            </a:r>
            <a:r>
              <a:rPr lang="th-TH" altLang="th-TH" sz="2400" b="1" dirty="0">
                <a:latin typeface="Angsana New" panose="02020603050405020304" pitchFamily="18" charset="-34"/>
              </a:rPr>
              <a:t>โครงการวิจัยระบบ </a:t>
            </a:r>
            <a:r>
              <a:rPr lang="en-US" altLang="th-TH" sz="2400" b="1" dirty="0">
                <a:latin typeface="Angsana New" panose="02020603050405020304" pitchFamily="18" charset="-34"/>
              </a:rPr>
              <a:t>ECS</a:t>
            </a:r>
            <a:endParaRPr lang="th-TH" altLang="th-TH" sz="2400" b="1" dirty="0">
              <a:latin typeface="Angsana New" panose="02020603050405020304" pitchFamily="18" charset="-34"/>
            </a:endParaRPr>
          </a:p>
        </p:txBody>
      </p:sp>
      <p:pic>
        <p:nvPicPr>
          <p:cNvPr id="9" name="image10.jpe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883869" y="2514600"/>
            <a:ext cx="3376262" cy="2510019"/>
          </a:xfrm>
          <a:prstGeom prst="rect">
            <a:avLst/>
          </a:prstGeom>
          <a:ln w="76200">
            <a:solidFill>
              <a:srgbClr val="FF0000"/>
            </a:solidFill>
          </a:ln>
        </p:spPr>
      </p:pic>
      <p:pic>
        <p:nvPicPr>
          <p:cNvPr id="7" name="รูปภาพ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399" y="60376"/>
            <a:ext cx="746079" cy="64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02891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สี่เหลี่ยมผืนผ้า 6"/>
          <p:cNvSpPr>
            <a:spLocks noChangeArrowheads="1"/>
          </p:cNvSpPr>
          <p:nvPr/>
        </p:nvSpPr>
        <p:spPr bwMode="auto">
          <a:xfrm>
            <a:off x="325438" y="836613"/>
            <a:ext cx="882015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Replay Mode: </a:t>
            </a:r>
            <a:r>
              <a:rPr lang="th-TH" sz="3600" dirty="0">
                <a:latin typeface="Angsana New" panose="02020603050405020304" pitchFamily="18" charset="-34"/>
                <a:cs typeface="Angsana New" panose="02020603050405020304" pitchFamily="18" charset="-34"/>
              </a:rPr>
              <a:t>การเล่นซ้ำไฟล์บันทึกข้อมูลการเดินเรือ</a:t>
            </a:r>
            <a:endParaRPr lang="en-US" sz="36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สามารถเล่นซ้ำการเดินเรือที่ผ่านมาได้โดยไม่ต้องเชื่อมต่อกับสัญญาณเข้าใดๆ เมื่อใช้งานใน </a:t>
            </a:r>
            <a:r>
              <a:rPr lang="en-US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Replay Mode</a:t>
            </a:r>
            <a:endParaRPr lang="th-TH" altLang="th-TH" sz="24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>
              <a:defRPr/>
            </a:pPr>
            <a:r>
              <a:rPr lang="en-US" altLang="th-TH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ngsana New" panose="02020603050405020304" pitchFamily="18" charset="-34"/>
              </a:rPr>
              <a:t>ORCA NAVY </a:t>
            </a:r>
            <a:r>
              <a:rPr lang="en-US" altLang="th-TH" sz="4400" b="1" dirty="0">
                <a:latin typeface="Angsana New" panose="02020603050405020304" pitchFamily="18" charset="-34"/>
              </a:rPr>
              <a:t>G2</a:t>
            </a:r>
            <a:r>
              <a:rPr lang="th-TH" altLang="th-TH" sz="4400" b="1" dirty="0">
                <a:latin typeface="Angsana New" panose="02020603050405020304" pitchFamily="18" charset="-34"/>
              </a:rPr>
              <a:t> </a:t>
            </a:r>
            <a:r>
              <a:rPr lang="en-US" altLang="th-TH" sz="4400" b="1" dirty="0">
                <a:latin typeface="Angsana New" panose="02020603050405020304" pitchFamily="18" charset="-34"/>
              </a:rPr>
              <a:t> </a:t>
            </a:r>
            <a:r>
              <a:rPr lang="th-TH" altLang="th-TH" sz="4400" b="1" dirty="0">
                <a:latin typeface="Angsana New" panose="02020603050405020304" pitchFamily="18" charset="-34"/>
              </a:rPr>
              <a:t>                                </a:t>
            </a:r>
            <a:r>
              <a:rPr lang="th-TH" altLang="th-TH" sz="2400" b="1" dirty="0">
                <a:latin typeface="Angsana New" panose="02020603050405020304" pitchFamily="18" charset="-34"/>
              </a:rPr>
              <a:t>โครงการวิจัยระบบ </a:t>
            </a:r>
            <a:r>
              <a:rPr lang="en-US" altLang="th-TH" sz="2400" b="1" dirty="0">
                <a:latin typeface="Angsana New" panose="02020603050405020304" pitchFamily="18" charset="-34"/>
              </a:rPr>
              <a:t>ECS</a:t>
            </a:r>
            <a:endParaRPr lang="th-TH" altLang="th-TH" sz="2400" b="1" dirty="0">
              <a:latin typeface="Angsana New" panose="02020603050405020304" pitchFamily="18" charset="-34"/>
            </a:endParaRPr>
          </a:p>
        </p:txBody>
      </p:sp>
      <p:pic>
        <p:nvPicPr>
          <p:cNvPr id="13" name="image97.jpe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9600" y="1913831"/>
            <a:ext cx="1213895" cy="829369"/>
          </a:xfrm>
          <a:prstGeom prst="rect">
            <a:avLst/>
          </a:prstGeom>
        </p:spPr>
      </p:pic>
      <p:pic>
        <p:nvPicPr>
          <p:cNvPr id="15" name="image98.jpe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09600" y="2895600"/>
            <a:ext cx="3765776" cy="2895600"/>
          </a:xfrm>
          <a:prstGeom prst="rect">
            <a:avLst/>
          </a:prstGeom>
        </p:spPr>
      </p:pic>
      <p:pic>
        <p:nvPicPr>
          <p:cNvPr id="16" name="image96.pn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09600" y="6070600"/>
            <a:ext cx="5602428" cy="635000"/>
          </a:xfrm>
          <a:prstGeom prst="rect">
            <a:avLst/>
          </a:prstGeom>
        </p:spPr>
      </p:pic>
      <p:sp>
        <p:nvSpPr>
          <p:cNvPr id="2" name="สี่เหลี่ยมผืนผ้า 1"/>
          <p:cNvSpPr/>
          <p:nvPr/>
        </p:nvSpPr>
        <p:spPr>
          <a:xfrm>
            <a:off x="1920988" y="2097682"/>
            <a:ext cx="26256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400" dirty="0">
                <a:latin typeface="Angsana New" panose="02020603050405020304" pitchFamily="18" charset="-34"/>
                <a:cs typeface="+mj-cs"/>
              </a:rPr>
              <a:t>กดปุ่ม </a:t>
            </a:r>
            <a:r>
              <a:rPr lang="en-US" sz="2400" dirty="0">
                <a:latin typeface="Angsana New" panose="02020603050405020304" pitchFamily="18" charset="-34"/>
                <a:cs typeface="+mj-cs"/>
              </a:rPr>
              <a:t>Replay</a:t>
            </a:r>
            <a:endParaRPr lang="en-US" sz="2400" dirty="0">
              <a:cs typeface="+mj-cs"/>
            </a:endParaRPr>
          </a:p>
        </p:txBody>
      </p:sp>
      <p:sp>
        <p:nvSpPr>
          <p:cNvPr id="19" name="สี่เหลี่ยมผืนผ้า 18"/>
          <p:cNvSpPr/>
          <p:nvPr/>
        </p:nvSpPr>
        <p:spPr>
          <a:xfrm>
            <a:off x="4495800" y="2935664"/>
            <a:ext cx="44958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400" dirty="0">
                <a:latin typeface="Angsana New" panose="02020603050405020304" pitchFamily="18" charset="-34"/>
                <a:cs typeface="+mj-cs"/>
              </a:rPr>
              <a:t>เลือกไฟล์ข้อมูลการเดินเรือที่ที่ผ่านมา        </a:t>
            </a:r>
          </a:p>
          <a:p>
            <a:r>
              <a:rPr lang="th-TH" sz="2400" dirty="0">
                <a:latin typeface="Angsana New" panose="02020603050405020304" pitchFamily="18" charset="-34"/>
                <a:cs typeface="+mj-cs"/>
              </a:rPr>
              <a:t>ที่ถูกบันทึกไว้ในระบบ</a:t>
            </a:r>
          </a:p>
          <a:p>
            <a:r>
              <a:rPr lang="th-TH" sz="2400" dirty="0">
                <a:latin typeface="Angsana New" panose="02020603050405020304" pitchFamily="18" charset="-34"/>
                <a:cs typeface="+mj-cs"/>
              </a:rPr>
              <a:t>(**บันทึกในทุกๆ24 ชม. หรือเมื่อเริ่มใช้งานระบบฯ</a:t>
            </a:r>
          </a:p>
          <a:p>
            <a:r>
              <a:rPr lang="th-TH" sz="2400" dirty="0">
                <a:latin typeface="Angsana New" panose="02020603050405020304" pitchFamily="18" charset="-34"/>
                <a:cs typeface="+mj-cs"/>
              </a:rPr>
              <a:t>ไฟล์ที่ถูกบันทึกเก็บไว้เกิน 3 เดือน จึงจะสามารถลบได้</a:t>
            </a:r>
          </a:p>
          <a:p>
            <a:r>
              <a:rPr lang="th-TH" sz="2400" dirty="0">
                <a:latin typeface="Angsana New" panose="02020603050405020304" pitchFamily="18" charset="-34"/>
                <a:cs typeface="+mj-cs"/>
              </a:rPr>
              <a:t>ไฟล์ที่ถูกบันทึกเก็บไว้เกิน 1 ปี จะถูกลบโดยอัตโนมัติ***)</a:t>
            </a:r>
            <a:endParaRPr lang="en-US" sz="2400" dirty="0">
              <a:cs typeface="+mj-cs"/>
            </a:endParaRPr>
          </a:p>
        </p:txBody>
      </p:sp>
      <p:sp>
        <p:nvSpPr>
          <p:cNvPr id="22" name="สี่เหลี่ยมผืนผ้า 21"/>
          <p:cNvSpPr/>
          <p:nvPr/>
        </p:nvSpPr>
        <p:spPr>
          <a:xfrm>
            <a:off x="4735512" y="5560367"/>
            <a:ext cx="36464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400" dirty="0">
                <a:latin typeface="Angsana New" panose="02020603050405020304" pitchFamily="18" charset="-34"/>
                <a:cs typeface="+mj-cs"/>
              </a:rPr>
              <a:t>กำหนดให้เล่น/หยุด เลื่อน เพิ่มความเร็ว</a:t>
            </a:r>
          </a:p>
          <a:p>
            <a:r>
              <a:rPr lang="th-TH" sz="2400" dirty="0">
                <a:latin typeface="Angsana New" panose="02020603050405020304" pitchFamily="18" charset="-34"/>
                <a:cs typeface="+mj-cs"/>
              </a:rPr>
              <a:t>		</a:t>
            </a:r>
            <a:r>
              <a:rPr lang="en-US" sz="2400" dirty="0">
                <a:latin typeface="Angsana New" panose="02020603050405020304" pitchFamily="18" charset="-34"/>
                <a:cs typeface="+mj-cs"/>
              </a:rPr>
              <a:t>x1 x2 x4 </a:t>
            </a:r>
            <a:r>
              <a:rPr lang="th-TH" sz="2400" dirty="0">
                <a:latin typeface="Angsana New" panose="02020603050405020304" pitchFamily="18" charset="-34"/>
                <a:cs typeface="+mj-cs"/>
              </a:rPr>
              <a:t>และ </a:t>
            </a:r>
            <a:r>
              <a:rPr lang="en-US" sz="2400" dirty="0">
                <a:latin typeface="Angsana New" panose="02020603050405020304" pitchFamily="18" charset="-34"/>
                <a:cs typeface="+mj-cs"/>
              </a:rPr>
              <a:t>x8</a:t>
            </a:r>
            <a:endParaRPr lang="en-US" sz="2400" dirty="0">
              <a:cs typeface="+mj-cs"/>
            </a:endParaRPr>
          </a:p>
        </p:txBody>
      </p:sp>
      <p:pic>
        <p:nvPicPr>
          <p:cNvPr id="23" name="image100.jpe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291840" y="1981169"/>
            <a:ext cx="5699760" cy="694690"/>
          </a:xfrm>
          <a:prstGeom prst="rect">
            <a:avLst/>
          </a:prstGeom>
        </p:spPr>
      </p:pic>
      <p:pic>
        <p:nvPicPr>
          <p:cNvPr id="11" name="รูปภาพ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399" y="60376"/>
            <a:ext cx="746079" cy="64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46562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7000"/>
                    </a14:imgEffect>
                    <a14:imgEffect>
                      <a14:saturation sat="0"/>
                    </a14:imgEffect>
                    <a14:imgEffect>
                      <a14:brightnessContrast brigh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346" t="17829" r="26300" b="23967"/>
          <a:stretch/>
        </p:blipFill>
        <p:spPr bwMode="auto">
          <a:xfrm>
            <a:off x="0" y="769938"/>
            <a:ext cx="9113322" cy="6088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362" name="สี่เหลี่ยมผืนผ้า 6"/>
          <p:cNvSpPr>
            <a:spLocks noChangeArrowheads="1"/>
          </p:cNvSpPr>
          <p:nvPr/>
        </p:nvSpPr>
        <p:spPr bwMode="auto">
          <a:xfrm>
            <a:off x="0" y="990600"/>
            <a:ext cx="9113322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th-TH" sz="7200" b="1" dirty="0">
                <a:solidFill>
                  <a:srgbClr val="00206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Restore System</a:t>
            </a:r>
          </a:p>
          <a:p>
            <a:pPr algn="ctr"/>
            <a:r>
              <a:rPr lang="en-US" altLang="th-TH" sz="7200" b="1" dirty="0">
                <a:solidFill>
                  <a:srgbClr val="00206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Settings</a:t>
            </a:r>
            <a:endParaRPr lang="th-TH" altLang="th-TH" sz="6000" b="1" dirty="0">
              <a:solidFill>
                <a:srgbClr val="00206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>
              <a:defRPr/>
            </a:pPr>
            <a:r>
              <a:rPr lang="en-US" altLang="th-TH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ngsana New" panose="02020603050405020304" pitchFamily="18" charset="-34"/>
              </a:rPr>
              <a:t>ORCA NAVY </a:t>
            </a:r>
            <a:r>
              <a:rPr lang="en-US" altLang="th-TH" sz="4400" b="1" dirty="0">
                <a:latin typeface="Angsana New" panose="02020603050405020304" pitchFamily="18" charset="-34"/>
              </a:rPr>
              <a:t>G2</a:t>
            </a:r>
            <a:r>
              <a:rPr lang="th-TH" altLang="th-TH" sz="4400" b="1" dirty="0">
                <a:latin typeface="Angsana New" panose="02020603050405020304" pitchFamily="18" charset="-34"/>
              </a:rPr>
              <a:t> </a:t>
            </a:r>
            <a:r>
              <a:rPr lang="en-US" altLang="th-TH" sz="4400" b="1" dirty="0">
                <a:latin typeface="Angsana New" panose="02020603050405020304" pitchFamily="18" charset="-34"/>
              </a:rPr>
              <a:t> </a:t>
            </a:r>
            <a:r>
              <a:rPr lang="th-TH" altLang="th-TH" sz="4400" b="1" dirty="0">
                <a:latin typeface="Angsana New" panose="02020603050405020304" pitchFamily="18" charset="-34"/>
              </a:rPr>
              <a:t>                                </a:t>
            </a:r>
            <a:r>
              <a:rPr lang="th-TH" altLang="th-TH" sz="2400" b="1" dirty="0">
                <a:latin typeface="Angsana New" panose="02020603050405020304" pitchFamily="18" charset="-34"/>
              </a:rPr>
              <a:t>โครงการวิจัยระบบ </a:t>
            </a:r>
            <a:r>
              <a:rPr lang="en-US" altLang="th-TH" sz="2400" b="1" dirty="0">
                <a:latin typeface="Angsana New" panose="02020603050405020304" pitchFamily="18" charset="-34"/>
              </a:rPr>
              <a:t>ECS</a:t>
            </a:r>
            <a:endParaRPr lang="th-TH" altLang="th-TH" sz="2400" b="1" dirty="0">
              <a:latin typeface="Angsana New" panose="02020603050405020304" pitchFamily="18" charset="-34"/>
            </a:endParaRPr>
          </a:p>
        </p:txBody>
      </p:sp>
      <p:pic>
        <p:nvPicPr>
          <p:cNvPr id="7" name="image11.jpe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135580" y="3169740"/>
            <a:ext cx="2872839" cy="269920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8" name="รูปภาพ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399" y="60376"/>
            <a:ext cx="746079" cy="64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697383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สี่เหลี่ยมผืนผ้า 6"/>
          <p:cNvSpPr>
            <a:spLocks noChangeArrowheads="1"/>
          </p:cNvSpPr>
          <p:nvPr/>
        </p:nvSpPr>
        <p:spPr bwMode="auto">
          <a:xfrm>
            <a:off x="325438" y="836613"/>
            <a:ext cx="88201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th-TH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กรณีโปรแกรมเกิดข้อขัดข้องไม่สามารถใช้งานได้</a:t>
            </a: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>
              <a:defRPr/>
            </a:pPr>
            <a:r>
              <a:rPr lang="en-US" altLang="th-TH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ngsana New" panose="02020603050405020304" pitchFamily="18" charset="-34"/>
              </a:rPr>
              <a:t>ORCA NAVY </a:t>
            </a:r>
            <a:r>
              <a:rPr lang="en-US" altLang="th-TH" sz="4400" b="1" dirty="0">
                <a:latin typeface="Angsana New" panose="02020603050405020304" pitchFamily="18" charset="-34"/>
              </a:rPr>
              <a:t>G2</a:t>
            </a:r>
            <a:r>
              <a:rPr lang="th-TH" altLang="th-TH" sz="4400" b="1" dirty="0">
                <a:latin typeface="Angsana New" panose="02020603050405020304" pitchFamily="18" charset="-34"/>
              </a:rPr>
              <a:t> </a:t>
            </a:r>
            <a:r>
              <a:rPr lang="en-US" altLang="th-TH" sz="4400" b="1" dirty="0">
                <a:latin typeface="Angsana New" panose="02020603050405020304" pitchFamily="18" charset="-34"/>
              </a:rPr>
              <a:t> </a:t>
            </a:r>
            <a:r>
              <a:rPr lang="th-TH" altLang="th-TH" sz="4400" b="1" dirty="0">
                <a:latin typeface="Angsana New" panose="02020603050405020304" pitchFamily="18" charset="-34"/>
              </a:rPr>
              <a:t>                                </a:t>
            </a:r>
            <a:r>
              <a:rPr lang="th-TH" altLang="th-TH" sz="2400" b="1" dirty="0">
                <a:latin typeface="Angsana New" panose="02020603050405020304" pitchFamily="18" charset="-34"/>
              </a:rPr>
              <a:t>โครงการวิจัยระบบ </a:t>
            </a:r>
            <a:r>
              <a:rPr lang="en-US" altLang="th-TH" sz="2400" b="1" dirty="0">
                <a:latin typeface="Angsana New" panose="02020603050405020304" pitchFamily="18" charset="-34"/>
              </a:rPr>
              <a:t>ECS</a:t>
            </a:r>
            <a:endParaRPr lang="th-TH" altLang="th-TH" sz="2400" b="1" dirty="0">
              <a:latin typeface="Angsana New" panose="02020603050405020304" pitchFamily="18" charset="-34"/>
            </a:endParaRPr>
          </a:p>
        </p:txBody>
      </p:sp>
      <p:sp>
        <p:nvSpPr>
          <p:cNvPr id="9" name="สี่เหลี่ยมผืนผ้า 3"/>
          <p:cNvSpPr/>
          <p:nvPr/>
        </p:nvSpPr>
        <p:spPr>
          <a:xfrm>
            <a:off x="209550" y="1547127"/>
            <a:ext cx="87249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ทำตามขั้นตอน ดังนี้</a:t>
            </a:r>
          </a:p>
          <a:p>
            <a:pPr marL="514350" indent="-514350">
              <a:buAutoNum type="arabicPeriod"/>
            </a:pPr>
            <a:r>
              <a:rPr lang="th-TH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หากปรากฎข้อขัดข้องการใช้งานโปรแกรม มีการแจ้งเตือน </a:t>
            </a:r>
            <a:r>
              <a:rPr lang="en-US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“Runtime error 53” </a:t>
            </a:r>
            <a:r>
              <a:rPr lang="th-TH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หรือทำนองเดียวกัน, หน้าจอค้าง, ตำบลที่เรือไม่เคลื่อนที่, โปรแกรมปิด</a:t>
            </a:r>
          </a:p>
          <a:p>
            <a:pPr marL="514350" indent="-514350">
              <a:buAutoNum type="arabicPeriod"/>
            </a:pPr>
            <a:r>
              <a:rPr lang="th-TH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รีสตาร์ทระบบใหม่</a:t>
            </a:r>
          </a:p>
          <a:p>
            <a:pPr marL="514350" indent="-514350">
              <a:buAutoNum type="arabicPeriod"/>
            </a:pPr>
            <a:r>
              <a:rPr lang="th-TH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คลิกโปรแกรม </a:t>
            </a:r>
            <a:r>
              <a:rPr lang="en-US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ORCA (Restore system setting)</a:t>
            </a:r>
          </a:p>
          <a:p>
            <a:pPr marL="514350" indent="-514350">
              <a:buAutoNum type="arabicPeriod"/>
            </a:pPr>
            <a:r>
              <a:rPr lang="th-TH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รีสตาร์ทระบบใหม่อีกครั้ง</a:t>
            </a:r>
          </a:p>
          <a:p>
            <a:pPr marL="514350" indent="-514350">
              <a:buAutoNum type="arabicPeriod"/>
            </a:pPr>
            <a:r>
              <a:rPr lang="th-TH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ทดลองเปิดใช้งานโปรแกรม </a:t>
            </a:r>
          </a:p>
          <a:p>
            <a:pPr marL="514350" indent="-514350">
              <a:buAutoNum type="arabicPeriod"/>
            </a:pPr>
            <a:endParaRPr lang="th-TH" sz="28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marL="514350" indent="-514350">
              <a:buAutoNum type="arabicPeriod"/>
            </a:pPr>
            <a:endParaRPr lang="th-TH" sz="28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marL="514350" indent="-514350">
              <a:buAutoNum type="arabicPeriod"/>
            </a:pPr>
            <a:endParaRPr lang="th-TH" sz="28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marL="514350" indent="-514350">
              <a:buAutoNum type="arabicPeriod"/>
            </a:pPr>
            <a:r>
              <a:rPr lang="th-TH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ตรวจสอบการใช้งาน </a:t>
            </a:r>
            <a:endParaRPr lang="en-US" sz="28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pic>
        <p:nvPicPr>
          <p:cNvPr id="11" name="image11.jpe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76669" y="2971800"/>
            <a:ext cx="1137071" cy="106834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2" name="image8.jpe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55923" y="4671436"/>
            <a:ext cx="893206" cy="83797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3" name="image9.jpeg"/>
          <p:cNvPicPr/>
          <p:nvPr/>
        </p:nvPicPr>
        <p:blipFill rotWithShape="1">
          <a:blip r:embed="rId4" cstate="print"/>
          <a:srcRect l="13255" r="9901" b="1563"/>
          <a:stretch/>
        </p:blipFill>
        <p:spPr>
          <a:xfrm>
            <a:off x="2362200" y="4683506"/>
            <a:ext cx="893206" cy="81383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4" name="image12.jpe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718313" y="4655670"/>
            <a:ext cx="893206" cy="83020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0" name="รูปภาพ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399" y="60376"/>
            <a:ext cx="746079" cy="64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560539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สี่เหลี่ยมผืนผ้า 6"/>
          <p:cNvSpPr>
            <a:spLocks noChangeArrowheads="1"/>
          </p:cNvSpPr>
          <p:nvPr/>
        </p:nvSpPr>
        <p:spPr bwMode="auto">
          <a:xfrm>
            <a:off x="325438" y="836613"/>
            <a:ext cx="88201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Restore System Settings: </a:t>
            </a:r>
            <a:r>
              <a:rPr lang="th-TH" altLang="th-TH" sz="3600" dirty="0">
                <a:latin typeface="Angsana New" panose="02020603050405020304" pitchFamily="18" charset="-34"/>
                <a:cs typeface="Angsana New" panose="02020603050405020304" pitchFamily="18" charset="-34"/>
              </a:rPr>
              <a:t>การกู้คืนค่าตั้งต้นของระบบ</a:t>
            </a:r>
            <a:endParaRPr lang="th-TH" altLang="th-TH" sz="24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>
              <a:defRPr/>
            </a:pPr>
            <a:r>
              <a:rPr lang="en-US" altLang="th-TH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ngsana New" panose="02020603050405020304" pitchFamily="18" charset="-34"/>
              </a:rPr>
              <a:t>ORCA NAVY </a:t>
            </a:r>
            <a:r>
              <a:rPr lang="en-US" altLang="th-TH" sz="4400" b="1" dirty="0">
                <a:latin typeface="Angsana New" panose="02020603050405020304" pitchFamily="18" charset="-34"/>
              </a:rPr>
              <a:t>G2</a:t>
            </a:r>
            <a:r>
              <a:rPr lang="th-TH" altLang="th-TH" sz="4400" b="1" dirty="0">
                <a:latin typeface="Angsana New" panose="02020603050405020304" pitchFamily="18" charset="-34"/>
              </a:rPr>
              <a:t> </a:t>
            </a:r>
            <a:r>
              <a:rPr lang="en-US" altLang="th-TH" sz="4400" b="1" dirty="0">
                <a:latin typeface="Angsana New" panose="02020603050405020304" pitchFamily="18" charset="-34"/>
              </a:rPr>
              <a:t> </a:t>
            </a:r>
            <a:r>
              <a:rPr lang="th-TH" altLang="th-TH" sz="4400" b="1" dirty="0">
                <a:latin typeface="Angsana New" panose="02020603050405020304" pitchFamily="18" charset="-34"/>
              </a:rPr>
              <a:t>                                </a:t>
            </a:r>
            <a:r>
              <a:rPr lang="th-TH" altLang="th-TH" sz="2400" b="1" dirty="0">
                <a:latin typeface="Angsana New" panose="02020603050405020304" pitchFamily="18" charset="-34"/>
              </a:rPr>
              <a:t>โครงการวิจัยระบบ </a:t>
            </a:r>
            <a:r>
              <a:rPr lang="en-US" altLang="th-TH" sz="2400" b="1" dirty="0">
                <a:latin typeface="Angsana New" panose="02020603050405020304" pitchFamily="18" charset="-34"/>
              </a:rPr>
              <a:t>ECS</a:t>
            </a:r>
            <a:endParaRPr lang="th-TH" altLang="th-TH" sz="2400" b="1" dirty="0">
              <a:latin typeface="Angsana New" panose="02020603050405020304" pitchFamily="18" charset="-34"/>
            </a:endParaRPr>
          </a:p>
        </p:txBody>
      </p:sp>
      <p:sp>
        <p:nvSpPr>
          <p:cNvPr id="3" name="สี่เหลี่ยมผืนผ้า 2"/>
          <p:cNvSpPr/>
          <p:nvPr/>
        </p:nvSpPr>
        <p:spPr>
          <a:xfrm>
            <a:off x="706438" y="5181600"/>
            <a:ext cx="843756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8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หมายเหตุ:</a:t>
            </a:r>
            <a:endParaRPr lang="en-US" sz="2800" b="1" dirty="0">
              <a:solidFill>
                <a:srgbClr val="FF000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r>
              <a:rPr lang="th-TH" sz="28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ใช้คำสั่งนี้เฉพาะในกรณีที่ตรวจพบปัญหาในการใช้งานของระบบเท่านั้น</a:t>
            </a:r>
            <a:endParaRPr lang="en-US" sz="2800" b="1" dirty="0">
              <a:solidFill>
                <a:srgbClr val="FF000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pic>
        <p:nvPicPr>
          <p:cNvPr id="12" name="image101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9550" y="2971800"/>
            <a:ext cx="8226584" cy="1820546"/>
          </a:xfrm>
          <a:prstGeom prst="rect">
            <a:avLst/>
          </a:prstGeom>
        </p:spPr>
      </p:pic>
      <p:sp>
        <p:nvSpPr>
          <p:cNvPr id="4" name="สี่เหลี่ยมผืนผ้า 3"/>
          <p:cNvSpPr/>
          <p:nvPr/>
        </p:nvSpPr>
        <p:spPr>
          <a:xfrm>
            <a:off x="209550" y="1752600"/>
            <a:ext cx="87249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เป็นการตั้งค่าใหม่ให้กับระบบ โดยใช้การตั้งค่าที่บันทึกสำรองไว้ล่าสุด จากการใช้คำสั่ง </a:t>
            </a:r>
            <a:r>
              <a:rPr lang="en-US" sz="2800" i="1" dirty="0">
                <a:latin typeface="Angsana New" panose="02020603050405020304" pitchFamily="18" charset="-34"/>
                <a:cs typeface="Angsana New" panose="02020603050405020304" pitchFamily="18" charset="-34"/>
              </a:rPr>
              <a:t>Create Backup </a:t>
            </a:r>
            <a:r>
              <a:rPr lang="th-TH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ซึ่งไฟล์นี้จะไปแทนที่การตั้งค่าของระบบที่ใช้อยู่ในปัจจุบัน</a:t>
            </a:r>
            <a:endParaRPr lang="en-US" sz="28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pic>
        <p:nvPicPr>
          <p:cNvPr id="7" name="รูปภาพ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399" y="60376"/>
            <a:ext cx="746079" cy="64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754315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7000"/>
                    </a14:imgEffect>
                    <a14:imgEffect>
                      <a14:saturation sat="0"/>
                    </a14:imgEffect>
                    <a14:imgEffect>
                      <a14:brightnessContrast brigh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346" t="17829" r="26300" b="23967"/>
          <a:stretch/>
        </p:blipFill>
        <p:spPr bwMode="auto">
          <a:xfrm>
            <a:off x="0" y="769938"/>
            <a:ext cx="9113322" cy="6088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362" name="สี่เหลี่ยมผืนผ้า 6"/>
          <p:cNvSpPr>
            <a:spLocks noChangeArrowheads="1"/>
          </p:cNvSpPr>
          <p:nvPr/>
        </p:nvSpPr>
        <p:spPr bwMode="auto">
          <a:xfrm>
            <a:off x="293172" y="990600"/>
            <a:ext cx="882015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th-TH" sz="8000" b="1" dirty="0">
                <a:solidFill>
                  <a:srgbClr val="00206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       Navigation Mode</a:t>
            </a:r>
            <a:endParaRPr lang="th-TH" altLang="th-TH" sz="8000" b="1" dirty="0">
              <a:solidFill>
                <a:srgbClr val="00206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>
              <a:defRPr/>
            </a:pPr>
            <a:r>
              <a:rPr lang="en-US" altLang="th-TH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ngsana New" panose="02020603050405020304" pitchFamily="18" charset="-34"/>
              </a:rPr>
              <a:t>ORCA NAVY </a:t>
            </a:r>
            <a:r>
              <a:rPr lang="en-US" altLang="th-TH" sz="4400" b="1" dirty="0">
                <a:latin typeface="Angsana New" panose="02020603050405020304" pitchFamily="18" charset="-34"/>
              </a:rPr>
              <a:t>G2</a:t>
            </a:r>
            <a:r>
              <a:rPr lang="th-TH" altLang="th-TH" sz="4400" b="1" dirty="0">
                <a:latin typeface="Angsana New" panose="02020603050405020304" pitchFamily="18" charset="-34"/>
              </a:rPr>
              <a:t> </a:t>
            </a:r>
            <a:r>
              <a:rPr lang="en-US" altLang="th-TH" sz="4400" b="1" dirty="0">
                <a:latin typeface="Angsana New" panose="02020603050405020304" pitchFamily="18" charset="-34"/>
              </a:rPr>
              <a:t> </a:t>
            </a:r>
            <a:r>
              <a:rPr lang="th-TH" altLang="th-TH" sz="4400" b="1" dirty="0">
                <a:latin typeface="Angsana New" panose="02020603050405020304" pitchFamily="18" charset="-34"/>
              </a:rPr>
              <a:t>                                </a:t>
            </a:r>
            <a:r>
              <a:rPr lang="th-TH" altLang="th-TH" sz="2400" b="1" dirty="0">
                <a:latin typeface="Angsana New" panose="02020603050405020304" pitchFamily="18" charset="-34"/>
              </a:rPr>
              <a:t>โครงการวิจัยระบบ </a:t>
            </a:r>
            <a:r>
              <a:rPr lang="en-US" altLang="th-TH" sz="2400" b="1" dirty="0">
                <a:latin typeface="Angsana New" panose="02020603050405020304" pitchFamily="18" charset="-34"/>
              </a:rPr>
              <a:t>ECS</a:t>
            </a:r>
            <a:endParaRPr lang="th-TH" altLang="th-TH" sz="2400" b="1" dirty="0">
              <a:latin typeface="Angsana New" panose="02020603050405020304" pitchFamily="18" charset="-34"/>
            </a:endParaRPr>
          </a:p>
        </p:txBody>
      </p:sp>
      <p:pic>
        <p:nvPicPr>
          <p:cNvPr id="7" name="image8.jpe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895600" y="2438400"/>
            <a:ext cx="3657600" cy="2744612"/>
          </a:xfrm>
          <a:prstGeom prst="rect">
            <a:avLst/>
          </a:prstGeom>
          <a:ln w="76200">
            <a:solidFill>
              <a:srgbClr val="FF0000"/>
            </a:solidFill>
          </a:ln>
        </p:spPr>
      </p:pic>
      <p:pic>
        <p:nvPicPr>
          <p:cNvPr id="8" name="รูปภาพ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399" y="60376"/>
            <a:ext cx="746079" cy="64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85639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สี่เหลี่ยมผืนผ้า 6"/>
          <p:cNvSpPr>
            <a:spLocks noChangeArrowheads="1"/>
          </p:cNvSpPr>
          <p:nvPr/>
        </p:nvSpPr>
        <p:spPr bwMode="auto">
          <a:xfrm>
            <a:off x="325438" y="-914400"/>
            <a:ext cx="8820150" cy="1692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th-TH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แถบการใช้งาน </a:t>
            </a:r>
            <a:r>
              <a:rPr lang="en-US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S-mode:</a:t>
            </a:r>
            <a:endParaRPr lang="th-TH" altLang="th-TH" sz="4000" b="1" dirty="0">
              <a:solidFill>
                <a:srgbClr val="00B05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r>
              <a:rPr lang="th-TH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r>
              <a:rPr lang="th-TH" altLang="th-TH" sz="24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เป็นโหมดในการเริ่มต้นเข้าใช้งาน โดยจะรวบรวมรายละเอียดข้อมูลตามหัวข้อต่างๆ ที่จำเป็น มาแสดงผลไว้ที่ทางด้านซ้ายมือของหน้าจอการแสดงผลแผนที่</a:t>
            </a:r>
            <a:endParaRPr lang="th-TH" altLang="th-TH" sz="32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>
              <a:defRPr/>
            </a:pPr>
            <a:r>
              <a:rPr lang="en-US" altLang="th-TH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ngsana New" panose="02020603050405020304" pitchFamily="18" charset="-34"/>
              </a:rPr>
              <a:t>ORCA NAVY </a:t>
            </a:r>
            <a:r>
              <a:rPr lang="en-US" altLang="th-TH" sz="4400" b="1" dirty="0">
                <a:latin typeface="Angsana New" panose="02020603050405020304" pitchFamily="18" charset="-34"/>
              </a:rPr>
              <a:t>G2</a:t>
            </a:r>
            <a:r>
              <a:rPr lang="th-TH" altLang="th-TH" sz="4400" b="1" dirty="0">
                <a:latin typeface="Angsana New" panose="02020603050405020304" pitchFamily="18" charset="-34"/>
              </a:rPr>
              <a:t> </a:t>
            </a:r>
            <a:r>
              <a:rPr lang="en-US" altLang="th-TH" sz="4400" b="1" dirty="0">
                <a:latin typeface="Angsana New" panose="02020603050405020304" pitchFamily="18" charset="-34"/>
              </a:rPr>
              <a:t> </a:t>
            </a:r>
            <a:r>
              <a:rPr lang="th-TH" altLang="th-TH" sz="4400" b="1" dirty="0">
                <a:latin typeface="Angsana New" panose="02020603050405020304" pitchFamily="18" charset="-34"/>
              </a:rPr>
              <a:t>                                </a:t>
            </a:r>
            <a:r>
              <a:rPr lang="th-TH" altLang="th-TH" sz="2400" b="1" dirty="0">
                <a:latin typeface="Angsana New" panose="02020603050405020304" pitchFamily="18" charset="-34"/>
              </a:rPr>
              <a:t>โครงการวิจัยระบบ </a:t>
            </a:r>
            <a:r>
              <a:rPr lang="en-US" altLang="th-TH" sz="2400" b="1" dirty="0">
                <a:latin typeface="Angsana New" panose="02020603050405020304" pitchFamily="18" charset="-34"/>
              </a:rPr>
              <a:t>ECS</a:t>
            </a:r>
            <a:endParaRPr lang="th-TH" altLang="th-TH" sz="2400" b="1" dirty="0">
              <a:latin typeface="Angsana New" panose="02020603050405020304" pitchFamily="18" charset="-34"/>
            </a:endParaRPr>
          </a:p>
        </p:txBody>
      </p:sp>
      <p:pic>
        <p:nvPicPr>
          <p:cNvPr id="1536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09" t="16667" r="25172" b="19815"/>
          <a:stretch>
            <a:fillRect/>
          </a:stretch>
        </p:blipFill>
        <p:spPr bwMode="auto">
          <a:xfrm>
            <a:off x="152400" y="2537301"/>
            <a:ext cx="7027862" cy="417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image31.jpeg"/>
          <p:cNvPicPr/>
          <p:nvPr/>
        </p:nvPicPr>
        <p:blipFill rotWithShape="1">
          <a:blip r:embed="rId3" cstate="print"/>
          <a:srcRect b="91131"/>
          <a:stretch/>
        </p:blipFill>
        <p:spPr>
          <a:xfrm>
            <a:off x="7391400" y="2209800"/>
            <a:ext cx="1524000" cy="975816"/>
          </a:xfrm>
          <a:prstGeom prst="rect">
            <a:avLst/>
          </a:prstGeom>
          <a:ln w="57150">
            <a:solidFill>
              <a:srgbClr val="FF0000"/>
            </a:solidFill>
          </a:ln>
        </p:spPr>
      </p:pic>
      <p:sp>
        <p:nvSpPr>
          <p:cNvPr id="3" name="Rectangle 2"/>
          <p:cNvSpPr/>
          <p:nvPr/>
        </p:nvSpPr>
        <p:spPr>
          <a:xfrm>
            <a:off x="6407725" y="2517509"/>
            <a:ext cx="703262" cy="51861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/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7110987" y="2209801"/>
            <a:ext cx="280413" cy="30770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7110987" y="3024715"/>
            <a:ext cx="280413" cy="160901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รูปภาพ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399" y="60376"/>
            <a:ext cx="746079" cy="64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07792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สี่เหลี่ยมผืนผ้า 6"/>
          <p:cNvSpPr>
            <a:spLocks noChangeArrowheads="1"/>
          </p:cNvSpPr>
          <p:nvPr/>
        </p:nvSpPr>
        <p:spPr bwMode="auto">
          <a:xfrm>
            <a:off x="-609600" y="289422"/>
            <a:ext cx="8207375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th-TH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แถบการใช้งาน </a:t>
            </a:r>
            <a:r>
              <a:rPr lang="en-US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Sailing Mode:</a:t>
            </a:r>
            <a:endParaRPr lang="th-TH" altLang="th-TH" sz="4000" b="1" dirty="0">
              <a:solidFill>
                <a:srgbClr val="00B05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just"/>
            <a:r>
              <a:rPr lang="th-TH" altLang="th-TH" sz="32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	  </a:t>
            </a:r>
            <a:r>
              <a:rPr lang="th-TH" altLang="th-TH" sz="24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เป็นโหมดที่ถูกใช้งานมากที่สุดในขณะเดินเรือ ข้อมูลและเครื่องมือทั้งหมดที่ใช้เพื่อการเดินเรือจะถูกนำมาแสดงและปรากฎให้ใช้งาน เส้นทางเดินเรือสามารถถูกกำหนดให้ใช้งาน (</a:t>
            </a:r>
            <a:r>
              <a:rPr lang="en-US" altLang="th-TH" sz="24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Activate) </a:t>
            </a:r>
            <a:r>
              <a:rPr lang="th-TH" altLang="th-TH" sz="24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ได้เมื่ออยู่ในโหมดนี้</a:t>
            </a:r>
            <a:endParaRPr lang="th-TH" altLang="th-TH" sz="32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>
              <a:defRPr/>
            </a:pPr>
            <a:r>
              <a:rPr lang="en-US" altLang="th-TH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ngsana New" panose="02020603050405020304" pitchFamily="18" charset="-34"/>
              </a:rPr>
              <a:t>ORCA NAVY </a:t>
            </a:r>
            <a:r>
              <a:rPr lang="en-US" altLang="th-TH" sz="4400" b="1" dirty="0">
                <a:latin typeface="Angsana New" panose="02020603050405020304" pitchFamily="18" charset="-34"/>
              </a:rPr>
              <a:t>G2</a:t>
            </a:r>
            <a:r>
              <a:rPr lang="th-TH" altLang="th-TH" sz="4400" b="1" dirty="0">
                <a:latin typeface="Angsana New" panose="02020603050405020304" pitchFamily="18" charset="-34"/>
              </a:rPr>
              <a:t> </a:t>
            </a:r>
            <a:r>
              <a:rPr lang="en-US" altLang="th-TH" sz="4400" b="1" dirty="0">
                <a:latin typeface="Angsana New" panose="02020603050405020304" pitchFamily="18" charset="-34"/>
              </a:rPr>
              <a:t> </a:t>
            </a:r>
            <a:r>
              <a:rPr lang="th-TH" altLang="th-TH" sz="4400" b="1" dirty="0">
                <a:latin typeface="Angsana New" panose="02020603050405020304" pitchFamily="18" charset="-34"/>
              </a:rPr>
              <a:t>                                </a:t>
            </a:r>
            <a:r>
              <a:rPr lang="th-TH" altLang="th-TH" sz="2400" b="1" dirty="0">
                <a:latin typeface="Angsana New" panose="02020603050405020304" pitchFamily="18" charset="-34"/>
              </a:rPr>
              <a:t>โครงการวิจัยระบบ </a:t>
            </a:r>
            <a:r>
              <a:rPr lang="en-US" altLang="th-TH" sz="2400" b="1" dirty="0">
                <a:latin typeface="Angsana New" panose="02020603050405020304" pitchFamily="18" charset="-34"/>
              </a:rPr>
              <a:t>ECS</a:t>
            </a:r>
            <a:endParaRPr lang="th-TH" altLang="th-TH" sz="2400" b="1" dirty="0">
              <a:latin typeface="Angsana New" panose="02020603050405020304" pitchFamily="18" charset="-34"/>
            </a:endParaRPr>
          </a:p>
        </p:txBody>
      </p:sp>
      <p:pic>
        <p:nvPicPr>
          <p:cNvPr id="1638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71" t="18333" r="22501" b="17036"/>
          <a:stretch>
            <a:fillRect/>
          </a:stretch>
        </p:blipFill>
        <p:spPr bwMode="auto">
          <a:xfrm>
            <a:off x="278204" y="2747030"/>
            <a:ext cx="6745288" cy="403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image31.jpeg"/>
          <p:cNvPicPr/>
          <p:nvPr/>
        </p:nvPicPr>
        <p:blipFill rotWithShape="1">
          <a:blip r:embed="rId3" cstate="print"/>
          <a:srcRect t="9016" b="81969"/>
          <a:stretch/>
        </p:blipFill>
        <p:spPr>
          <a:xfrm>
            <a:off x="7196251" y="2797658"/>
            <a:ext cx="1524000" cy="991867"/>
          </a:xfrm>
          <a:prstGeom prst="rect">
            <a:avLst/>
          </a:prstGeom>
          <a:ln w="57150">
            <a:solidFill>
              <a:srgbClr val="FF0000"/>
            </a:solidFill>
          </a:ln>
        </p:spPr>
      </p:pic>
      <p:sp>
        <p:nvSpPr>
          <p:cNvPr id="7" name="Rectangle 6"/>
          <p:cNvSpPr/>
          <p:nvPr/>
        </p:nvSpPr>
        <p:spPr>
          <a:xfrm>
            <a:off x="6212576" y="3090305"/>
            <a:ext cx="703262" cy="51861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915838" y="2782597"/>
            <a:ext cx="280413" cy="30770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6915838" y="3608921"/>
            <a:ext cx="247860" cy="180604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รูปภาพ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399" y="60376"/>
            <a:ext cx="746079" cy="64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853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สี่เหลี่ยมผืนผ้า 6"/>
          <p:cNvSpPr>
            <a:spLocks noChangeArrowheads="1"/>
          </p:cNvSpPr>
          <p:nvPr/>
        </p:nvSpPr>
        <p:spPr bwMode="auto">
          <a:xfrm>
            <a:off x="161925" y="-177814"/>
            <a:ext cx="8820150" cy="1692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th-TH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แถบการใช้งาน </a:t>
            </a:r>
            <a:r>
              <a:rPr lang="en-US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Planning Mode:</a:t>
            </a:r>
            <a:endParaRPr lang="th-TH" altLang="th-TH" sz="4000" b="1" dirty="0">
              <a:solidFill>
                <a:srgbClr val="00B05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r>
              <a:rPr lang="th-TH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r>
              <a:rPr lang="th-TH" altLang="th-TH" sz="24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ใช้สำหรับการวางแผน, สร้าง, ปรับปรุงเปลี่ยนแปลง และ ตรวจสอบเส้นทาง   การเดินเรือ/   นำเรือ และการบริหารจัดการการใช้งานแผนที่และข้อมูลที่จะนำมาแสดงผลซ้อนทับ </a:t>
            </a:r>
            <a:r>
              <a:rPr lang="en-US" altLang="th-TH" sz="24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(Charts and Overlays)</a:t>
            </a:r>
            <a:endParaRPr lang="th-TH" altLang="th-TH" sz="32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>
              <a:defRPr/>
            </a:pPr>
            <a:r>
              <a:rPr lang="en-US" altLang="th-TH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ngsana New" panose="02020603050405020304" pitchFamily="18" charset="-34"/>
              </a:rPr>
              <a:t>ORCA NAVY </a:t>
            </a:r>
            <a:r>
              <a:rPr lang="en-US" altLang="th-TH" sz="4400" b="1" dirty="0">
                <a:latin typeface="Angsana New" panose="02020603050405020304" pitchFamily="18" charset="-34"/>
              </a:rPr>
              <a:t>G2</a:t>
            </a:r>
            <a:r>
              <a:rPr lang="th-TH" altLang="th-TH" sz="4400" b="1" dirty="0">
                <a:latin typeface="Angsana New" panose="02020603050405020304" pitchFamily="18" charset="-34"/>
              </a:rPr>
              <a:t> </a:t>
            </a:r>
            <a:r>
              <a:rPr lang="en-US" altLang="th-TH" sz="4400" b="1" dirty="0">
                <a:latin typeface="Angsana New" panose="02020603050405020304" pitchFamily="18" charset="-34"/>
              </a:rPr>
              <a:t> </a:t>
            </a:r>
            <a:r>
              <a:rPr lang="th-TH" altLang="th-TH" sz="4400" b="1" dirty="0">
                <a:latin typeface="Angsana New" panose="02020603050405020304" pitchFamily="18" charset="-34"/>
              </a:rPr>
              <a:t>                                </a:t>
            </a:r>
            <a:r>
              <a:rPr lang="th-TH" altLang="th-TH" sz="2400" b="1" dirty="0">
                <a:latin typeface="Angsana New" panose="02020603050405020304" pitchFamily="18" charset="-34"/>
              </a:rPr>
              <a:t>โครงการวิจัยระบบ </a:t>
            </a:r>
            <a:r>
              <a:rPr lang="en-US" altLang="th-TH" sz="2400" b="1" dirty="0">
                <a:latin typeface="Angsana New" panose="02020603050405020304" pitchFamily="18" charset="-34"/>
              </a:rPr>
              <a:t>ECS</a:t>
            </a:r>
            <a:endParaRPr lang="th-TH" altLang="th-TH" sz="2400" b="1" dirty="0">
              <a:latin typeface="Angsana New" panose="02020603050405020304" pitchFamily="18" charset="-34"/>
            </a:endParaRPr>
          </a:p>
        </p:txBody>
      </p:sp>
      <p:pic>
        <p:nvPicPr>
          <p:cNvPr id="174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34" t="22037" r="25243" b="13148"/>
          <a:stretch>
            <a:fillRect/>
          </a:stretch>
        </p:blipFill>
        <p:spPr bwMode="auto">
          <a:xfrm>
            <a:off x="325438" y="2777484"/>
            <a:ext cx="6613525" cy="397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image31.jpeg"/>
          <p:cNvPicPr/>
          <p:nvPr/>
        </p:nvPicPr>
        <p:blipFill rotWithShape="1">
          <a:blip r:embed="rId3" cstate="print"/>
          <a:srcRect l="2136" t="17332" r="4257" b="73653"/>
          <a:stretch/>
        </p:blipFill>
        <p:spPr>
          <a:xfrm>
            <a:off x="7147422" y="3102123"/>
            <a:ext cx="1426562" cy="991867"/>
          </a:xfrm>
          <a:prstGeom prst="rect">
            <a:avLst/>
          </a:prstGeom>
          <a:ln w="57150">
            <a:solidFill>
              <a:srgbClr val="FF0000"/>
            </a:solidFill>
          </a:ln>
        </p:spPr>
      </p:pic>
      <p:sp>
        <p:nvSpPr>
          <p:cNvPr id="7" name="Rectangle 6"/>
          <p:cNvSpPr/>
          <p:nvPr/>
        </p:nvSpPr>
        <p:spPr>
          <a:xfrm>
            <a:off x="6163747" y="3394770"/>
            <a:ext cx="703262" cy="51861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867009" y="3087062"/>
            <a:ext cx="280413" cy="30770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6867009" y="3913386"/>
            <a:ext cx="247860" cy="180604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รูปภาพ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399" y="60376"/>
            <a:ext cx="746079" cy="64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73062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5" descr="C:\Users\jack\Pictures\42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56" t="39941" r="23431" b="24586"/>
          <a:stretch>
            <a:fillRect/>
          </a:stretch>
        </p:blipFill>
        <p:spPr bwMode="auto">
          <a:xfrm>
            <a:off x="4267200" y="-15875"/>
            <a:ext cx="4873625" cy="234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Text Box 5"/>
          <p:cNvSpPr txBox="1">
            <a:spLocks noChangeArrowheads="1"/>
          </p:cNvSpPr>
          <p:nvPr/>
        </p:nvSpPr>
        <p:spPr bwMode="auto">
          <a:xfrm>
            <a:off x="250825" y="765175"/>
            <a:ext cx="3673475" cy="4462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9pPr>
          </a:lstStyle>
          <a:p>
            <a:pPr eaLnBrk="1" hangingPunct="1"/>
            <a:r>
              <a:rPr lang="th-TH" altLang="th-TH" b="1" dirty="0">
                <a:latin typeface="Angsana New" panose="02020603050405020304" pitchFamily="18" charset="-34"/>
              </a:rPr>
              <a:t>    </a:t>
            </a:r>
            <a:r>
              <a:rPr lang="th-TH" altLang="th-TH" sz="3200" b="1" i="1" u="sng" dirty="0">
                <a:solidFill>
                  <a:srgbClr val="0070C0"/>
                </a:solidFill>
                <a:latin typeface="Angsana New" panose="02020603050405020304" pitchFamily="18" charset="-34"/>
              </a:rPr>
              <a:t>แนวคิด</a:t>
            </a:r>
            <a:r>
              <a:rPr lang="th-TH" altLang="th-TH" b="1" dirty="0">
                <a:latin typeface="Angsana New" panose="02020603050405020304" pitchFamily="18" charset="-34"/>
              </a:rPr>
              <a:t>เพื่อใช้เป็นระบบนำเรือ</a:t>
            </a:r>
          </a:p>
          <a:p>
            <a:pPr eaLnBrk="1" hangingPunct="1"/>
            <a:r>
              <a:rPr lang="th-TH" altLang="th-TH" b="1" dirty="0">
                <a:latin typeface="Angsana New" panose="02020603050405020304" pitchFamily="18" charset="-34"/>
              </a:rPr>
              <a:t>ที่เหมาะสมให้กับเรือทางทหารขนาดเล็ก ที่ต้องอาศัยการเคลื่อนตัว       ที่รวดเร็ว หรือเรือรบที่ไม่สามารถติดตั้งระบบ </a:t>
            </a:r>
            <a:r>
              <a:rPr lang="en-US" altLang="th-TH" b="1" dirty="0">
                <a:latin typeface="Angsana New" panose="02020603050405020304" pitchFamily="18" charset="-34"/>
              </a:rPr>
              <a:t>WECDIS</a:t>
            </a:r>
            <a:r>
              <a:rPr lang="th-TH" altLang="th-TH" b="1" dirty="0">
                <a:latin typeface="Angsana New" panose="02020603050405020304" pitchFamily="18" charset="-34"/>
              </a:rPr>
              <a:t> อย่างเต็มรูปแบบได้ ซึ่งจำเป็นที่จะต้องใช้งานข้อมูลทางเทคนิคของแผนที่ยุทธการทางเรืออิเล็กทรอนิกส์ </a:t>
            </a:r>
            <a:r>
              <a:rPr lang="en-US" altLang="th-TH" b="1" dirty="0">
                <a:latin typeface="Angsana New" panose="02020603050405020304" pitchFamily="18" charset="-34"/>
              </a:rPr>
              <a:t>(AML) </a:t>
            </a:r>
            <a:r>
              <a:rPr lang="th-TH" altLang="th-TH" b="1" dirty="0">
                <a:latin typeface="Angsana New" panose="02020603050405020304" pitchFamily="18" charset="-34"/>
              </a:rPr>
              <a:t>ในการสนับการปฏิบัติการทางทหาร</a:t>
            </a:r>
          </a:p>
          <a:p>
            <a:pPr eaLnBrk="1" hangingPunct="1"/>
            <a:endParaRPr lang="th-TH" altLang="th-TH" b="1" dirty="0">
              <a:latin typeface="Angsana New" panose="02020603050405020304" pitchFamily="18" charset="-34"/>
            </a:endParaRPr>
          </a:p>
        </p:txBody>
      </p:sp>
      <p:pic>
        <p:nvPicPr>
          <p:cNvPr id="4100" name="Picture 2" descr="C:\Users\jack\Pictures\99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8" t="6012" r="208" b="15532"/>
          <a:stretch>
            <a:fillRect/>
          </a:stretch>
        </p:blipFill>
        <p:spPr bwMode="auto">
          <a:xfrm>
            <a:off x="4267200" y="4394200"/>
            <a:ext cx="4906962" cy="248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1" y="4851400"/>
            <a:ext cx="4140200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9pPr>
          </a:lstStyle>
          <a:p>
            <a:pPr algn="ctr" eaLnBrk="1" hangingPunct="1"/>
            <a:r>
              <a:rPr lang="th-TH" altLang="th-TH" sz="2400" b="1" dirty="0">
                <a:solidFill>
                  <a:srgbClr val="0070C0"/>
                </a:solidFill>
                <a:latin typeface="Angsana New" panose="02020603050405020304" pitchFamily="18" charset="-34"/>
              </a:rPr>
              <a:t>เพื่อให้สะดวกต่อการใช้งาน ในการปฏิบัติภารกิจ</a:t>
            </a:r>
          </a:p>
          <a:p>
            <a:pPr algn="ctr" eaLnBrk="1" hangingPunct="1"/>
            <a:r>
              <a:rPr lang="th-TH" altLang="th-TH" sz="2400" b="1" dirty="0">
                <a:solidFill>
                  <a:srgbClr val="0070C0"/>
                </a:solidFill>
                <a:latin typeface="Angsana New" panose="02020603050405020304" pitchFamily="18" charset="-34"/>
              </a:rPr>
              <a:t>ที่มีความเสี่ยงสูงในพื้นที่ต่างๆ</a:t>
            </a:r>
          </a:p>
          <a:p>
            <a:pPr algn="ctr" eaLnBrk="1" hangingPunct="1"/>
            <a:r>
              <a:rPr lang="th-TH" altLang="th-TH" sz="3200" b="1" dirty="0">
                <a:solidFill>
                  <a:srgbClr val="FF3300"/>
                </a:solidFill>
                <a:latin typeface="Angsana New" panose="02020603050405020304" pitchFamily="18" charset="-34"/>
              </a:rPr>
              <a:t>เพื่อให้เกิดความปลอดภัย</a:t>
            </a:r>
          </a:p>
          <a:p>
            <a:pPr algn="ctr" eaLnBrk="1" hangingPunct="1"/>
            <a:r>
              <a:rPr lang="th-TH" altLang="th-TH" sz="3200" b="1" dirty="0">
                <a:solidFill>
                  <a:srgbClr val="FF3300"/>
                </a:solidFill>
                <a:latin typeface="Angsana New" panose="02020603050405020304" pitchFamily="18" charset="-34"/>
              </a:rPr>
              <a:t>ในการเดินเรือในน่านน้ำไทย</a:t>
            </a:r>
          </a:p>
        </p:txBody>
      </p:sp>
      <p:pic>
        <p:nvPicPr>
          <p:cNvPr id="4103" name="Picture 7" descr="C:\Users\jack\Pictures\62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12" t="13635" r="4582" b="14000"/>
          <a:stretch>
            <a:fillRect/>
          </a:stretch>
        </p:blipFill>
        <p:spPr bwMode="auto">
          <a:xfrm>
            <a:off x="4271963" y="2322513"/>
            <a:ext cx="4872037" cy="2071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วงรี 1"/>
          <p:cNvSpPr/>
          <p:nvPr/>
        </p:nvSpPr>
        <p:spPr>
          <a:xfrm>
            <a:off x="3886157" y="-140892"/>
            <a:ext cx="1119983" cy="111998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กลุ่ม 8"/>
          <p:cNvGrpSpPr/>
          <p:nvPr/>
        </p:nvGrpSpPr>
        <p:grpSpPr>
          <a:xfrm>
            <a:off x="3943350" y="1"/>
            <a:ext cx="897744" cy="838199"/>
            <a:chOff x="940371" y="1037438"/>
            <a:chExt cx="6205753" cy="5794142"/>
          </a:xfrm>
        </p:grpSpPr>
        <p:pic>
          <p:nvPicPr>
            <p:cNvPr id="10" name="Picture 4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586" t="35833" r="58984" b="9583"/>
            <a:stretch/>
          </p:blipFill>
          <p:spPr bwMode="auto">
            <a:xfrm>
              <a:off x="1685925" y="1371600"/>
              <a:ext cx="5460199" cy="5334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1" name="รูปแบบอิสระ 10"/>
            <p:cNvSpPr/>
            <p:nvPr/>
          </p:nvSpPr>
          <p:spPr>
            <a:xfrm>
              <a:off x="940371" y="1037438"/>
              <a:ext cx="1635075" cy="5794142"/>
            </a:xfrm>
            <a:custGeom>
              <a:avLst/>
              <a:gdLst>
                <a:gd name="connsiteX0" fmla="*/ 1612329 w 1635075"/>
                <a:gd name="connsiteY0" fmla="*/ 305587 h 5794142"/>
                <a:gd name="connsiteX1" fmla="*/ 1564704 w 1635075"/>
                <a:gd name="connsiteY1" fmla="*/ 372262 h 5794142"/>
                <a:gd name="connsiteX2" fmla="*/ 993204 w 1635075"/>
                <a:gd name="connsiteY2" fmla="*/ 1496212 h 5794142"/>
                <a:gd name="connsiteX3" fmla="*/ 783654 w 1635075"/>
                <a:gd name="connsiteY3" fmla="*/ 2353462 h 5794142"/>
                <a:gd name="connsiteX4" fmla="*/ 745554 w 1635075"/>
                <a:gd name="connsiteY4" fmla="*/ 2896387 h 5794142"/>
                <a:gd name="connsiteX5" fmla="*/ 802704 w 1635075"/>
                <a:gd name="connsiteY5" fmla="*/ 3953662 h 5794142"/>
                <a:gd name="connsiteX6" fmla="*/ 1097979 w 1635075"/>
                <a:gd name="connsiteY6" fmla="*/ 5487187 h 5794142"/>
                <a:gd name="connsiteX7" fmla="*/ 926529 w 1635075"/>
                <a:gd name="connsiteY7" fmla="*/ 5791987 h 5794142"/>
                <a:gd name="connsiteX8" fmla="*/ 450279 w 1635075"/>
                <a:gd name="connsiteY8" fmla="*/ 5487187 h 5794142"/>
                <a:gd name="connsiteX9" fmla="*/ 21654 w 1635075"/>
                <a:gd name="connsiteY9" fmla="*/ 3677437 h 5794142"/>
                <a:gd name="connsiteX10" fmla="*/ 78804 w 1635075"/>
                <a:gd name="connsiteY10" fmla="*/ 2191537 h 5794142"/>
                <a:gd name="connsiteX11" fmla="*/ 212154 w 1635075"/>
                <a:gd name="connsiteY11" fmla="*/ 781837 h 5794142"/>
                <a:gd name="connsiteX12" fmla="*/ 621729 w 1635075"/>
                <a:gd name="connsiteY12" fmla="*/ 124612 h 5794142"/>
                <a:gd name="connsiteX13" fmla="*/ 1440879 w 1635075"/>
                <a:gd name="connsiteY13" fmla="*/ 10312 h 5794142"/>
                <a:gd name="connsiteX14" fmla="*/ 1612329 w 1635075"/>
                <a:gd name="connsiteY14" fmla="*/ 305587 h 5794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35075" h="5794142">
                  <a:moveTo>
                    <a:pt x="1612329" y="305587"/>
                  </a:moveTo>
                  <a:cubicBezTo>
                    <a:pt x="1632966" y="365912"/>
                    <a:pt x="1667891" y="173825"/>
                    <a:pt x="1564704" y="372262"/>
                  </a:cubicBezTo>
                  <a:cubicBezTo>
                    <a:pt x="1461517" y="570699"/>
                    <a:pt x="1123379" y="1166012"/>
                    <a:pt x="993204" y="1496212"/>
                  </a:cubicBezTo>
                  <a:cubicBezTo>
                    <a:pt x="863029" y="1826412"/>
                    <a:pt x="824929" y="2120100"/>
                    <a:pt x="783654" y="2353462"/>
                  </a:cubicBezTo>
                  <a:cubicBezTo>
                    <a:pt x="742379" y="2586824"/>
                    <a:pt x="742379" y="2629687"/>
                    <a:pt x="745554" y="2896387"/>
                  </a:cubicBezTo>
                  <a:cubicBezTo>
                    <a:pt x="748729" y="3163087"/>
                    <a:pt x="743966" y="3521862"/>
                    <a:pt x="802704" y="3953662"/>
                  </a:cubicBezTo>
                  <a:cubicBezTo>
                    <a:pt x="861442" y="4385462"/>
                    <a:pt x="1077341" y="5180800"/>
                    <a:pt x="1097979" y="5487187"/>
                  </a:cubicBezTo>
                  <a:cubicBezTo>
                    <a:pt x="1118616" y="5793575"/>
                    <a:pt x="1034479" y="5791987"/>
                    <a:pt x="926529" y="5791987"/>
                  </a:cubicBezTo>
                  <a:cubicBezTo>
                    <a:pt x="818579" y="5791987"/>
                    <a:pt x="601091" y="5839612"/>
                    <a:pt x="450279" y="5487187"/>
                  </a:cubicBezTo>
                  <a:cubicBezTo>
                    <a:pt x="299466" y="5134762"/>
                    <a:pt x="83566" y="4226712"/>
                    <a:pt x="21654" y="3677437"/>
                  </a:cubicBezTo>
                  <a:cubicBezTo>
                    <a:pt x="-40258" y="3128162"/>
                    <a:pt x="47054" y="2674137"/>
                    <a:pt x="78804" y="2191537"/>
                  </a:cubicBezTo>
                  <a:cubicBezTo>
                    <a:pt x="110554" y="1708937"/>
                    <a:pt x="121666" y="1126325"/>
                    <a:pt x="212154" y="781837"/>
                  </a:cubicBezTo>
                  <a:cubicBezTo>
                    <a:pt x="302642" y="437349"/>
                    <a:pt x="416941" y="253199"/>
                    <a:pt x="621729" y="124612"/>
                  </a:cubicBezTo>
                  <a:cubicBezTo>
                    <a:pt x="826516" y="-3976"/>
                    <a:pt x="1272604" y="-13500"/>
                    <a:pt x="1440879" y="10312"/>
                  </a:cubicBezTo>
                  <a:cubicBezTo>
                    <a:pt x="1609154" y="34124"/>
                    <a:pt x="1591692" y="245262"/>
                    <a:pt x="1612329" y="30558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-76200" y="118844"/>
            <a:ext cx="512205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>
              <a:defRPr/>
            </a:pPr>
            <a:r>
              <a:rPr lang="th-TH" altLang="th-TH" sz="3600" b="1" dirty="0">
                <a:latin typeface="Angsana New" panose="02020603050405020304" pitchFamily="18" charset="-34"/>
              </a:rPr>
              <a:t>ระบบแสดงแผนที่อิเล็กทรอนิกส์ </a:t>
            </a:r>
          </a:p>
        </p:txBody>
      </p:sp>
    </p:spTree>
    <p:extLst>
      <p:ext uri="{BB962C8B-B14F-4D97-AF65-F5344CB8AC3E}">
        <p14:creationId xmlns:p14="http://schemas.microsoft.com/office/powerpoint/2010/main" val="180042151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สี่เหลี่ยมผืนผ้า 6"/>
          <p:cNvSpPr>
            <a:spLocks noChangeArrowheads="1"/>
          </p:cNvSpPr>
          <p:nvPr/>
        </p:nvSpPr>
        <p:spPr bwMode="auto">
          <a:xfrm>
            <a:off x="325438" y="836613"/>
            <a:ext cx="882015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th-TH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แถบการใช้งาน </a:t>
            </a:r>
            <a:r>
              <a:rPr lang="en-US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Planning Mode:</a:t>
            </a:r>
            <a:endParaRPr lang="th-TH" altLang="th-TH" sz="4000" b="1" dirty="0">
              <a:solidFill>
                <a:srgbClr val="00B05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r>
              <a:rPr lang="th-TH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endParaRPr lang="th-TH" altLang="th-TH" sz="32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>
              <a:defRPr/>
            </a:pPr>
            <a:r>
              <a:rPr lang="en-US" altLang="th-TH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ngsana New" panose="02020603050405020304" pitchFamily="18" charset="-34"/>
              </a:rPr>
              <a:t>ORCA NAVY </a:t>
            </a:r>
            <a:r>
              <a:rPr lang="en-US" altLang="th-TH" sz="4400" b="1" dirty="0">
                <a:latin typeface="Angsana New" panose="02020603050405020304" pitchFamily="18" charset="-34"/>
              </a:rPr>
              <a:t>G2</a:t>
            </a:r>
            <a:r>
              <a:rPr lang="th-TH" altLang="th-TH" sz="4400" b="1" dirty="0">
                <a:latin typeface="Angsana New" panose="02020603050405020304" pitchFamily="18" charset="-34"/>
              </a:rPr>
              <a:t> </a:t>
            </a:r>
            <a:r>
              <a:rPr lang="en-US" altLang="th-TH" sz="4400" b="1" dirty="0">
                <a:latin typeface="Angsana New" panose="02020603050405020304" pitchFamily="18" charset="-34"/>
              </a:rPr>
              <a:t> </a:t>
            </a:r>
            <a:r>
              <a:rPr lang="th-TH" altLang="th-TH" sz="4400" b="1" dirty="0">
                <a:latin typeface="Angsana New" panose="02020603050405020304" pitchFamily="18" charset="-34"/>
              </a:rPr>
              <a:t>                                </a:t>
            </a:r>
            <a:r>
              <a:rPr lang="th-TH" altLang="th-TH" sz="2400" b="1" dirty="0">
                <a:latin typeface="Angsana New" panose="02020603050405020304" pitchFamily="18" charset="-34"/>
              </a:rPr>
              <a:t>โครงการวิจัยระบบ </a:t>
            </a:r>
            <a:r>
              <a:rPr lang="en-US" altLang="th-TH" sz="2400" b="1" dirty="0">
                <a:latin typeface="Angsana New" panose="02020603050405020304" pitchFamily="18" charset="-34"/>
              </a:rPr>
              <a:t>ECS</a:t>
            </a:r>
            <a:endParaRPr lang="th-TH" altLang="th-TH" sz="2400" b="1" dirty="0">
              <a:latin typeface="Angsana New" panose="02020603050405020304" pitchFamily="18" charset="-34"/>
            </a:endParaRPr>
          </a:p>
        </p:txBody>
      </p:sp>
      <p:pic>
        <p:nvPicPr>
          <p:cNvPr id="10" name="image189.jpe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5437" y="1673860"/>
            <a:ext cx="8515613" cy="2593340"/>
          </a:xfrm>
          <a:prstGeom prst="rect">
            <a:avLst/>
          </a:prstGeom>
        </p:spPr>
      </p:pic>
      <p:sp>
        <p:nvSpPr>
          <p:cNvPr id="2" name="สี่เหลี่ยมผืนผ้า 1"/>
          <p:cNvSpPr/>
          <p:nvPr/>
        </p:nvSpPr>
        <p:spPr>
          <a:xfrm>
            <a:off x="325438" y="4724400"/>
            <a:ext cx="85156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600" dirty="0">
                <a:latin typeface="Angsana New" panose="02020603050405020304" pitchFamily="18" charset="-34"/>
                <a:cs typeface="Angsana New" panose="02020603050405020304" pitchFamily="18" charset="-34"/>
              </a:rPr>
              <a:t>Route</a:t>
            </a:r>
            <a:r>
              <a:rPr lang="th-TH" sz="3600" dirty="0">
                <a:latin typeface="Angsana New" panose="02020603050405020304" pitchFamily="18" charset="-34"/>
                <a:cs typeface="Angsana New" panose="02020603050405020304" pitchFamily="18" charset="-34"/>
              </a:rPr>
              <a:t> - เส้นทางและการจัดการข้อมูลเดินทาง</a:t>
            </a:r>
            <a:endParaRPr lang="en-US" sz="36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r>
              <a:rPr lang="en-US" sz="3600" dirty="0">
                <a:latin typeface="Angsana New" panose="02020603050405020304" pitchFamily="18" charset="-34"/>
                <a:cs typeface="Angsana New" panose="02020603050405020304" pitchFamily="18" charset="-34"/>
              </a:rPr>
              <a:t>User Chart</a:t>
            </a:r>
            <a:r>
              <a:rPr lang="th-TH" sz="3600" dirty="0">
                <a:latin typeface="Angsana New" panose="02020603050405020304" pitchFamily="18" charset="-34"/>
                <a:cs typeface="Angsana New" panose="02020603050405020304" pitchFamily="18" charset="-34"/>
              </a:rPr>
              <a:t> - บันทึกของผู้ใช้และส่วนซ้อนทับเพิ่มเติมของแผนที่ </a:t>
            </a:r>
            <a:endParaRPr lang="en-US" sz="36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11" name="Rectangle 6"/>
          <p:cNvSpPr/>
          <p:nvPr/>
        </p:nvSpPr>
        <p:spPr>
          <a:xfrm>
            <a:off x="287336" y="1476802"/>
            <a:ext cx="1236663" cy="51861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/>
          </a:p>
        </p:txBody>
      </p:sp>
      <p:pic>
        <p:nvPicPr>
          <p:cNvPr id="7" name="รูปภาพ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399" y="60376"/>
            <a:ext cx="746079" cy="64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60243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สี่เหลี่ยมผืนผ้า 6"/>
          <p:cNvSpPr>
            <a:spLocks noChangeArrowheads="1"/>
          </p:cNvSpPr>
          <p:nvPr/>
        </p:nvSpPr>
        <p:spPr bwMode="auto">
          <a:xfrm>
            <a:off x="325438" y="836613"/>
            <a:ext cx="88201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th-TH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การสร้าง/วางแผนเส้นทางเดินเรือ</a:t>
            </a:r>
            <a:endParaRPr lang="th-TH" altLang="th-TH" sz="32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>
              <a:defRPr/>
            </a:pPr>
            <a:r>
              <a:rPr lang="en-US" altLang="th-TH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ngsana New" panose="02020603050405020304" pitchFamily="18" charset="-34"/>
              </a:rPr>
              <a:t>ORCA NAVY </a:t>
            </a:r>
            <a:r>
              <a:rPr lang="en-US" altLang="th-TH" sz="4400" b="1" dirty="0">
                <a:latin typeface="Angsana New" panose="02020603050405020304" pitchFamily="18" charset="-34"/>
              </a:rPr>
              <a:t>G2</a:t>
            </a:r>
            <a:r>
              <a:rPr lang="th-TH" altLang="th-TH" sz="4400" b="1" dirty="0">
                <a:latin typeface="Angsana New" panose="02020603050405020304" pitchFamily="18" charset="-34"/>
              </a:rPr>
              <a:t> </a:t>
            </a:r>
            <a:r>
              <a:rPr lang="en-US" altLang="th-TH" sz="4400" b="1" dirty="0">
                <a:latin typeface="Angsana New" panose="02020603050405020304" pitchFamily="18" charset="-34"/>
              </a:rPr>
              <a:t> </a:t>
            </a:r>
            <a:r>
              <a:rPr lang="th-TH" altLang="th-TH" sz="4400" b="1" dirty="0">
                <a:latin typeface="Angsana New" panose="02020603050405020304" pitchFamily="18" charset="-34"/>
              </a:rPr>
              <a:t>                                </a:t>
            </a:r>
            <a:r>
              <a:rPr lang="th-TH" altLang="th-TH" sz="2400" b="1" dirty="0">
                <a:latin typeface="Angsana New" panose="02020603050405020304" pitchFamily="18" charset="-34"/>
              </a:rPr>
              <a:t>โครงการวิจัยระบบ </a:t>
            </a:r>
            <a:r>
              <a:rPr lang="en-US" altLang="th-TH" sz="2400" b="1" dirty="0">
                <a:latin typeface="Angsana New" panose="02020603050405020304" pitchFamily="18" charset="-34"/>
              </a:rPr>
              <a:t>ECS</a:t>
            </a:r>
            <a:endParaRPr lang="th-TH" altLang="th-TH" sz="2400" b="1" dirty="0">
              <a:latin typeface="Angsana New" panose="02020603050405020304" pitchFamily="18" charset="-34"/>
            </a:endParaRPr>
          </a:p>
        </p:txBody>
      </p:sp>
      <p:sp>
        <p:nvSpPr>
          <p:cNvPr id="2" name="สี่เหลี่ยมผืนผ้า 1"/>
          <p:cNvSpPr/>
          <p:nvPr/>
        </p:nvSpPr>
        <p:spPr>
          <a:xfrm>
            <a:off x="4958490" y="1371600"/>
            <a:ext cx="396411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th-TH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-กดปุ่ม </a:t>
            </a:r>
            <a:r>
              <a:rPr lang="en-US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New </a:t>
            </a:r>
            <a:r>
              <a:rPr lang="th-TH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เพื่อสร้างเส้นทางเดินเรือ แล้วคลิกกำหนดจุด </a:t>
            </a:r>
            <a:r>
              <a:rPr lang="en-US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waypoint</a:t>
            </a:r>
            <a:r>
              <a:rPr lang="th-TH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 ลงในแผนที่</a:t>
            </a:r>
          </a:p>
          <a:p>
            <a:pPr lvl="0"/>
            <a:r>
              <a:rPr lang="th-TH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- หากต้องการแก้ไข กดปุ่ม </a:t>
            </a:r>
            <a:r>
              <a:rPr lang="en-US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Edit </a:t>
            </a:r>
            <a:r>
              <a:rPr lang="th-TH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แล้วกดสัมผัสเลื่อน </a:t>
            </a:r>
            <a:r>
              <a:rPr lang="en-US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waypoint </a:t>
            </a:r>
            <a:r>
              <a:rPr lang="th-TH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ไปยังตำแหน่งที่ต้องการ</a:t>
            </a:r>
            <a:endParaRPr lang="en-US" sz="28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pic>
        <p:nvPicPr>
          <p:cNvPr id="7" name="image194.jpe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8137" y="1501140"/>
            <a:ext cx="4397375" cy="2842260"/>
          </a:xfrm>
          <a:prstGeom prst="rect">
            <a:avLst/>
          </a:prstGeom>
        </p:spPr>
      </p:pic>
      <p:pic>
        <p:nvPicPr>
          <p:cNvPr id="8" name="image195.jpe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363058" y="4749798"/>
            <a:ext cx="4724400" cy="1721167"/>
          </a:xfrm>
          <a:prstGeom prst="rect">
            <a:avLst/>
          </a:prstGeom>
        </p:spPr>
      </p:pic>
      <p:pic>
        <p:nvPicPr>
          <p:cNvPr id="9" name="รูปภาพ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399" y="60376"/>
            <a:ext cx="746079" cy="64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984370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สี่เหลี่ยมผืนผ้า 6"/>
          <p:cNvSpPr>
            <a:spLocks noChangeArrowheads="1"/>
          </p:cNvSpPr>
          <p:nvPr/>
        </p:nvSpPr>
        <p:spPr bwMode="auto">
          <a:xfrm>
            <a:off x="325438" y="836613"/>
            <a:ext cx="88201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th-TH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การสร้าง/วางแผนเส้นทางเดินเรือ</a:t>
            </a:r>
            <a:endParaRPr lang="th-TH" altLang="th-TH" sz="32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>
              <a:defRPr/>
            </a:pPr>
            <a:r>
              <a:rPr lang="en-US" altLang="th-TH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ngsana New" panose="02020603050405020304" pitchFamily="18" charset="-34"/>
              </a:rPr>
              <a:t>ORCA NAVY </a:t>
            </a:r>
            <a:r>
              <a:rPr lang="en-US" altLang="th-TH" sz="4400" b="1" dirty="0">
                <a:latin typeface="Angsana New" panose="02020603050405020304" pitchFamily="18" charset="-34"/>
              </a:rPr>
              <a:t>G2</a:t>
            </a:r>
            <a:r>
              <a:rPr lang="th-TH" altLang="th-TH" sz="4400" b="1" dirty="0">
                <a:latin typeface="Angsana New" panose="02020603050405020304" pitchFamily="18" charset="-34"/>
              </a:rPr>
              <a:t> </a:t>
            </a:r>
            <a:r>
              <a:rPr lang="en-US" altLang="th-TH" sz="4400" b="1" dirty="0">
                <a:latin typeface="Angsana New" panose="02020603050405020304" pitchFamily="18" charset="-34"/>
              </a:rPr>
              <a:t> </a:t>
            </a:r>
            <a:r>
              <a:rPr lang="th-TH" altLang="th-TH" sz="4400" b="1" dirty="0">
                <a:latin typeface="Angsana New" panose="02020603050405020304" pitchFamily="18" charset="-34"/>
              </a:rPr>
              <a:t>                                </a:t>
            </a:r>
            <a:r>
              <a:rPr lang="th-TH" altLang="th-TH" sz="2400" b="1" dirty="0">
                <a:latin typeface="Angsana New" panose="02020603050405020304" pitchFamily="18" charset="-34"/>
              </a:rPr>
              <a:t>โครงการวิจัยระบบ </a:t>
            </a:r>
            <a:r>
              <a:rPr lang="en-US" altLang="th-TH" sz="2400" b="1" dirty="0">
                <a:latin typeface="Angsana New" panose="02020603050405020304" pitchFamily="18" charset="-34"/>
              </a:rPr>
              <a:t>ECS</a:t>
            </a:r>
            <a:endParaRPr lang="th-TH" altLang="th-TH" sz="2400" b="1" dirty="0">
              <a:latin typeface="Angsana New" panose="02020603050405020304" pitchFamily="18" charset="-34"/>
            </a:endParaRPr>
          </a:p>
        </p:txBody>
      </p:sp>
      <p:sp>
        <p:nvSpPr>
          <p:cNvPr id="2" name="สี่เหลี่ยมผืนผ้า 1"/>
          <p:cNvSpPr/>
          <p:nvPr/>
        </p:nvSpPr>
        <p:spPr>
          <a:xfrm>
            <a:off x="189641" y="5410200"/>
            <a:ext cx="876471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th-TH" sz="3200" dirty="0">
                <a:latin typeface="Angsana New" panose="02020603050405020304" pitchFamily="18" charset="-34"/>
                <a:cs typeface="Angsana New" panose="02020603050405020304" pitchFamily="18" charset="-34"/>
              </a:rPr>
              <a:t>- ตรวจพบอันตรายใด ๆ ที่เกี่ยวข้องจะถูกเน้นด้วยสีแดง </a:t>
            </a:r>
          </a:p>
          <a:p>
            <a:r>
              <a:rPr lang="th-TH" sz="3200" dirty="0">
                <a:latin typeface="Angsana New" panose="02020603050405020304" pitchFamily="18" charset="-34"/>
                <a:cs typeface="Angsana New" panose="02020603050405020304" pitchFamily="18" charset="-34"/>
              </a:rPr>
              <a:t>- ถ้าตรวจไม่พบสิ่งอันตราย จะไม่มีการเน้นสีแดง</a:t>
            </a:r>
            <a:endParaRPr lang="en-US" sz="32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pic>
        <p:nvPicPr>
          <p:cNvPr id="10" name="image196.jpe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7200" y="1447800"/>
            <a:ext cx="7967781" cy="3637102"/>
          </a:xfrm>
          <a:prstGeom prst="rect">
            <a:avLst/>
          </a:prstGeom>
        </p:spPr>
      </p:pic>
      <p:pic>
        <p:nvPicPr>
          <p:cNvPr id="7" name="รูปภาพ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399" y="60376"/>
            <a:ext cx="746079" cy="64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25014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สี่เหลี่ยมผืนผ้า 6"/>
          <p:cNvSpPr>
            <a:spLocks noChangeArrowheads="1"/>
          </p:cNvSpPr>
          <p:nvPr/>
        </p:nvSpPr>
        <p:spPr bwMode="auto">
          <a:xfrm>
            <a:off x="-914400" y="-478030"/>
            <a:ext cx="88201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th-TH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การสร้าง/วางแผนเส้นทางเดินเรือ</a:t>
            </a:r>
            <a:endParaRPr lang="th-TH" altLang="th-TH" sz="32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>
              <a:defRPr/>
            </a:pPr>
            <a:r>
              <a:rPr lang="en-US" altLang="th-TH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ngsana New" panose="02020603050405020304" pitchFamily="18" charset="-34"/>
              </a:rPr>
              <a:t>ORCA NAVY </a:t>
            </a:r>
            <a:r>
              <a:rPr lang="en-US" altLang="th-TH" sz="4400" b="1" dirty="0">
                <a:latin typeface="Angsana New" panose="02020603050405020304" pitchFamily="18" charset="-34"/>
              </a:rPr>
              <a:t>G2</a:t>
            </a:r>
            <a:r>
              <a:rPr lang="th-TH" altLang="th-TH" sz="4400" b="1" dirty="0">
                <a:latin typeface="Angsana New" panose="02020603050405020304" pitchFamily="18" charset="-34"/>
              </a:rPr>
              <a:t> </a:t>
            </a:r>
            <a:r>
              <a:rPr lang="en-US" altLang="th-TH" sz="4400" b="1" dirty="0">
                <a:latin typeface="Angsana New" panose="02020603050405020304" pitchFamily="18" charset="-34"/>
              </a:rPr>
              <a:t> </a:t>
            </a:r>
            <a:r>
              <a:rPr lang="th-TH" altLang="th-TH" sz="4400" b="1" dirty="0">
                <a:latin typeface="Angsana New" panose="02020603050405020304" pitchFamily="18" charset="-34"/>
              </a:rPr>
              <a:t>                                </a:t>
            </a:r>
            <a:r>
              <a:rPr lang="th-TH" altLang="th-TH" sz="2400" b="1" dirty="0">
                <a:latin typeface="Angsana New" panose="02020603050405020304" pitchFamily="18" charset="-34"/>
              </a:rPr>
              <a:t>โครงการวิจัยระบบ </a:t>
            </a:r>
            <a:r>
              <a:rPr lang="en-US" altLang="th-TH" sz="2400" b="1" dirty="0">
                <a:latin typeface="Angsana New" panose="02020603050405020304" pitchFamily="18" charset="-34"/>
              </a:rPr>
              <a:t>ECS</a:t>
            </a:r>
            <a:endParaRPr lang="th-TH" altLang="th-TH" sz="2400" b="1" dirty="0">
              <a:latin typeface="Angsana New" panose="02020603050405020304" pitchFamily="18" charset="-34"/>
            </a:endParaRPr>
          </a:p>
        </p:txBody>
      </p:sp>
      <p:sp>
        <p:nvSpPr>
          <p:cNvPr id="2" name="สี่เหลี่ยมผืนผ้า 1"/>
          <p:cNvSpPr/>
          <p:nvPr/>
        </p:nvSpPr>
        <p:spPr>
          <a:xfrm>
            <a:off x="2348336" y="1453777"/>
            <a:ext cx="165793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th-TH" sz="2800" dirty="0">
                <a:solidFill>
                  <a:srgbClr val="FF0000"/>
                </a:solidFill>
                <a:latin typeface="Angsana New" panose="02020603050405020304" pitchFamily="18" charset="-34"/>
                <a:cs typeface="+mj-cs"/>
              </a:rPr>
              <a:t>เมนูย่อยของจุด </a:t>
            </a:r>
            <a:endParaRPr lang="en-US" sz="2800" dirty="0">
              <a:solidFill>
                <a:srgbClr val="FF0000"/>
              </a:solidFill>
              <a:latin typeface="Angsana New" panose="02020603050405020304" pitchFamily="18" charset="-34"/>
              <a:cs typeface="+mj-cs"/>
            </a:endParaRPr>
          </a:p>
          <a:p>
            <a:pPr lvl="0"/>
            <a:r>
              <a:rPr lang="en-US" sz="2800" dirty="0">
                <a:solidFill>
                  <a:srgbClr val="FF0000"/>
                </a:solidFill>
                <a:latin typeface="Angsana New" panose="02020603050405020304" pitchFamily="18" charset="-34"/>
                <a:cs typeface="+mj-cs"/>
              </a:rPr>
              <a:t>waypoint</a:t>
            </a:r>
            <a:endParaRPr lang="th-TH" sz="2800" dirty="0">
              <a:solidFill>
                <a:srgbClr val="FF0000"/>
              </a:solidFill>
              <a:latin typeface="Angsana New" panose="02020603050405020304" pitchFamily="18" charset="-34"/>
              <a:cs typeface="+mj-cs"/>
            </a:endParaRPr>
          </a:p>
        </p:txBody>
      </p:sp>
      <p:pic>
        <p:nvPicPr>
          <p:cNvPr id="7" name="image197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7200" y="1453777"/>
            <a:ext cx="1790087" cy="2602230"/>
          </a:xfrm>
          <a:prstGeom prst="rect">
            <a:avLst/>
          </a:prstGeom>
        </p:spPr>
      </p:pic>
      <p:pic>
        <p:nvPicPr>
          <p:cNvPr id="8" name="image198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258107" y="853813"/>
            <a:ext cx="1677013" cy="3165737"/>
          </a:xfrm>
          <a:prstGeom prst="rect">
            <a:avLst/>
          </a:prstGeom>
        </p:spPr>
      </p:pic>
      <p:sp>
        <p:nvSpPr>
          <p:cNvPr id="9" name="สี่เหลี่ยมผืนผ้า 8"/>
          <p:cNvSpPr/>
          <p:nvPr/>
        </p:nvSpPr>
        <p:spPr>
          <a:xfrm>
            <a:off x="7086600" y="1453776"/>
            <a:ext cx="182858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th-TH" sz="2800" dirty="0">
                <a:solidFill>
                  <a:srgbClr val="0070C0"/>
                </a:solidFill>
                <a:latin typeface="Angsana New" panose="02020603050405020304" pitchFamily="18" charset="-34"/>
                <a:cs typeface="+mj-cs"/>
              </a:rPr>
              <a:t>เมนูย่อยของเส้น</a:t>
            </a:r>
            <a:endParaRPr lang="en-US" sz="2800" dirty="0">
              <a:solidFill>
                <a:srgbClr val="0070C0"/>
              </a:solidFill>
              <a:latin typeface="Angsana New" panose="02020603050405020304" pitchFamily="18" charset="-34"/>
              <a:cs typeface="+mj-cs"/>
            </a:endParaRPr>
          </a:p>
          <a:p>
            <a:pPr lvl="0"/>
            <a:r>
              <a:rPr lang="th-TH" sz="2800" dirty="0">
                <a:solidFill>
                  <a:srgbClr val="0070C0"/>
                </a:solidFill>
                <a:latin typeface="Angsana New" panose="02020603050405020304" pitchFamily="18" charset="-34"/>
                <a:cs typeface="+mj-cs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ngsana New" panose="02020603050405020304" pitchFamily="18" charset="-34"/>
                <a:cs typeface="+mj-cs"/>
              </a:rPr>
              <a:t>Legline</a:t>
            </a:r>
            <a:endParaRPr lang="th-TH" sz="2800" dirty="0">
              <a:solidFill>
                <a:srgbClr val="0070C0"/>
              </a:solidFill>
              <a:latin typeface="Angsana New" panose="02020603050405020304" pitchFamily="18" charset="-34"/>
              <a:cs typeface="+mj-cs"/>
            </a:endParaRPr>
          </a:p>
        </p:txBody>
      </p:sp>
      <p:pic>
        <p:nvPicPr>
          <p:cNvPr id="11" name="image196.jpeg"/>
          <p:cNvPicPr/>
          <p:nvPr/>
        </p:nvPicPr>
        <p:blipFill rotWithShape="1">
          <a:blip r:embed="rId4" cstate="print"/>
          <a:srcRect l="18330" t="8729" b="14801"/>
          <a:stretch/>
        </p:blipFill>
        <p:spPr>
          <a:xfrm>
            <a:off x="1295400" y="4191000"/>
            <a:ext cx="6298038" cy="2457450"/>
          </a:xfrm>
          <a:prstGeom prst="rect">
            <a:avLst/>
          </a:prstGeom>
        </p:spPr>
      </p:pic>
      <p:cxnSp>
        <p:nvCxnSpPr>
          <p:cNvPr id="4" name="ลูกศรเชื่อมต่อแบบตรง 3"/>
          <p:cNvCxnSpPr/>
          <p:nvPr/>
        </p:nvCxnSpPr>
        <p:spPr>
          <a:xfrm flipV="1">
            <a:off x="1981200" y="2436682"/>
            <a:ext cx="914400" cy="335451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ลูกศรเชื่อมต่อแบบตรง 11"/>
          <p:cNvCxnSpPr/>
          <p:nvPr/>
        </p:nvCxnSpPr>
        <p:spPr>
          <a:xfrm flipV="1">
            <a:off x="4006268" y="2286000"/>
            <a:ext cx="1099132" cy="3247803"/>
          </a:xfrm>
          <a:prstGeom prst="straightConnector1">
            <a:avLst/>
          </a:prstGeom>
          <a:ln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รูปภาพ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399" y="60376"/>
            <a:ext cx="746079" cy="64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036231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สี่เหลี่ยมผืนผ้า 6"/>
          <p:cNvSpPr>
            <a:spLocks noChangeArrowheads="1"/>
          </p:cNvSpPr>
          <p:nvPr/>
        </p:nvSpPr>
        <p:spPr bwMode="auto">
          <a:xfrm>
            <a:off x="-2391388" y="132384"/>
            <a:ext cx="88201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th-TH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การสร้าง/วางแผนเส้นทางเดินเรือ</a:t>
            </a:r>
            <a:endParaRPr lang="th-TH" altLang="th-TH" sz="32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>
              <a:defRPr/>
            </a:pPr>
            <a:r>
              <a:rPr lang="en-US" altLang="th-TH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ngsana New" panose="02020603050405020304" pitchFamily="18" charset="-34"/>
              </a:rPr>
              <a:t>ORCA NAVY </a:t>
            </a:r>
            <a:r>
              <a:rPr lang="en-US" altLang="th-TH" sz="4400" b="1" dirty="0">
                <a:latin typeface="Angsana New" panose="02020603050405020304" pitchFamily="18" charset="-34"/>
              </a:rPr>
              <a:t>G2</a:t>
            </a:r>
            <a:r>
              <a:rPr lang="th-TH" altLang="th-TH" sz="4400" b="1" dirty="0">
                <a:latin typeface="Angsana New" panose="02020603050405020304" pitchFamily="18" charset="-34"/>
              </a:rPr>
              <a:t> </a:t>
            </a:r>
            <a:r>
              <a:rPr lang="en-US" altLang="th-TH" sz="4400" b="1" dirty="0">
                <a:latin typeface="Angsana New" panose="02020603050405020304" pitchFamily="18" charset="-34"/>
              </a:rPr>
              <a:t> </a:t>
            </a:r>
            <a:r>
              <a:rPr lang="th-TH" altLang="th-TH" sz="4400" b="1" dirty="0">
                <a:latin typeface="Angsana New" panose="02020603050405020304" pitchFamily="18" charset="-34"/>
              </a:rPr>
              <a:t>                                </a:t>
            </a:r>
            <a:r>
              <a:rPr lang="th-TH" altLang="th-TH" sz="2400" b="1" dirty="0">
                <a:latin typeface="Angsana New" panose="02020603050405020304" pitchFamily="18" charset="-34"/>
              </a:rPr>
              <a:t>โครงการวิจัยระบบ </a:t>
            </a:r>
            <a:r>
              <a:rPr lang="en-US" altLang="th-TH" sz="2400" b="1" dirty="0">
                <a:latin typeface="Angsana New" panose="02020603050405020304" pitchFamily="18" charset="-34"/>
              </a:rPr>
              <a:t>ECS</a:t>
            </a:r>
            <a:endParaRPr lang="th-TH" altLang="th-TH" sz="2400" b="1" dirty="0">
              <a:latin typeface="Angsana New" panose="02020603050405020304" pitchFamily="18" charset="-34"/>
            </a:endParaRPr>
          </a:p>
        </p:txBody>
      </p:sp>
      <p:sp>
        <p:nvSpPr>
          <p:cNvPr id="2" name="สี่เหลี่ยมผืนผ้า 1"/>
          <p:cNvSpPr/>
          <p:nvPr/>
        </p:nvSpPr>
        <p:spPr>
          <a:xfrm>
            <a:off x="325438" y="4056007"/>
            <a:ext cx="165793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th-TH" sz="2800" dirty="0">
                <a:solidFill>
                  <a:srgbClr val="FF0000"/>
                </a:solidFill>
                <a:latin typeface="Angsana New" panose="02020603050405020304" pitchFamily="18" charset="-34"/>
                <a:cs typeface="+mj-cs"/>
              </a:rPr>
              <a:t>เมนูย่อยของจุด </a:t>
            </a:r>
            <a:endParaRPr lang="en-US" sz="2800" dirty="0">
              <a:solidFill>
                <a:srgbClr val="FF0000"/>
              </a:solidFill>
              <a:latin typeface="Angsana New" panose="02020603050405020304" pitchFamily="18" charset="-34"/>
              <a:cs typeface="+mj-cs"/>
            </a:endParaRPr>
          </a:p>
          <a:p>
            <a:pPr lvl="0"/>
            <a:r>
              <a:rPr lang="en-US" sz="2800" dirty="0">
                <a:solidFill>
                  <a:srgbClr val="FF0000"/>
                </a:solidFill>
                <a:latin typeface="Angsana New" panose="02020603050405020304" pitchFamily="18" charset="-34"/>
                <a:cs typeface="+mj-cs"/>
              </a:rPr>
              <a:t>waypoint</a:t>
            </a:r>
            <a:endParaRPr lang="th-TH" sz="2800" dirty="0">
              <a:solidFill>
                <a:srgbClr val="FF0000"/>
              </a:solidFill>
              <a:latin typeface="Angsana New" panose="02020603050405020304" pitchFamily="18" charset="-34"/>
              <a:cs typeface="+mj-cs"/>
            </a:endParaRPr>
          </a:p>
        </p:txBody>
      </p:sp>
      <p:pic>
        <p:nvPicPr>
          <p:cNvPr id="7" name="image197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8600" y="1453777"/>
            <a:ext cx="1790087" cy="2602230"/>
          </a:xfrm>
          <a:prstGeom prst="rect">
            <a:avLst/>
          </a:prstGeom>
        </p:spPr>
      </p:pic>
      <p:sp>
        <p:nvSpPr>
          <p:cNvPr id="3" name="สี่เหลี่ยมผืนผ้า 2"/>
          <p:cNvSpPr/>
          <p:nvPr/>
        </p:nvSpPr>
        <p:spPr>
          <a:xfrm>
            <a:off x="152400" y="1905000"/>
            <a:ext cx="2057400" cy="6096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image199.jpe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124200" y="1419824"/>
            <a:ext cx="5917348" cy="5209576"/>
          </a:xfrm>
          <a:prstGeom prst="rect">
            <a:avLst/>
          </a:prstGeom>
        </p:spPr>
      </p:pic>
      <p:cxnSp>
        <p:nvCxnSpPr>
          <p:cNvPr id="10" name="ลูกศรเชื่อมต่อแบบตรง 9"/>
          <p:cNvCxnSpPr>
            <a:stCxn id="3" idx="3"/>
          </p:cNvCxnSpPr>
          <p:nvPr/>
        </p:nvCxnSpPr>
        <p:spPr>
          <a:xfrm>
            <a:off x="2209800" y="2209800"/>
            <a:ext cx="762000" cy="3810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รูปภาพ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399" y="60376"/>
            <a:ext cx="746079" cy="64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72169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>
              <a:defRPr/>
            </a:pPr>
            <a:r>
              <a:rPr lang="en-US" altLang="th-TH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ngsana New" panose="02020603050405020304" pitchFamily="18" charset="-34"/>
              </a:rPr>
              <a:t>ORCA NAVY </a:t>
            </a:r>
            <a:r>
              <a:rPr lang="en-US" altLang="th-TH" sz="4400" b="1" dirty="0">
                <a:latin typeface="Angsana New" panose="02020603050405020304" pitchFamily="18" charset="-34"/>
              </a:rPr>
              <a:t>G2</a:t>
            </a:r>
            <a:r>
              <a:rPr lang="th-TH" altLang="th-TH" sz="4400" b="1" dirty="0">
                <a:latin typeface="Angsana New" panose="02020603050405020304" pitchFamily="18" charset="-34"/>
              </a:rPr>
              <a:t> </a:t>
            </a:r>
            <a:r>
              <a:rPr lang="en-US" altLang="th-TH" sz="4400" b="1" dirty="0">
                <a:latin typeface="Angsana New" panose="02020603050405020304" pitchFamily="18" charset="-34"/>
              </a:rPr>
              <a:t> </a:t>
            </a:r>
            <a:r>
              <a:rPr lang="th-TH" altLang="th-TH" sz="4400" b="1" dirty="0">
                <a:latin typeface="Angsana New" panose="02020603050405020304" pitchFamily="18" charset="-34"/>
              </a:rPr>
              <a:t>                                </a:t>
            </a:r>
            <a:r>
              <a:rPr lang="th-TH" altLang="th-TH" sz="2400" b="1" dirty="0">
                <a:latin typeface="Angsana New" panose="02020603050405020304" pitchFamily="18" charset="-34"/>
              </a:rPr>
              <a:t>โครงการวิจัยระบบ </a:t>
            </a:r>
            <a:r>
              <a:rPr lang="en-US" altLang="th-TH" sz="2400" b="1" dirty="0">
                <a:latin typeface="Angsana New" panose="02020603050405020304" pitchFamily="18" charset="-34"/>
              </a:rPr>
              <a:t>ECS</a:t>
            </a:r>
            <a:endParaRPr lang="th-TH" altLang="th-TH" sz="2400" b="1" dirty="0">
              <a:latin typeface="Angsana New" panose="02020603050405020304" pitchFamily="18" charset="-34"/>
            </a:endParaRPr>
          </a:p>
        </p:txBody>
      </p:sp>
      <p:sp>
        <p:nvSpPr>
          <p:cNvPr id="12" name="สี่เหลี่ยมผืนผ้า 11"/>
          <p:cNvSpPr/>
          <p:nvPr/>
        </p:nvSpPr>
        <p:spPr>
          <a:xfrm>
            <a:off x="134994" y="907993"/>
            <a:ext cx="154140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dirty="0">
                <a:latin typeface="Angsana New" panose="02020603050405020304" pitchFamily="18" charset="-34"/>
                <a:cs typeface="+mj-cs"/>
              </a:rPr>
              <a:t>หมายเลข</a:t>
            </a:r>
            <a:r>
              <a:rPr lang="en-US" dirty="0">
                <a:latin typeface="Angsana New" panose="02020603050405020304" pitchFamily="18" charset="-34"/>
                <a:cs typeface="+mj-cs"/>
              </a:rPr>
              <a:t>waypoint / </a:t>
            </a:r>
            <a:r>
              <a:rPr lang="th-TH" dirty="0">
                <a:latin typeface="Angsana New" panose="02020603050405020304" pitchFamily="18" charset="-34"/>
                <a:cs typeface="+mj-cs"/>
              </a:rPr>
              <a:t>ชื่อ</a:t>
            </a:r>
          </a:p>
        </p:txBody>
      </p:sp>
      <p:sp>
        <p:nvSpPr>
          <p:cNvPr id="14" name="สี่เหลี่ยมผืนผ้า 13"/>
          <p:cNvSpPr/>
          <p:nvPr/>
        </p:nvSpPr>
        <p:spPr>
          <a:xfrm>
            <a:off x="122293" y="1554324"/>
            <a:ext cx="16168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dirty="0">
                <a:latin typeface="Angsana New" panose="02020603050405020304" pitchFamily="18" charset="-34"/>
                <a:cs typeface="+mj-cs"/>
              </a:rPr>
              <a:t>ตำบลที่ของ</a:t>
            </a:r>
            <a:r>
              <a:rPr lang="en-US" dirty="0">
                <a:latin typeface="Angsana New" panose="02020603050405020304" pitchFamily="18" charset="-34"/>
                <a:cs typeface="+mj-cs"/>
              </a:rPr>
              <a:t> waypoint</a:t>
            </a:r>
            <a:endParaRPr lang="th-TH" dirty="0">
              <a:latin typeface="Angsana New" panose="02020603050405020304" pitchFamily="18" charset="-34"/>
              <a:cs typeface="+mj-cs"/>
            </a:endParaRPr>
          </a:p>
        </p:txBody>
      </p:sp>
      <p:grpSp>
        <p:nvGrpSpPr>
          <p:cNvPr id="5" name="กลุ่ม 4"/>
          <p:cNvGrpSpPr/>
          <p:nvPr/>
        </p:nvGrpSpPr>
        <p:grpSpPr>
          <a:xfrm>
            <a:off x="1676400" y="907993"/>
            <a:ext cx="6705600" cy="5215983"/>
            <a:chOff x="1447800" y="907993"/>
            <a:chExt cx="6934200" cy="5215983"/>
          </a:xfrm>
        </p:grpSpPr>
        <p:pic>
          <p:nvPicPr>
            <p:cNvPr id="11" name="image199.jpeg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47800" y="914400"/>
              <a:ext cx="5917348" cy="5209576"/>
            </a:xfrm>
            <a:prstGeom prst="rect">
              <a:avLst/>
            </a:prstGeom>
          </p:spPr>
        </p:pic>
        <p:sp>
          <p:nvSpPr>
            <p:cNvPr id="4" name="สี่เหลี่ยมผืนผ้า 3"/>
            <p:cNvSpPr/>
            <p:nvPr/>
          </p:nvSpPr>
          <p:spPr>
            <a:xfrm>
              <a:off x="6096000" y="907993"/>
              <a:ext cx="2286000" cy="214000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สี่เหลี่ยมผืนผ้า 14"/>
          <p:cNvSpPr/>
          <p:nvPr/>
        </p:nvSpPr>
        <p:spPr>
          <a:xfrm>
            <a:off x="6172200" y="838200"/>
            <a:ext cx="18724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dirty="0">
                <a:latin typeface="Angsana New" panose="02020603050405020304" pitchFamily="18" charset="-34"/>
                <a:cs typeface="+mj-cs"/>
              </a:rPr>
              <a:t>ชื่อเส้นทางการเดินเรือ</a:t>
            </a:r>
          </a:p>
        </p:txBody>
      </p:sp>
      <p:sp>
        <p:nvSpPr>
          <p:cNvPr id="16" name="สี่เหลี่ยมผืนผ้า 15"/>
          <p:cNvSpPr/>
          <p:nvPr/>
        </p:nvSpPr>
        <p:spPr>
          <a:xfrm>
            <a:off x="6248400" y="1184992"/>
            <a:ext cx="2667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dirty="0">
                <a:latin typeface="Angsana New" panose="02020603050405020304" pitchFamily="18" charset="-34"/>
                <a:cs typeface="+mj-cs"/>
              </a:rPr>
              <a:t>ทิศทางและระยะถึง </a:t>
            </a:r>
            <a:r>
              <a:rPr lang="en-US" dirty="0">
                <a:latin typeface="Angsana New" panose="02020603050405020304" pitchFamily="18" charset="-34"/>
                <a:cs typeface="+mj-cs"/>
              </a:rPr>
              <a:t>waypoint </a:t>
            </a:r>
            <a:r>
              <a:rPr lang="th-TH" dirty="0">
                <a:latin typeface="Angsana New" panose="02020603050405020304" pitchFamily="18" charset="-34"/>
                <a:cs typeface="+mj-cs"/>
              </a:rPr>
              <a:t>ต่อไป</a:t>
            </a:r>
          </a:p>
        </p:txBody>
      </p:sp>
      <p:sp>
        <p:nvSpPr>
          <p:cNvPr id="17" name="สี่เหลี่ยมผืนผ้า 16"/>
          <p:cNvSpPr/>
          <p:nvPr/>
        </p:nvSpPr>
        <p:spPr>
          <a:xfrm>
            <a:off x="50091" y="1944929"/>
            <a:ext cx="16764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dirty="0">
                <a:latin typeface="Angsana New" panose="02020603050405020304" pitchFamily="18" charset="-34"/>
                <a:cs typeface="+mj-cs"/>
              </a:rPr>
              <a:t>ค่าสำหรับตรวจสอบความปลอดภัย</a:t>
            </a:r>
          </a:p>
          <a:p>
            <a:r>
              <a:rPr lang="en-US" dirty="0">
                <a:latin typeface="Angsana New" panose="02020603050405020304" pitchFamily="18" charset="-34"/>
                <a:cs typeface="+mj-cs"/>
              </a:rPr>
              <a:t>Safety contour</a:t>
            </a:r>
          </a:p>
          <a:p>
            <a:r>
              <a:rPr lang="en-US" dirty="0">
                <a:latin typeface="Angsana New" panose="02020603050405020304" pitchFamily="18" charset="-34"/>
                <a:cs typeface="+mj-cs"/>
              </a:rPr>
              <a:t>Safety depth</a:t>
            </a:r>
          </a:p>
          <a:p>
            <a:r>
              <a:rPr lang="th-TH" dirty="0">
                <a:latin typeface="Angsana New" panose="02020603050405020304" pitchFamily="18" charset="-34"/>
                <a:cs typeface="+mj-cs"/>
              </a:rPr>
              <a:t>ระดับน้ำ</a:t>
            </a:r>
          </a:p>
          <a:p>
            <a:endParaRPr lang="th-TH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18" name="สี่เหลี่ยมผืนผ้า 17"/>
          <p:cNvSpPr/>
          <p:nvPr/>
        </p:nvSpPr>
        <p:spPr>
          <a:xfrm>
            <a:off x="6261100" y="1629842"/>
            <a:ext cx="2667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dirty="0">
                <a:latin typeface="Angsana New" panose="02020603050405020304" pitchFamily="18" charset="-34"/>
                <a:cs typeface="+mj-cs"/>
              </a:rPr>
              <a:t>รัศมีวงเลี้ยว</a:t>
            </a:r>
          </a:p>
        </p:txBody>
      </p:sp>
      <p:sp>
        <p:nvSpPr>
          <p:cNvPr id="19" name="สี่เหลี่ยมผืนผ้า 18"/>
          <p:cNvSpPr/>
          <p:nvPr/>
        </p:nvSpPr>
        <p:spPr>
          <a:xfrm>
            <a:off x="6248400" y="1982751"/>
            <a:ext cx="2667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dirty="0">
                <a:latin typeface="Angsana New" panose="02020603050405020304" pitchFamily="18" charset="-34"/>
                <a:cs typeface="+mj-cs"/>
              </a:rPr>
              <a:t>เชื่อมต่อ </a:t>
            </a:r>
            <a:r>
              <a:rPr lang="en-US" dirty="0">
                <a:latin typeface="Angsana New" panose="02020603050405020304" pitchFamily="18" charset="-34"/>
                <a:cs typeface="+mj-cs"/>
              </a:rPr>
              <a:t>XTD </a:t>
            </a:r>
            <a:endParaRPr lang="th-TH" dirty="0">
              <a:latin typeface="Angsana New" panose="02020603050405020304" pitchFamily="18" charset="-34"/>
              <a:cs typeface="+mj-cs"/>
            </a:endParaRPr>
          </a:p>
          <a:p>
            <a:r>
              <a:rPr lang="th-TH" dirty="0">
                <a:latin typeface="Angsana New" panose="02020603050405020304" pitchFamily="18" charset="-34"/>
                <a:cs typeface="+mj-cs"/>
              </a:rPr>
              <a:t>ระหว่าง </a:t>
            </a:r>
            <a:r>
              <a:rPr lang="en-US" dirty="0">
                <a:latin typeface="Angsana New" panose="02020603050405020304" pitchFamily="18" charset="-34"/>
                <a:cs typeface="+mj-cs"/>
              </a:rPr>
              <a:t>waypoint</a:t>
            </a:r>
            <a:endParaRPr lang="th-TH" dirty="0">
              <a:latin typeface="Angsana New" panose="02020603050405020304" pitchFamily="18" charset="-34"/>
              <a:cs typeface="+mj-cs"/>
            </a:endParaRPr>
          </a:p>
        </p:txBody>
      </p:sp>
      <p:sp>
        <p:nvSpPr>
          <p:cNvPr id="20" name="สี่เหลี่ยมผืนผ้า 19"/>
          <p:cNvSpPr/>
          <p:nvPr/>
        </p:nvSpPr>
        <p:spPr>
          <a:xfrm>
            <a:off x="6324600" y="2613950"/>
            <a:ext cx="2667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dirty="0">
                <a:latin typeface="Angsana New" panose="02020603050405020304" pitchFamily="18" charset="-34"/>
                <a:cs typeface="+mj-cs"/>
              </a:rPr>
              <a:t>กำหนดแจ้งเตือนจาก </a:t>
            </a:r>
            <a:r>
              <a:rPr lang="en-US" dirty="0">
                <a:latin typeface="Angsana New" panose="02020603050405020304" pitchFamily="18" charset="-34"/>
                <a:cs typeface="+mj-cs"/>
              </a:rPr>
              <a:t>WOL</a:t>
            </a:r>
            <a:endParaRPr lang="th-TH" dirty="0">
              <a:latin typeface="Angsana New" panose="02020603050405020304" pitchFamily="18" charset="-34"/>
              <a:cs typeface="+mj-cs"/>
            </a:endParaRPr>
          </a:p>
        </p:txBody>
      </p:sp>
      <p:sp>
        <p:nvSpPr>
          <p:cNvPr id="21" name="สี่เหลี่ยมผืนผ้า 20"/>
          <p:cNvSpPr/>
          <p:nvPr/>
        </p:nvSpPr>
        <p:spPr>
          <a:xfrm>
            <a:off x="7467600" y="3048000"/>
            <a:ext cx="1524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dirty="0">
                <a:latin typeface="Angsana New" panose="02020603050405020304" pitchFamily="18" charset="-34"/>
                <a:cs typeface="+mj-cs"/>
              </a:rPr>
              <a:t>กำหนดแจ้งเตือนเมื่อใกล้ถึง </a:t>
            </a:r>
            <a:r>
              <a:rPr lang="en-US" dirty="0">
                <a:latin typeface="Angsana New" panose="02020603050405020304" pitchFamily="18" charset="-34"/>
                <a:cs typeface="+mj-cs"/>
              </a:rPr>
              <a:t>waypoint </a:t>
            </a:r>
            <a:r>
              <a:rPr lang="th-TH" dirty="0">
                <a:latin typeface="Angsana New" panose="02020603050405020304" pitchFamily="18" charset="-34"/>
                <a:cs typeface="+mj-cs"/>
              </a:rPr>
              <a:t>ต่อไป</a:t>
            </a:r>
          </a:p>
        </p:txBody>
      </p:sp>
      <p:sp>
        <p:nvSpPr>
          <p:cNvPr id="22" name="สี่เหลี่ยมผืนผ้า 21"/>
          <p:cNvSpPr/>
          <p:nvPr/>
        </p:nvSpPr>
        <p:spPr>
          <a:xfrm>
            <a:off x="7446906" y="4022420"/>
            <a:ext cx="1524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dirty="0">
                <a:latin typeface="Angsana New" panose="02020603050405020304" pitchFamily="18" charset="-34"/>
                <a:cs typeface="+mj-cs"/>
              </a:rPr>
              <a:t>ระยะทางบนผิวโลก</a:t>
            </a:r>
          </a:p>
          <a:p>
            <a:r>
              <a:rPr lang="th-TH" dirty="0">
                <a:latin typeface="Angsana New" panose="02020603050405020304" pitchFamily="18" charset="-34"/>
                <a:cs typeface="+mj-cs"/>
              </a:rPr>
              <a:t>-</a:t>
            </a:r>
            <a:r>
              <a:rPr lang="en-US" dirty="0">
                <a:latin typeface="Angsana New" panose="02020603050405020304" pitchFamily="18" charset="-34"/>
                <a:cs typeface="+mj-cs"/>
              </a:rPr>
              <a:t> </a:t>
            </a:r>
            <a:r>
              <a:rPr lang="th-TH" dirty="0">
                <a:latin typeface="Angsana New" panose="02020603050405020304" pitchFamily="18" charset="-34"/>
                <a:cs typeface="+mj-cs"/>
              </a:rPr>
              <a:t>เส้นเกลียว</a:t>
            </a:r>
            <a:endParaRPr lang="en-US" dirty="0">
              <a:latin typeface="Angsana New" panose="02020603050405020304" pitchFamily="18" charset="-34"/>
              <a:cs typeface="+mj-cs"/>
            </a:endParaRPr>
          </a:p>
          <a:p>
            <a:r>
              <a:rPr lang="en-US" dirty="0">
                <a:latin typeface="Angsana New" panose="02020603050405020304" pitchFamily="18" charset="-34"/>
                <a:cs typeface="+mj-cs"/>
              </a:rPr>
              <a:t>-</a:t>
            </a:r>
            <a:r>
              <a:rPr lang="th-TH" dirty="0">
                <a:latin typeface="Angsana New" panose="02020603050405020304" pitchFamily="18" charset="-34"/>
                <a:cs typeface="+mj-cs"/>
              </a:rPr>
              <a:t> เส้นวงใหญ่</a:t>
            </a:r>
          </a:p>
        </p:txBody>
      </p:sp>
      <p:sp>
        <p:nvSpPr>
          <p:cNvPr id="23" name="สี่เหลี่ยมผืนผ้า 22"/>
          <p:cNvSpPr/>
          <p:nvPr/>
        </p:nvSpPr>
        <p:spPr>
          <a:xfrm>
            <a:off x="0" y="3376089"/>
            <a:ext cx="1676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dirty="0">
                <a:latin typeface="Angsana New" panose="02020603050405020304" pitchFamily="18" charset="-34"/>
                <a:cs typeface="+mj-cs"/>
              </a:rPr>
              <a:t>ทิศและระยะของเส้น </a:t>
            </a:r>
            <a:r>
              <a:rPr lang="en-US" dirty="0" err="1">
                <a:latin typeface="Angsana New" panose="02020603050405020304" pitchFamily="18" charset="-34"/>
                <a:cs typeface="+mj-cs"/>
              </a:rPr>
              <a:t>Legline</a:t>
            </a:r>
            <a:endParaRPr lang="th-TH" dirty="0">
              <a:latin typeface="Angsana New" panose="02020603050405020304" pitchFamily="18" charset="-34"/>
              <a:cs typeface="+mj-cs"/>
            </a:endParaRPr>
          </a:p>
        </p:txBody>
      </p:sp>
      <p:sp>
        <p:nvSpPr>
          <p:cNvPr id="24" name="สี่เหลี่ยมผืนผ้า 23"/>
          <p:cNvSpPr/>
          <p:nvPr/>
        </p:nvSpPr>
        <p:spPr>
          <a:xfrm>
            <a:off x="0" y="4574374"/>
            <a:ext cx="168510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dirty="0">
                <a:latin typeface="Angsana New" panose="02020603050405020304" pitchFamily="18" charset="-34"/>
                <a:cs typeface="+mj-cs"/>
              </a:rPr>
              <a:t>ตั้งระยะการเตือนตกซ้าย</a:t>
            </a:r>
          </a:p>
        </p:txBody>
      </p:sp>
      <p:sp>
        <p:nvSpPr>
          <p:cNvPr id="25" name="สี่เหลี่ยมผืนผ้า 24"/>
          <p:cNvSpPr/>
          <p:nvPr/>
        </p:nvSpPr>
        <p:spPr>
          <a:xfrm>
            <a:off x="7493000" y="5048402"/>
            <a:ext cx="1447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dirty="0">
                <a:latin typeface="Angsana New" panose="02020603050405020304" pitchFamily="18" charset="-34"/>
                <a:cs typeface="+mj-cs"/>
              </a:rPr>
              <a:t>ตั้งระยะการเตือน   ตกขวา</a:t>
            </a:r>
          </a:p>
        </p:txBody>
      </p:sp>
      <p:sp>
        <p:nvSpPr>
          <p:cNvPr id="26" name="สี่เหลี่ยมผืนผ้า 25"/>
          <p:cNvSpPr/>
          <p:nvPr/>
        </p:nvSpPr>
        <p:spPr>
          <a:xfrm>
            <a:off x="16697" y="4139647"/>
            <a:ext cx="1447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dirty="0">
                <a:latin typeface="Angsana New" panose="02020603050405020304" pitchFamily="18" charset="-34"/>
                <a:cs typeface="+mj-cs"/>
              </a:rPr>
              <a:t>บันทึกความจำ</a:t>
            </a:r>
          </a:p>
        </p:txBody>
      </p:sp>
      <p:sp>
        <p:nvSpPr>
          <p:cNvPr id="27" name="สี่เหลี่ยมผืนผ้า 26"/>
          <p:cNvSpPr/>
          <p:nvPr/>
        </p:nvSpPr>
        <p:spPr>
          <a:xfrm>
            <a:off x="16697" y="5051862"/>
            <a:ext cx="17232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dirty="0">
                <a:latin typeface="Angsana New" panose="02020603050405020304" pitchFamily="18" charset="-34"/>
                <a:cs typeface="+mj-cs"/>
              </a:rPr>
              <a:t>ตั้งค่าการเปลี่ยนระยะของจุด </a:t>
            </a:r>
            <a:r>
              <a:rPr lang="en-US" dirty="0">
                <a:latin typeface="Angsana New" panose="02020603050405020304" pitchFamily="18" charset="-34"/>
                <a:cs typeface="+mj-cs"/>
              </a:rPr>
              <a:t>waypoint</a:t>
            </a:r>
            <a:endParaRPr lang="th-TH" dirty="0">
              <a:latin typeface="Angsana New" panose="02020603050405020304" pitchFamily="18" charset="-34"/>
              <a:cs typeface="+mj-cs"/>
            </a:endParaRPr>
          </a:p>
        </p:txBody>
      </p:sp>
      <p:sp>
        <p:nvSpPr>
          <p:cNvPr id="28" name="สี่เหลี่ยมผืนผ้า 27"/>
          <p:cNvSpPr/>
          <p:nvPr/>
        </p:nvSpPr>
        <p:spPr>
          <a:xfrm>
            <a:off x="3735798" y="6312250"/>
            <a:ext cx="19033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dirty="0">
                <a:latin typeface="Angsana New" panose="02020603050405020304" pitchFamily="18" charset="-34"/>
                <a:cs typeface="+mj-cs"/>
              </a:rPr>
              <a:t>ไปยังจุด </a:t>
            </a:r>
            <a:r>
              <a:rPr lang="en-US" dirty="0">
                <a:latin typeface="Angsana New" panose="02020603050405020304" pitchFamily="18" charset="-34"/>
                <a:cs typeface="+mj-cs"/>
              </a:rPr>
              <a:t>waypoint </a:t>
            </a:r>
            <a:r>
              <a:rPr lang="th-TH" dirty="0">
                <a:latin typeface="Angsana New" panose="02020603050405020304" pitchFamily="18" charset="-34"/>
                <a:cs typeface="+mj-cs"/>
              </a:rPr>
              <a:t>ถัดไป</a:t>
            </a:r>
          </a:p>
        </p:txBody>
      </p:sp>
      <p:cxnSp>
        <p:nvCxnSpPr>
          <p:cNvPr id="29" name="ลูกศรเชื่อมต่อแบบตรง 28"/>
          <p:cNvCxnSpPr/>
          <p:nvPr/>
        </p:nvCxnSpPr>
        <p:spPr>
          <a:xfrm>
            <a:off x="1464497" y="1197233"/>
            <a:ext cx="973903" cy="17436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ลูกศรเชื่อมต่อแบบตรง 31"/>
          <p:cNvCxnSpPr/>
          <p:nvPr/>
        </p:nvCxnSpPr>
        <p:spPr>
          <a:xfrm>
            <a:off x="1524000" y="1731321"/>
            <a:ext cx="427448" cy="766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ลูกศรเชื่อมต่อแบบตรง 33"/>
          <p:cNvCxnSpPr/>
          <p:nvPr/>
        </p:nvCxnSpPr>
        <p:spPr>
          <a:xfrm>
            <a:off x="1248952" y="2429284"/>
            <a:ext cx="427448" cy="766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ลูกศรเชื่อมต่อแบบตรง 34"/>
          <p:cNvCxnSpPr/>
          <p:nvPr/>
        </p:nvCxnSpPr>
        <p:spPr>
          <a:xfrm flipV="1">
            <a:off x="1462676" y="3376090"/>
            <a:ext cx="2804524" cy="14309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ลูกศรเชื่อมต่อแบบตรง 37"/>
          <p:cNvCxnSpPr/>
          <p:nvPr/>
        </p:nvCxnSpPr>
        <p:spPr>
          <a:xfrm flipV="1">
            <a:off x="1036138" y="3971330"/>
            <a:ext cx="1554662" cy="35298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ลูกศรเชื่อมต่อแบบตรง 39"/>
          <p:cNvCxnSpPr/>
          <p:nvPr/>
        </p:nvCxnSpPr>
        <p:spPr>
          <a:xfrm flipV="1">
            <a:off x="858338" y="3971330"/>
            <a:ext cx="2799262" cy="68924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ลูกศรเชื่อมต่อแบบตรง 41"/>
          <p:cNvCxnSpPr/>
          <p:nvPr/>
        </p:nvCxnSpPr>
        <p:spPr>
          <a:xfrm flipV="1">
            <a:off x="1685103" y="4660577"/>
            <a:ext cx="905697" cy="59722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ลูกศรเชื่อมต่อแบบตรง 44"/>
          <p:cNvCxnSpPr/>
          <p:nvPr/>
        </p:nvCxnSpPr>
        <p:spPr>
          <a:xfrm flipV="1">
            <a:off x="4491086" y="5375027"/>
            <a:ext cx="309514" cy="94063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ลูกศรเชื่อมต่อแบบตรง 46"/>
          <p:cNvCxnSpPr/>
          <p:nvPr/>
        </p:nvCxnSpPr>
        <p:spPr>
          <a:xfrm flipH="1" flipV="1">
            <a:off x="5459001" y="4022420"/>
            <a:ext cx="1980842" cy="124252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ลูกศรเชื่อมต่อแบบตรง 48"/>
          <p:cNvCxnSpPr>
            <a:stCxn id="22" idx="1"/>
          </p:cNvCxnSpPr>
          <p:nvPr/>
        </p:nvCxnSpPr>
        <p:spPr>
          <a:xfrm flipH="1" flipV="1">
            <a:off x="5639158" y="3526560"/>
            <a:ext cx="1807748" cy="95752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ลูกศรเชื่อมต่อแบบตรง 50"/>
          <p:cNvCxnSpPr/>
          <p:nvPr/>
        </p:nvCxnSpPr>
        <p:spPr>
          <a:xfrm flipH="1" flipV="1">
            <a:off x="5774152" y="3358429"/>
            <a:ext cx="1693448" cy="34082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ลูกศรเชื่อมต่อแบบตรง 52"/>
          <p:cNvCxnSpPr/>
          <p:nvPr/>
        </p:nvCxnSpPr>
        <p:spPr>
          <a:xfrm flipH="1">
            <a:off x="5796776" y="2798616"/>
            <a:ext cx="652646" cy="23665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ลูกศรเชื่อมต่อแบบตรง 54"/>
          <p:cNvCxnSpPr/>
          <p:nvPr/>
        </p:nvCxnSpPr>
        <p:spPr>
          <a:xfrm flipH="1">
            <a:off x="5323252" y="2305916"/>
            <a:ext cx="1001348" cy="4616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ลูกศรเชื่อมต่อแบบตรง 58"/>
          <p:cNvCxnSpPr/>
          <p:nvPr/>
        </p:nvCxnSpPr>
        <p:spPr>
          <a:xfrm flipH="1">
            <a:off x="4597399" y="1868419"/>
            <a:ext cx="1727202" cy="56853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ลูกศรเชื่อมต่อแบบตรง 60"/>
          <p:cNvCxnSpPr/>
          <p:nvPr/>
        </p:nvCxnSpPr>
        <p:spPr>
          <a:xfrm flipH="1">
            <a:off x="5459001" y="1409462"/>
            <a:ext cx="827500" cy="45895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ลูกศรเชื่อมต่อแบบตรง 62"/>
          <p:cNvCxnSpPr/>
          <p:nvPr/>
        </p:nvCxnSpPr>
        <p:spPr>
          <a:xfrm flipH="1">
            <a:off x="5029200" y="986205"/>
            <a:ext cx="1257301" cy="29821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5" name="image207.jpeg" descr="þÿ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581900" y="1638940"/>
            <a:ext cx="1500983" cy="939004"/>
          </a:xfrm>
          <a:prstGeom prst="rect">
            <a:avLst/>
          </a:prstGeom>
        </p:spPr>
      </p:pic>
      <p:pic>
        <p:nvPicPr>
          <p:cNvPr id="39" name="รูปภาพ 3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399" y="60376"/>
            <a:ext cx="746079" cy="64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46494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สี่เหลี่ยมผืนผ้า 6"/>
          <p:cNvSpPr>
            <a:spLocks noChangeArrowheads="1"/>
          </p:cNvSpPr>
          <p:nvPr/>
        </p:nvSpPr>
        <p:spPr bwMode="auto">
          <a:xfrm>
            <a:off x="278871" y="214336"/>
            <a:ext cx="88201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th-TH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การสร้าง/วางแผนเส้นทางเดินเรือ</a:t>
            </a:r>
            <a:endParaRPr lang="th-TH" altLang="th-TH" sz="32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>
              <a:defRPr/>
            </a:pPr>
            <a:r>
              <a:rPr lang="en-US" altLang="th-TH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ngsana New" panose="02020603050405020304" pitchFamily="18" charset="-34"/>
              </a:rPr>
              <a:t>ORCA NAVY </a:t>
            </a:r>
            <a:r>
              <a:rPr lang="en-US" altLang="th-TH" sz="4400" b="1" dirty="0">
                <a:latin typeface="Angsana New" panose="02020603050405020304" pitchFamily="18" charset="-34"/>
              </a:rPr>
              <a:t>G2</a:t>
            </a:r>
            <a:r>
              <a:rPr lang="th-TH" altLang="th-TH" sz="4400" b="1" dirty="0">
                <a:latin typeface="Angsana New" panose="02020603050405020304" pitchFamily="18" charset="-34"/>
              </a:rPr>
              <a:t> </a:t>
            </a:r>
            <a:r>
              <a:rPr lang="en-US" altLang="th-TH" sz="4400" b="1" dirty="0">
                <a:latin typeface="Angsana New" panose="02020603050405020304" pitchFamily="18" charset="-34"/>
              </a:rPr>
              <a:t> </a:t>
            </a:r>
            <a:r>
              <a:rPr lang="th-TH" altLang="th-TH" sz="4400" b="1" dirty="0">
                <a:latin typeface="Angsana New" panose="02020603050405020304" pitchFamily="18" charset="-34"/>
              </a:rPr>
              <a:t>                                </a:t>
            </a:r>
            <a:r>
              <a:rPr lang="th-TH" altLang="th-TH" sz="2400" b="1" dirty="0">
                <a:latin typeface="Angsana New" panose="02020603050405020304" pitchFamily="18" charset="-34"/>
              </a:rPr>
              <a:t>โครงการวิจัยระบบ </a:t>
            </a:r>
            <a:r>
              <a:rPr lang="en-US" altLang="th-TH" sz="2400" b="1" dirty="0">
                <a:latin typeface="Angsana New" panose="02020603050405020304" pitchFamily="18" charset="-34"/>
              </a:rPr>
              <a:t>ECS</a:t>
            </a:r>
            <a:endParaRPr lang="th-TH" altLang="th-TH" sz="2400" b="1" dirty="0">
              <a:latin typeface="Angsana New" panose="02020603050405020304" pitchFamily="18" charset="-34"/>
            </a:endParaRPr>
          </a:p>
        </p:txBody>
      </p:sp>
      <p:sp>
        <p:nvSpPr>
          <p:cNvPr id="2" name="สี่เหลี่ยมผืนผ้า 1"/>
          <p:cNvSpPr/>
          <p:nvPr/>
        </p:nvSpPr>
        <p:spPr>
          <a:xfrm>
            <a:off x="312738" y="4422868"/>
            <a:ext cx="165793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th-TH" sz="2800" dirty="0">
                <a:solidFill>
                  <a:srgbClr val="FF0000"/>
                </a:solidFill>
                <a:latin typeface="Angsana New" panose="02020603050405020304" pitchFamily="18" charset="-34"/>
                <a:cs typeface="+mj-cs"/>
              </a:rPr>
              <a:t>เมนูย่อยของจุด </a:t>
            </a:r>
            <a:endParaRPr lang="en-US" sz="2800" dirty="0">
              <a:solidFill>
                <a:srgbClr val="FF0000"/>
              </a:solidFill>
              <a:latin typeface="Angsana New" panose="02020603050405020304" pitchFamily="18" charset="-34"/>
              <a:cs typeface="+mj-cs"/>
            </a:endParaRPr>
          </a:p>
          <a:p>
            <a:pPr lvl="0"/>
            <a:r>
              <a:rPr lang="en-US" sz="2800" dirty="0">
                <a:solidFill>
                  <a:srgbClr val="FF0000"/>
                </a:solidFill>
                <a:latin typeface="Angsana New" panose="02020603050405020304" pitchFamily="18" charset="-34"/>
                <a:cs typeface="+mj-cs"/>
              </a:rPr>
              <a:t>waypoint</a:t>
            </a:r>
            <a:endParaRPr lang="th-TH" sz="2800" dirty="0">
              <a:solidFill>
                <a:srgbClr val="FF0000"/>
              </a:solidFill>
              <a:latin typeface="Angsana New" panose="02020603050405020304" pitchFamily="18" charset="-34"/>
              <a:cs typeface="+mj-cs"/>
            </a:endParaRPr>
          </a:p>
        </p:txBody>
      </p:sp>
      <p:pic>
        <p:nvPicPr>
          <p:cNvPr id="7" name="image197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5900" y="1820638"/>
            <a:ext cx="1790087" cy="2602230"/>
          </a:xfrm>
          <a:prstGeom prst="rect">
            <a:avLst/>
          </a:prstGeom>
        </p:spPr>
      </p:pic>
      <p:sp>
        <p:nvSpPr>
          <p:cNvPr id="3" name="สี่เหลี่ยมผืนผ้า 2"/>
          <p:cNvSpPr/>
          <p:nvPr/>
        </p:nvSpPr>
        <p:spPr>
          <a:xfrm>
            <a:off x="82243" y="3886200"/>
            <a:ext cx="2057400" cy="6096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ลูกศรเชื่อมต่อแบบตรง 9"/>
          <p:cNvCxnSpPr>
            <a:stCxn id="3" idx="3"/>
          </p:cNvCxnSpPr>
          <p:nvPr/>
        </p:nvCxnSpPr>
        <p:spPr>
          <a:xfrm flipV="1">
            <a:off x="2139643" y="3886200"/>
            <a:ext cx="762000" cy="3048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image219.jpe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876243" y="1544499"/>
            <a:ext cx="6001057" cy="3556337"/>
          </a:xfrm>
          <a:prstGeom prst="rect">
            <a:avLst/>
          </a:prstGeom>
        </p:spPr>
      </p:pic>
      <p:pic>
        <p:nvPicPr>
          <p:cNvPr id="12" name="image220.pn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876243" y="5237480"/>
            <a:ext cx="1649095" cy="1595120"/>
          </a:xfrm>
          <a:prstGeom prst="rect">
            <a:avLst/>
          </a:prstGeom>
        </p:spPr>
      </p:pic>
      <p:pic>
        <p:nvPicPr>
          <p:cNvPr id="13" name="รูปภาพ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399" y="60376"/>
            <a:ext cx="746079" cy="64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92287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สี่เหลี่ยมผืนผ้า 6"/>
          <p:cNvSpPr>
            <a:spLocks noChangeArrowheads="1"/>
          </p:cNvSpPr>
          <p:nvPr/>
        </p:nvSpPr>
        <p:spPr bwMode="auto">
          <a:xfrm>
            <a:off x="161925" y="323628"/>
            <a:ext cx="88201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th-TH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การสร้าง/วางแผนเส้นทางเดินเรือ</a:t>
            </a:r>
            <a:endParaRPr lang="th-TH" altLang="th-TH" sz="32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>
              <a:defRPr/>
            </a:pPr>
            <a:r>
              <a:rPr lang="en-US" altLang="th-TH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ngsana New" panose="02020603050405020304" pitchFamily="18" charset="-34"/>
              </a:rPr>
              <a:t>ORCA NAVY </a:t>
            </a:r>
            <a:r>
              <a:rPr lang="en-US" altLang="th-TH" sz="4400" b="1" dirty="0">
                <a:latin typeface="Angsana New" panose="02020603050405020304" pitchFamily="18" charset="-34"/>
              </a:rPr>
              <a:t>G2</a:t>
            </a:r>
            <a:r>
              <a:rPr lang="th-TH" altLang="th-TH" sz="4400" b="1" dirty="0">
                <a:latin typeface="Angsana New" panose="02020603050405020304" pitchFamily="18" charset="-34"/>
              </a:rPr>
              <a:t> </a:t>
            </a:r>
            <a:r>
              <a:rPr lang="en-US" altLang="th-TH" sz="4400" b="1" dirty="0">
                <a:latin typeface="Angsana New" panose="02020603050405020304" pitchFamily="18" charset="-34"/>
              </a:rPr>
              <a:t> </a:t>
            </a:r>
            <a:r>
              <a:rPr lang="th-TH" altLang="th-TH" sz="4400" b="1" dirty="0">
                <a:latin typeface="Angsana New" panose="02020603050405020304" pitchFamily="18" charset="-34"/>
              </a:rPr>
              <a:t>                                </a:t>
            </a:r>
            <a:r>
              <a:rPr lang="th-TH" altLang="th-TH" sz="2400" b="1" dirty="0">
                <a:latin typeface="Angsana New" panose="02020603050405020304" pitchFamily="18" charset="-34"/>
              </a:rPr>
              <a:t>โครงการวิจัยระบบ </a:t>
            </a:r>
            <a:r>
              <a:rPr lang="en-US" altLang="th-TH" sz="2400" b="1" dirty="0">
                <a:latin typeface="Angsana New" panose="02020603050405020304" pitchFamily="18" charset="-34"/>
              </a:rPr>
              <a:t>ECS</a:t>
            </a:r>
            <a:endParaRPr lang="th-TH" altLang="th-TH" sz="2400" b="1" dirty="0">
              <a:latin typeface="Angsana New" panose="02020603050405020304" pitchFamily="18" charset="-34"/>
            </a:endParaRPr>
          </a:p>
        </p:txBody>
      </p:sp>
      <p:pic>
        <p:nvPicPr>
          <p:cNvPr id="8" name="image198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5438" y="1620699"/>
            <a:ext cx="2036762" cy="3637101"/>
          </a:xfrm>
          <a:prstGeom prst="rect">
            <a:avLst/>
          </a:prstGeom>
        </p:spPr>
      </p:pic>
      <p:sp>
        <p:nvSpPr>
          <p:cNvPr id="9" name="สี่เหลี่ยมผืนผ้า 8"/>
          <p:cNvSpPr/>
          <p:nvPr/>
        </p:nvSpPr>
        <p:spPr>
          <a:xfrm>
            <a:off x="429525" y="5410200"/>
            <a:ext cx="182858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th-TH" sz="2800" dirty="0">
                <a:solidFill>
                  <a:srgbClr val="0070C0"/>
                </a:solidFill>
                <a:latin typeface="Angsana New" panose="02020603050405020304" pitchFamily="18" charset="-34"/>
                <a:cs typeface="+mj-cs"/>
              </a:rPr>
              <a:t>เมนูย่อยของเส้น</a:t>
            </a:r>
            <a:endParaRPr lang="en-US" sz="2800" dirty="0">
              <a:solidFill>
                <a:srgbClr val="0070C0"/>
              </a:solidFill>
              <a:latin typeface="Angsana New" panose="02020603050405020304" pitchFamily="18" charset="-34"/>
              <a:cs typeface="+mj-cs"/>
            </a:endParaRPr>
          </a:p>
          <a:p>
            <a:pPr lvl="0"/>
            <a:r>
              <a:rPr lang="th-TH" sz="2800" dirty="0">
                <a:solidFill>
                  <a:srgbClr val="0070C0"/>
                </a:solidFill>
                <a:latin typeface="Angsana New" panose="02020603050405020304" pitchFamily="18" charset="-34"/>
                <a:cs typeface="+mj-cs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ngsana New" panose="02020603050405020304" pitchFamily="18" charset="-34"/>
                <a:cs typeface="+mj-cs"/>
              </a:rPr>
              <a:t>Legline</a:t>
            </a:r>
            <a:endParaRPr lang="th-TH" sz="2800" dirty="0">
              <a:solidFill>
                <a:srgbClr val="0070C0"/>
              </a:solidFill>
              <a:latin typeface="Angsana New" panose="02020603050405020304" pitchFamily="18" charset="-34"/>
              <a:cs typeface="+mj-cs"/>
            </a:endParaRPr>
          </a:p>
        </p:txBody>
      </p:sp>
      <p:pic>
        <p:nvPicPr>
          <p:cNvPr id="13" name="image222.jpe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124200" y="1544499"/>
            <a:ext cx="2255520" cy="1818550"/>
          </a:xfrm>
          <a:prstGeom prst="rect">
            <a:avLst/>
          </a:prstGeom>
        </p:spPr>
      </p:pic>
      <p:sp>
        <p:nvSpPr>
          <p:cNvPr id="14" name="สี่เหลี่ยมผืนผ้า 13"/>
          <p:cNvSpPr/>
          <p:nvPr/>
        </p:nvSpPr>
        <p:spPr>
          <a:xfrm>
            <a:off x="213412" y="1572573"/>
            <a:ext cx="2301187" cy="6096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image196.jpe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971800" y="3886200"/>
            <a:ext cx="5638800" cy="2654617"/>
          </a:xfrm>
          <a:prstGeom prst="rect">
            <a:avLst/>
          </a:prstGeom>
        </p:spPr>
      </p:pic>
      <p:pic>
        <p:nvPicPr>
          <p:cNvPr id="10" name="รูปภาพ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399" y="60376"/>
            <a:ext cx="746079" cy="64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47071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สี่เหลี่ยมผืนผ้า 6"/>
          <p:cNvSpPr>
            <a:spLocks noChangeArrowheads="1"/>
          </p:cNvSpPr>
          <p:nvPr/>
        </p:nvSpPr>
        <p:spPr bwMode="auto">
          <a:xfrm>
            <a:off x="196417" y="197519"/>
            <a:ext cx="88201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th-TH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การตรวจสอบสถานะความปลอดภัยของเส้นทางเดินเรือ</a:t>
            </a:r>
            <a:endParaRPr lang="th-TH" altLang="th-TH" sz="32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>
              <a:defRPr/>
            </a:pPr>
            <a:r>
              <a:rPr lang="en-US" altLang="th-TH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ngsana New" panose="02020603050405020304" pitchFamily="18" charset="-34"/>
              </a:rPr>
              <a:t>ORCA NAVY </a:t>
            </a:r>
            <a:r>
              <a:rPr lang="en-US" altLang="th-TH" sz="4400" b="1" dirty="0">
                <a:latin typeface="Angsana New" panose="02020603050405020304" pitchFamily="18" charset="-34"/>
              </a:rPr>
              <a:t>G2</a:t>
            </a:r>
            <a:r>
              <a:rPr lang="th-TH" altLang="th-TH" sz="4400" b="1" dirty="0">
                <a:latin typeface="Angsana New" panose="02020603050405020304" pitchFamily="18" charset="-34"/>
              </a:rPr>
              <a:t> </a:t>
            </a:r>
            <a:r>
              <a:rPr lang="en-US" altLang="th-TH" sz="4400" b="1" dirty="0">
                <a:latin typeface="Angsana New" panose="02020603050405020304" pitchFamily="18" charset="-34"/>
              </a:rPr>
              <a:t> </a:t>
            </a:r>
            <a:r>
              <a:rPr lang="th-TH" altLang="th-TH" sz="4400" b="1" dirty="0">
                <a:latin typeface="Angsana New" panose="02020603050405020304" pitchFamily="18" charset="-34"/>
              </a:rPr>
              <a:t>                                </a:t>
            </a:r>
            <a:r>
              <a:rPr lang="th-TH" altLang="th-TH" sz="2400" b="1" dirty="0">
                <a:latin typeface="Angsana New" panose="02020603050405020304" pitchFamily="18" charset="-34"/>
              </a:rPr>
              <a:t>โครงการวิจัยระบบ </a:t>
            </a:r>
            <a:r>
              <a:rPr lang="en-US" altLang="th-TH" sz="2400" b="1" dirty="0">
                <a:latin typeface="Angsana New" panose="02020603050405020304" pitchFamily="18" charset="-34"/>
              </a:rPr>
              <a:t>ECS</a:t>
            </a:r>
            <a:endParaRPr lang="th-TH" altLang="th-TH" sz="2400" b="1" dirty="0">
              <a:latin typeface="Angsana New" panose="02020603050405020304" pitchFamily="18" charset="-34"/>
            </a:endParaRPr>
          </a:p>
        </p:txBody>
      </p:sp>
      <p:pic>
        <p:nvPicPr>
          <p:cNvPr id="1741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34" t="51687" r="25243" b="18311"/>
          <a:stretch/>
        </p:blipFill>
        <p:spPr bwMode="auto">
          <a:xfrm>
            <a:off x="364714" y="1447800"/>
            <a:ext cx="8483556" cy="236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6"/>
          <p:cNvSpPr/>
          <p:nvPr/>
        </p:nvSpPr>
        <p:spPr>
          <a:xfrm>
            <a:off x="3200400" y="3300428"/>
            <a:ext cx="838200" cy="58577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/>
          </a:p>
        </p:txBody>
      </p:sp>
      <p:pic>
        <p:nvPicPr>
          <p:cNvPr id="11" name="image227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952999" y="2209800"/>
            <a:ext cx="3799429" cy="4343400"/>
          </a:xfrm>
          <a:prstGeom prst="rect">
            <a:avLst/>
          </a:prstGeom>
        </p:spPr>
      </p:pic>
      <p:pic>
        <p:nvPicPr>
          <p:cNvPr id="12" name="image225.pn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64714" y="3937000"/>
            <a:ext cx="2873786" cy="1981200"/>
          </a:xfrm>
          <a:prstGeom prst="rect">
            <a:avLst/>
          </a:prstGeom>
        </p:spPr>
      </p:pic>
      <p:cxnSp>
        <p:nvCxnSpPr>
          <p:cNvPr id="13" name="ลูกศรเชื่อมต่อแบบตรง 12"/>
          <p:cNvCxnSpPr/>
          <p:nvPr/>
        </p:nvCxnSpPr>
        <p:spPr>
          <a:xfrm>
            <a:off x="4038600" y="3873500"/>
            <a:ext cx="762000" cy="3810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image226.jpe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40913" y="6172835"/>
            <a:ext cx="1066419" cy="532765"/>
          </a:xfrm>
          <a:prstGeom prst="rect">
            <a:avLst/>
          </a:prstGeom>
        </p:spPr>
      </p:pic>
      <p:sp>
        <p:nvSpPr>
          <p:cNvPr id="2" name="วงรี 1"/>
          <p:cNvSpPr/>
          <p:nvPr/>
        </p:nvSpPr>
        <p:spPr>
          <a:xfrm>
            <a:off x="3810000" y="1447800"/>
            <a:ext cx="796492" cy="685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สี่เหลี่ยมผืนผ้า 14"/>
          <p:cNvSpPr/>
          <p:nvPr/>
        </p:nvSpPr>
        <p:spPr>
          <a:xfrm>
            <a:off x="1676400" y="6027003"/>
            <a:ext cx="32765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th-TH" sz="2400" dirty="0">
                <a:solidFill>
                  <a:srgbClr val="0070C0"/>
                </a:solidFill>
                <a:latin typeface="Angsana New" panose="02020603050405020304" pitchFamily="18" charset="-34"/>
                <a:cs typeface="+mj-cs"/>
              </a:rPr>
              <a:t>คลิกปุ่ม </a:t>
            </a:r>
            <a:r>
              <a:rPr lang="en-US" sz="2400" dirty="0">
                <a:solidFill>
                  <a:srgbClr val="0070C0"/>
                </a:solidFill>
                <a:latin typeface="Angsana New" panose="02020603050405020304" pitchFamily="18" charset="-34"/>
                <a:cs typeface="+mj-cs"/>
              </a:rPr>
              <a:t>Save </a:t>
            </a:r>
            <a:r>
              <a:rPr lang="th-TH" sz="2400" dirty="0">
                <a:solidFill>
                  <a:srgbClr val="0070C0"/>
                </a:solidFill>
                <a:latin typeface="Angsana New" panose="02020603050405020304" pitchFamily="18" charset="-34"/>
                <a:cs typeface="+mj-cs"/>
              </a:rPr>
              <a:t>เพื่อบันทึกเส้นทางเดินเรือที่กำหนด</a:t>
            </a:r>
          </a:p>
        </p:txBody>
      </p:sp>
      <p:pic>
        <p:nvPicPr>
          <p:cNvPr id="16" name="รูปภาพ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399" y="60376"/>
            <a:ext cx="746079" cy="64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041125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227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3538" y="1421845"/>
            <a:ext cx="3903662" cy="4983301"/>
          </a:xfrm>
          <a:prstGeom prst="rect">
            <a:avLst/>
          </a:prstGeom>
        </p:spPr>
      </p:pic>
      <p:sp>
        <p:nvSpPr>
          <p:cNvPr id="17410" name="สี่เหลี่ยมผืนผ้า 6"/>
          <p:cNvSpPr>
            <a:spLocks noChangeArrowheads="1"/>
          </p:cNvSpPr>
          <p:nvPr/>
        </p:nvSpPr>
        <p:spPr bwMode="auto">
          <a:xfrm>
            <a:off x="187325" y="384969"/>
            <a:ext cx="882015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th-TH" altLang="th-TH" sz="3600" b="1" dirty="0">
                <a:solidFill>
                  <a:srgbClr val="00B050"/>
                </a:solidFill>
                <a:latin typeface="Angsana New" panose="02020603050405020304" pitchFamily="18" charset="-34"/>
                <a:cs typeface="+mj-cs"/>
              </a:rPr>
              <a:t>การตรวจสอบสถานะความปลอดภัยของเส้นทางเดินเรือ (เพิ่มเติม)</a:t>
            </a:r>
            <a:endParaRPr lang="th-TH" altLang="th-TH" sz="2800" b="1" dirty="0">
              <a:latin typeface="Angsana New" panose="02020603050405020304" pitchFamily="18" charset="-34"/>
              <a:cs typeface="+mj-cs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25400" y="-316587"/>
            <a:ext cx="9144000" cy="76944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>
              <a:defRPr/>
            </a:pPr>
            <a:r>
              <a:rPr lang="en-US" altLang="th-TH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ngsana New" panose="02020603050405020304" pitchFamily="18" charset="-34"/>
              </a:rPr>
              <a:t>ORCA NAVY </a:t>
            </a:r>
            <a:r>
              <a:rPr lang="en-US" altLang="th-TH" sz="4400" b="1" dirty="0">
                <a:latin typeface="Angsana New" panose="02020603050405020304" pitchFamily="18" charset="-34"/>
              </a:rPr>
              <a:t>G2</a:t>
            </a:r>
            <a:r>
              <a:rPr lang="th-TH" altLang="th-TH" sz="4400" b="1" dirty="0">
                <a:latin typeface="Angsana New" panose="02020603050405020304" pitchFamily="18" charset="-34"/>
              </a:rPr>
              <a:t> </a:t>
            </a:r>
            <a:r>
              <a:rPr lang="en-US" altLang="th-TH" sz="4400" b="1" dirty="0">
                <a:latin typeface="Angsana New" panose="02020603050405020304" pitchFamily="18" charset="-34"/>
              </a:rPr>
              <a:t> </a:t>
            </a:r>
            <a:r>
              <a:rPr lang="th-TH" altLang="th-TH" sz="4400" b="1" dirty="0">
                <a:latin typeface="Angsana New" panose="02020603050405020304" pitchFamily="18" charset="-34"/>
              </a:rPr>
              <a:t>                                </a:t>
            </a:r>
            <a:r>
              <a:rPr lang="th-TH" altLang="th-TH" sz="2400" b="1" dirty="0">
                <a:latin typeface="Angsana New" panose="02020603050405020304" pitchFamily="18" charset="-34"/>
              </a:rPr>
              <a:t>โครงการวิจัยระบบ </a:t>
            </a:r>
            <a:r>
              <a:rPr lang="en-US" altLang="th-TH" sz="2400" b="1" dirty="0">
                <a:latin typeface="Angsana New" panose="02020603050405020304" pitchFamily="18" charset="-34"/>
              </a:rPr>
              <a:t>ECS</a:t>
            </a:r>
            <a:endParaRPr lang="th-TH" altLang="th-TH" sz="2400" b="1" dirty="0">
              <a:latin typeface="Angsana New" panose="02020603050405020304" pitchFamily="18" charset="-34"/>
            </a:endParaRPr>
          </a:p>
        </p:txBody>
      </p:sp>
      <p:sp>
        <p:nvSpPr>
          <p:cNvPr id="10" name="Rectangle 6"/>
          <p:cNvSpPr/>
          <p:nvPr/>
        </p:nvSpPr>
        <p:spPr>
          <a:xfrm>
            <a:off x="181351" y="5334000"/>
            <a:ext cx="4267200" cy="381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/>
          </a:p>
        </p:txBody>
      </p:sp>
      <p:pic>
        <p:nvPicPr>
          <p:cNvPr id="16" name="image234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597400" y="1551575"/>
            <a:ext cx="1849779" cy="1534526"/>
          </a:xfrm>
          <a:prstGeom prst="rect">
            <a:avLst/>
          </a:prstGeom>
        </p:spPr>
      </p:pic>
      <p:pic>
        <p:nvPicPr>
          <p:cNvPr id="17" name="image235.pn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814595" y="1513475"/>
            <a:ext cx="2169449" cy="1534526"/>
          </a:xfrm>
          <a:prstGeom prst="rect">
            <a:avLst/>
          </a:prstGeom>
        </p:spPr>
      </p:pic>
      <p:sp>
        <p:nvSpPr>
          <p:cNvPr id="18" name="สี่เหลี่ยมผืนผ้า 17"/>
          <p:cNvSpPr/>
          <p:nvPr/>
        </p:nvSpPr>
        <p:spPr>
          <a:xfrm>
            <a:off x="4572000" y="3102401"/>
            <a:ext cx="187517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th-TH" sz="2400" dirty="0">
                <a:solidFill>
                  <a:srgbClr val="0070C0"/>
                </a:solidFill>
                <a:latin typeface="Angsana New" panose="02020603050405020304" pitchFamily="18" charset="-34"/>
                <a:cs typeface="+mj-cs"/>
              </a:rPr>
              <a:t>ไม่ใช้ </a:t>
            </a:r>
            <a:r>
              <a:rPr lang="en-US" sz="2400" dirty="0">
                <a:solidFill>
                  <a:srgbClr val="0070C0"/>
                </a:solidFill>
                <a:latin typeface="Angsana New" panose="02020603050405020304" pitchFamily="18" charset="-34"/>
                <a:cs typeface="+mj-cs"/>
              </a:rPr>
              <a:t>CATZOC </a:t>
            </a:r>
            <a:r>
              <a:rPr lang="th-TH" sz="2400" dirty="0">
                <a:solidFill>
                  <a:srgbClr val="0070C0"/>
                </a:solidFill>
                <a:latin typeface="Angsana New" panose="02020603050405020304" pitchFamily="18" charset="-34"/>
                <a:cs typeface="+mj-cs"/>
              </a:rPr>
              <a:t>(แสดงว่าปลอดภัย</a:t>
            </a:r>
            <a:r>
              <a:rPr lang="th-TH" sz="2400" dirty="0">
                <a:solidFill>
                  <a:srgbClr val="0070C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)</a:t>
            </a:r>
          </a:p>
        </p:txBody>
      </p:sp>
      <p:sp>
        <p:nvSpPr>
          <p:cNvPr id="19" name="สี่เหลี่ยมผืนผ้า 18"/>
          <p:cNvSpPr/>
          <p:nvPr/>
        </p:nvSpPr>
        <p:spPr>
          <a:xfrm>
            <a:off x="6814595" y="3082499"/>
            <a:ext cx="202460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th-TH" sz="2400" dirty="0">
                <a:solidFill>
                  <a:srgbClr val="FF0000"/>
                </a:solidFill>
                <a:latin typeface="Angsana New" panose="02020603050405020304" pitchFamily="18" charset="-34"/>
                <a:cs typeface="+mj-cs"/>
              </a:rPr>
              <a:t>ใช้ </a:t>
            </a:r>
            <a:r>
              <a:rPr lang="en-US" sz="2400" dirty="0">
                <a:solidFill>
                  <a:srgbClr val="FF0000"/>
                </a:solidFill>
                <a:latin typeface="Angsana New" panose="02020603050405020304" pitchFamily="18" charset="-34"/>
                <a:cs typeface="+mj-cs"/>
              </a:rPr>
              <a:t>CATZOC </a:t>
            </a:r>
            <a:endParaRPr lang="th-TH" sz="2400" dirty="0">
              <a:solidFill>
                <a:srgbClr val="FF0000"/>
              </a:solidFill>
              <a:latin typeface="Angsana New" panose="02020603050405020304" pitchFamily="18" charset="-34"/>
              <a:cs typeface="+mj-cs"/>
            </a:endParaRPr>
          </a:p>
          <a:p>
            <a:pPr lvl="0"/>
            <a:r>
              <a:rPr lang="th-TH" sz="2400" dirty="0">
                <a:solidFill>
                  <a:srgbClr val="FF0000"/>
                </a:solidFill>
                <a:latin typeface="Angsana New" panose="02020603050405020304" pitchFamily="18" charset="-34"/>
                <a:cs typeface="+mj-cs"/>
              </a:rPr>
              <a:t>(แสงว่าไม่ปลอดภัย)</a:t>
            </a:r>
          </a:p>
        </p:txBody>
      </p:sp>
      <p:pic>
        <p:nvPicPr>
          <p:cNvPr id="20" name="image236.jpe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491379" y="3810000"/>
            <a:ext cx="4466431" cy="2288450"/>
          </a:xfrm>
          <a:prstGeom prst="rect">
            <a:avLst/>
          </a:prstGeom>
        </p:spPr>
      </p:pic>
      <p:sp>
        <p:nvSpPr>
          <p:cNvPr id="21" name="สี่เหลี่ยมผืนผ้า 20"/>
          <p:cNvSpPr/>
          <p:nvPr/>
        </p:nvSpPr>
        <p:spPr>
          <a:xfrm>
            <a:off x="4545765" y="6096000"/>
            <a:ext cx="439934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th-TH" sz="2400" dirty="0">
                <a:latin typeface="Angsana New" panose="02020603050405020304" pitchFamily="18" charset="-34"/>
                <a:cs typeface="+mj-cs"/>
              </a:rPr>
              <a:t>ใช้ </a:t>
            </a:r>
            <a:r>
              <a:rPr lang="en-US" sz="2400" dirty="0">
                <a:latin typeface="Angsana New" panose="02020603050405020304" pitchFamily="18" charset="-34"/>
                <a:cs typeface="+mj-cs"/>
              </a:rPr>
              <a:t>CATZOC </a:t>
            </a:r>
            <a:r>
              <a:rPr lang="th-TH" sz="2400" dirty="0">
                <a:latin typeface="Angsana New" panose="02020603050405020304" pitchFamily="18" charset="-34"/>
                <a:cs typeface="+mj-cs"/>
              </a:rPr>
              <a:t>ตรวจสอบการเดินทางข้ามโซนความน่าเชื่อถือของข้อมูล</a:t>
            </a:r>
          </a:p>
        </p:txBody>
      </p:sp>
      <p:pic>
        <p:nvPicPr>
          <p:cNvPr id="12" name="รูปภาพ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399" y="60376"/>
            <a:ext cx="746079" cy="64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2476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107950" y="823913"/>
            <a:ext cx="8785225" cy="267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 marL="457200" indent="-457200">
              <a:buFont typeface="Arial" pitchFamily="34" charset="0"/>
              <a:buChar char="•"/>
              <a:defRPr/>
            </a:pPr>
            <a:r>
              <a:rPr lang="th-TH" altLang="th-TH" sz="2800" b="1" dirty="0">
                <a:latin typeface="Angsana New" panose="02020603050405020304" pitchFamily="18" charset="-34"/>
              </a:rPr>
              <a:t>สามารถแสดงข้อมูลแผนที่เดินเรือที่เกี่ยวข้อง ได้ทั้งในรูปแบบ</a:t>
            </a:r>
          </a:p>
          <a:p>
            <a:pPr>
              <a:defRPr/>
            </a:pPr>
            <a:r>
              <a:rPr lang="th-TH" altLang="th-TH" sz="2800" b="1" dirty="0">
                <a:latin typeface="Angsana New" panose="02020603050405020304" pitchFamily="18" charset="-34"/>
              </a:rPr>
              <a:t>	- แผนที่เดินเรือทั่วไป และ</a:t>
            </a:r>
          </a:p>
          <a:p>
            <a:pPr>
              <a:defRPr/>
            </a:pPr>
            <a:r>
              <a:rPr lang="th-TH" altLang="th-TH" sz="2800" b="1" dirty="0">
                <a:latin typeface="Angsana New" panose="02020603050405020304" pitchFamily="18" charset="-34"/>
              </a:rPr>
              <a:t>	- แผนที่ยุทธการทางเรือ สนับสนุนภารกิจทางทหาร</a:t>
            </a:r>
          </a:p>
          <a:p>
            <a:pPr marL="457200" indent="-457200">
              <a:buFont typeface="Arial" pitchFamily="34" charset="0"/>
              <a:buChar char="•"/>
              <a:defRPr/>
            </a:pPr>
            <a:r>
              <a:rPr lang="th-TH" altLang="th-TH" sz="2800" b="1" dirty="0">
                <a:latin typeface="Angsana New" panose="02020603050405020304" pitchFamily="18" charset="-34"/>
              </a:rPr>
              <a:t>สามารถบูรณาการข้อมูลข้างต้นนำมาใช้งาน เพื่อเฝ้าระวังหรือติดตามสถานการณ์ในการปฏิบัติการทางเรือได้</a:t>
            </a:r>
          </a:p>
          <a:p>
            <a:pPr>
              <a:defRPr/>
            </a:pPr>
            <a:endParaRPr lang="th-TH" altLang="th-TH" sz="2800" b="1" dirty="0">
              <a:latin typeface="Angsana New" panose="02020603050405020304" pitchFamily="18" charset="-34"/>
            </a:endParaRPr>
          </a:p>
        </p:txBody>
      </p:sp>
      <p:pic>
        <p:nvPicPr>
          <p:cNvPr id="5123" name="Picture 3" descr="C:\Users\jack\Pictures\chart-format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188" y="3006725"/>
            <a:ext cx="7413625" cy="380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>
              <a:defRPr/>
            </a:pPr>
            <a:r>
              <a:rPr lang="en-US" altLang="th-TH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ngsana New" panose="02020603050405020304" pitchFamily="18" charset="-34"/>
              </a:rPr>
              <a:t>ORCA NAVY </a:t>
            </a:r>
            <a:r>
              <a:rPr lang="en-US" altLang="th-TH" sz="4400" b="1" dirty="0">
                <a:latin typeface="Angsana New" panose="02020603050405020304" pitchFamily="18" charset="-34"/>
              </a:rPr>
              <a:t>G2</a:t>
            </a:r>
            <a:r>
              <a:rPr lang="th-TH" altLang="th-TH" sz="4400" b="1" dirty="0">
                <a:latin typeface="Angsana New" panose="02020603050405020304" pitchFamily="18" charset="-34"/>
              </a:rPr>
              <a:t> </a:t>
            </a:r>
            <a:r>
              <a:rPr lang="en-US" altLang="th-TH" sz="4400" b="1" dirty="0">
                <a:latin typeface="Angsana New" panose="02020603050405020304" pitchFamily="18" charset="-34"/>
              </a:rPr>
              <a:t> </a:t>
            </a:r>
            <a:r>
              <a:rPr lang="th-TH" altLang="th-TH" sz="4400" b="1" dirty="0">
                <a:latin typeface="Angsana New" panose="02020603050405020304" pitchFamily="18" charset="-34"/>
              </a:rPr>
              <a:t>                                </a:t>
            </a:r>
            <a:r>
              <a:rPr lang="th-TH" altLang="th-TH" sz="2400" b="1" dirty="0">
                <a:latin typeface="Angsana New" panose="02020603050405020304" pitchFamily="18" charset="-34"/>
              </a:rPr>
              <a:t>โครงการวิจัยระบบ </a:t>
            </a:r>
            <a:r>
              <a:rPr lang="en-US" altLang="th-TH" sz="2400" b="1" dirty="0">
                <a:latin typeface="Angsana New" panose="02020603050405020304" pitchFamily="18" charset="-34"/>
              </a:rPr>
              <a:t>ECS</a:t>
            </a:r>
            <a:endParaRPr lang="th-TH" altLang="th-TH" sz="2400" b="1" dirty="0">
              <a:latin typeface="Angsana New" panose="02020603050405020304" pitchFamily="18" charset="-34"/>
            </a:endParaRPr>
          </a:p>
        </p:txBody>
      </p:sp>
      <p:pic>
        <p:nvPicPr>
          <p:cNvPr id="5" name="รูปภาพ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399" y="60376"/>
            <a:ext cx="746079" cy="64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1751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สี่เหลี่ยมผืนผ้า 6"/>
          <p:cNvSpPr>
            <a:spLocks noChangeArrowheads="1"/>
          </p:cNvSpPr>
          <p:nvPr/>
        </p:nvSpPr>
        <p:spPr bwMode="auto">
          <a:xfrm>
            <a:off x="381000" y="532694"/>
            <a:ext cx="88201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th-TH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การแสดงเส้นทางเดินเรือที่บันทึกอยู่ในระบบ</a:t>
            </a:r>
            <a:endParaRPr lang="th-TH" altLang="th-TH" sz="32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>
              <a:defRPr/>
            </a:pPr>
            <a:r>
              <a:rPr lang="en-US" altLang="th-TH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ngsana New" panose="02020603050405020304" pitchFamily="18" charset="-34"/>
              </a:rPr>
              <a:t>ORCA NAVY </a:t>
            </a:r>
            <a:r>
              <a:rPr lang="en-US" altLang="th-TH" sz="4400" b="1" dirty="0">
                <a:latin typeface="Angsana New" panose="02020603050405020304" pitchFamily="18" charset="-34"/>
              </a:rPr>
              <a:t>G2</a:t>
            </a:r>
            <a:r>
              <a:rPr lang="th-TH" altLang="th-TH" sz="4400" b="1" dirty="0">
                <a:latin typeface="Angsana New" panose="02020603050405020304" pitchFamily="18" charset="-34"/>
              </a:rPr>
              <a:t> </a:t>
            </a:r>
            <a:r>
              <a:rPr lang="en-US" altLang="th-TH" sz="4400" b="1" dirty="0">
                <a:latin typeface="Angsana New" panose="02020603050405020304" pitchFamily="18" charset="-34"/>
              </a:rPr>
              <a:t> </a:t>
            </a:r>
            <a:r>
              <a:rPr lang="th-TH" altLang="th-TH" sz="4400" b="1" dirty="0">
                <a:latin typeface="Angsana New" panose="02020603050405020304" pitchFamily="18" charset="-34"/>
              </a:rPr>
              <a:t>                                </a:t>
            </a:r>
            <a:r>
              <a:rPr lang="th-TH" altLang="th-TH" sz="2400" b="1" dirty="0">
                <a:latin typeface="Angsana New" panose="02020603050405020304" pitchFamily="18" charset="-34"/>
              </a:rPr>
              <a:t>โครงการวิจัยระบบ </a:t>
            </a:r>
            <a:r>
              <a:rPr lang="en-US" altLang="th-TH" sz="2400" b="1" dirty="0">
                <a:latin typeface="Angsana New" panose="02020603050405020304" pitchFamily="18" charset="-34"/>
              </a:rPr>
              <a:t>ECS</a:t>
            </a:r>
            <a:endParaRPr lang="th-TH" altLang="th-TH" sz="2400" b="1" dirty="0">
              <a:latin typeface="Angsana New" panose="02020603050405020304" pitchFamily="18" charset="-34"/>
            </a:endParaRPr>
          </a:p>
        </p:txBody>
      </p:sp>
      <p:grpSp>
        <p:nvGrpSpPr>
          <p:cNvPr id="3" name="กลุ่ม 2"/>
          <p:cNvGrpSpPr/>
          <p:nvPr/>
        </p:nvGrpSpPr>
        <p:grpSpPr>
          <a:xfrm>
            <a:off x="595333" y="1302632"/>
            <a:ext cx="7953334" cy="2286000"/>
            <a:chOff x="364714" y="1447800"/>
            <a:chExt cx="8483556" cy="2438400"/>
          </a:xfrm>
        </p:grpSpPr>
        <p:pic>
          <p:nvPicPr>
            <p:cNvPr id="17412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134" t="51687" r="25243" b="18311"/>
            <a:stretch/>
          </p:blipFill>
          <p:spPr bwMode="auto">
            <a:xfrm>
              <a:off x="364714" y="1447800"/>
              <a:ext cx="8483556" cy="2362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0" name="Rectangle 6"/>
            <p:cNvSpPr/>
            <p:nvPr/>
          </p:nvSpPr>
          <p:spPr>
            <a:xfrm>
              <a:off x="3819092" y="3300428"/>
              <a:ext cx="838200" cy="585772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 dirty="0"/>
            </a:p>
          </p:txBody>
        </p:sp>
      </p:grpSp>
      <p:sp>
        <p:nvSpPr>
          <p:cNvPr id="15" name="สี่เหลี่ยมผืนผ้า 14"/>
          <p:cNvSpPr/>
          <p:nvPr/>
        </p:nvSpPr>
        <p:spPr>
          <a:xfrm>
            <a:off x="4114800" y="4724400"/>
            <a:ext cx="472439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800" dirty="0">
                <a:solidFill>
                  <a:srgbClr val="FF0000"/>
                </a:solidFill>
                <a:latin typeface="Angsana New" panose="02020603050405020304" pitchFamily="18" charset="-34"/>
                <a:cs typeface="+mj-cs"/>
              </a:rPr>
              <a:t>หมายเหตุ เส้นทางเดินเรือเดียวเท่านั้นที่สามารถเลือกนำมาเพื่อทำการแก้ไขได้</a:t>
            </a:r>
          </a:p>
        </p:txBody>
      </p:sp>
      <p:pic>
        <p:nvPicPr>
          <p:cNvPr id="16" name="image239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20733" y="3588632"/>
            <a:ext cx="3292886" cy="3124200"/>
          </a:xfrm>
          <a:prstGeom prst="rect">
            <a:avLst/>
          </a:prstGeom>
        </p:spPr>
      </p:pic>
      <p:pic>
        <p:nvPicPr>
          <p:cNvPr id="9" name="รูปภาพ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399" y="60376"/>
            <a:ext cx="746079" cy="64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075658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สี่เหลี่ยมผืนผ้า 6"/>
          <p:cNvSpPr>
            <a:spLocks noChangeArrowheads="1"/>
          </p:cNvSpPr>
          <p:nvPr/>
        </p:nvSpPr>
        <p:spPr bwMode="auto">
          <a:xfrm>
            <a:off x="482600" y="480874"/>
            <a:ext cx="88201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th-TH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การแสดงเส้นทางเดินเรือที่บันทึกอยู่ในระบบ</a:t>
            </a:r>
            <a:endParaRPr lang="th-TH" altLang="th-TH" sz="32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>
              <a:defRPr/>
            </a:pPr>
            <a:r>
              <a:rPr lang="en-US" altLang="th-TH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ngsana New" panose="02020603050405020304" pitchFamily="18" charset="-34"/>
              </a:rPr>
              <a:t>ORCA NAVY </a:t>
            </a:r>
            <a:r>
              <a:rPr lang="en-US" altLang="th-TH" sz="4400" b="1" dirty="0">
                <a:latin typeface="Angsana New" panose="02020603050405020304" pitchFamily="18" charset="-34"/>
              </a:rPr>
              <a:t>G2</a:t>
            </a:r>
            <a:r>
              <a:rPr lang="th-TH" altLang="th-TH" sz="4400" b="1" dirty="0">
                <a:latin typeface="Angsana New" panose="02020603050405020304" pitchFamily="18" charset="-34"/>
              </a:rPr>
              <a:t> </a:t>
            </a:r>
            <a:r>
              <a:rPr lang="en-US" altLang="th-TH" sz="4400" b="1" dirty="0">
                <a:latin typeface="Angsana New" panose="02020603050405020304" pitchFamily="18" charset="-34"/>
              </a:rPr>
              <a:t> </a:t>
            </a:r>
            <a:r>
              <a:rPr lang="th-TH" altLang="th-TH" sz="4400" b="1" dirty="0">
                <a:latin typeface="Angsana New" panose="02020603050405020304" pitchFamily="18" charset="-34"/>
              </a:rPr>
              <a:t>                                </a:t>
            </a:r>
            <a:r>
              <a:rPr lang="th-TH" altLang="th-TH" sz="2400" b="1" dirty="0">
                <a:latin typeface="Angsana New" panose="02020603050405020304" pitchFamily="18" charset="-34"/>
              </a:rPr>
              <a:t>โครงการวิจัยระบบ </a:t>
            </a:r>
            <a:r>
              <a:rPr lang="en-US" altLang="th-TH" sz="2400" b="1" dirty="0">
                <a:latin typeface="Angsana New" panose="02020603050405020304" pitchFamily="18" charset="-34"/>
              </a:rPr>
              <a:t>ECS</a:t>
            </a:r>
            <a:endParaRPr lang="th-TH" altLang="th-TH" sz="2400" b="1" dirty="0">
              <a:latin typeface="Angsana New" panose="02020603050405020304" pitchFamily="18" charset="-34"/>
            </a:endParaRPr>
          </a:p>
        </p:txBody>
      </p:sp>
      <p:pic>
        <p:nvPicPr>
          <p:cNvPr id="9" name="image240.jpe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7200" y="1544499"/>
            <a:ext cx="8001000" cy="2265501"/>
          </a:xfrm>
          <a:prstGeom prst="rect">
            <a:avLst/>
          </a:prstGeom>
        </p:spPr>
      </p:pic>
      <p:sp>
        <p:nvSpPr>
          <p:cNvPr id="11" name="Rectangle 6"/>
          <p:cNvSpPr/>
          <p:nvPr/>
        </p:nvSpPr>
        <p:spPr>
          <a:xfrm>
            <a:off x="1066800" y="1676400"/>
            <a:ext cx="7391400" cy="54916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/>
          </a:p>
        </p:txBody>
      </p:sp>
      <p:pic>
        <p:nvPicPr>
          <p:cNvPr id="12" name="image242.jpe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57200" y="3962400"/>
            <a:ext cx="3449320" cy="438150"/>
          </a:xfrm>
          <a:prstGeom prst="rect">
            <a:avLst/>
          </a:prstGeom>
        </p:spPr>
      </p:pic>
      <p:sp>
        <p:nvSpPr>
          <p:cNvPr id="13" name="สี่เหลี่ยมผืนผ้า 12"/>
          <p:cNvSpPr/>
          <p:nvPr/>
        </p:nvSpPr>
        <p:spPr>
          <a:xfrm>
            <a:off x="4114800" y="3962400"/>
            <a:ext cx="47243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400" dirty="0">
                <a:latin typeface="Angsana New" panose="02020603050405020304" pitchFamily="18" charset="-34"/>
                <a:cs typeface="+mj-cs"/>
              </a:rPr>
              <a:t>โหลดเส้นทางเดินเรือที่บันทึกไว้มาตรวจสอบ/แก้ไข</a:t>
            </a:r>
          </a:p>
        </p:txBody>
      </p:sp>
      <p:pic>
        <p:nvPicPr>
          <p:cNvPr id="14" name="image243.jpe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57200" y="4551156"/>
            <a:ext cx="838200" cy="406309"/>
          </a:xfrm>
          <a:prstGeom prst="rect">
            <a:avLst/>
          </a:prstGeom>
        </p:spPr>
      </p:pic>
      <p:sp>
        <p:nvSpPr>
          <p:cNvPr id="17" name="สี่เหลี่ยมผืนผ้า 16"/>
          <p:cNvSpPr/>
          <p:nvPr/>
        </p:nvSpPr>
        <p:spPr>
          <a:xfrm>
            <a:off x="1544320" y="4557506"/>
            <a:ext cx="47243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400" dirty="0">
                <a:latin typeface="Angsana New" panose="02020603050405020304" pitchFamily="18" charset="-34"/>
                <a:cs typeface="+mj-cs"/>
              </a:rPr>
              <a:t>ปิดเส้นทางเดินเรือที่สร้าง/เปิดตรวจสอบ/แก้ไข</a:t>
            </a:r>
          </a:p>
        </p:txBody>
      </p:sp>
      <p:pic>
        <p:nvPicPr>
          <p:cNvPr id="18" name="image244.jpe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44499" y="5159487"/>
            <a:ext cx="847037" cy="425755"/>
          </a:xfrm>
          <a:prstGeom prst="rect">
            <a:avLst/>
          </a:prstGeom>
        </p:spPr>
      </p:pic>
      <p:pic>
        <p:nvPicPr>
          <p:cNvPr id="19" name="image226.jpeg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343025" y="5160756"/>
            <a:ext cx="838835" cy="419045"/>
          </a:xfrm>
          <a:prstGeom prst="rect">
            <a:avLst/>
          </a:prstGeom>
        </p:spPr>
      </p:pic>
      <p:sp>
        <p:nvSpPr>
          <p:cNvPr id="20" name="สี่เหลี่ยมผืนผ้า 19"/>
          <p:cNvSpPr/>
          <p:nvPr/>
        </p:nvSpPr>
        <p:spPr>
          <a:xfrm>
            <a:off x="2373313" y="5118136"/>
            <a:ext cx="47243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400" dirty="0">
                <a:latin typeface="Angsana New" panose="02020603050405020304" pitchFamily="18" charset="-34"/>
                <a:cs typeface="+mj-cs"/>
              </a:rPr>
              <a:t>บันทึก / </a:t>
            </a:r>
            <a:r>
              <a:rPr lang="th-TH" sz="2400" b="1" dirty="0">
                <a:solidFill>
                  <a:srgbClr val="FFC000"/>
                </a:solidFill>
                <a:latin typeface="Angsana New" panose="02020603050405020304" pitchFamily="18" charset="-34"/>
                <a:cs typeface="+mj-cs"/>
              </a:rPr>
              <a:t>ยังไม่ทำการบันทึก</a:t>
            </a:r>
          </a:p>
        </p:txBody>
      </p:sp>
      <p:pic>
        <p:nvPicPr>
          <p:cNvPr id="21" name="image246.jpeg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44499" y="5715000"/>
            <a:ext cx="1188720" cy="457200"/>
          </a:xfrm>
          <a:prstGeom prst="rect">
            <a:avLst/>
          </a:prstGeom>
        </p:spPr>
      </p:pic>
      <p:sp>
        <p:nvSpPr>
          <p:cNvPr id="22" name="สี่เหลี่ยมผืนผ้า 21"/>
          <p:cNvSpPr/>
          <p:nvPr/>
        </p:nvSpPr>
        <p:spPr>
          <a:xfrm>
            <a:off x="1905000" y="5715000"/>
            <a:ext cx="47243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400" dirty="0">
                <a:latin typeface="Angsana New" panose="02020603050405020304" pitchFamily="18" charset="-34"/>
                <a:cs typeface="+mj-cs"/>
              </a:rPr>
              <a:t>คัดลอกเส้นทางเดินเรือ</a:t>
            </a:r>
            <a:endParaRPr lang="th-TH" sz="2400" b="1" dirty="0">
              <a:solidFill>
                <a:srgbClr val="FFC000"/>
              </a:solidFill>
              <a:latin typeface="Angsana New" panose="02020603050405020304" pitchFamily="18" charset="-34"/>
              <a:cs typeface="+mj-cs"/>
            </a:endParaRPr>
          </a:p>
        </p:txBody>
      </p:sp>
      <p:pic>
        <p:nvPicPr>
          <p:cNvPr id="23" name="image248.jpeg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5410200" y="4538456"/>
            <a:ext cx="858519" cy="419009"/>
          </a:xfrm>
          <a:prstGeom prst="rect">
            <a:avLst/>
          </a:prstGeom>
        </p:spPr>
      </p:pic>
      <p:sp>
        <p:nvSpPr>
          <p:cNvPr id="24" name="สี่เหลี่ยมผืนผ้า 23"/>
          <p:cNvSpPr/>
          <p:nvPr/>
        </p:nvSpPr>
        <p:spPr>
          <a:xfrm>
            <a:off x="6476999" y="4495800"/>
            <a:ext cx="25145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400" dirty="0">
                <a:latin typeface="Angsana New" panose="02020603050405020304" pitchFamily="18" charset="-34"/>
                <a:cs typeface="+mj-cs"/>
              </a:rPr>
              <a:t>กลับทิศทางเส้นทางเดินเรือ</a:t>
            </a:r>
          </a:p>
        </p:txBody>
      </p:sp>
      <p:pic>
        <p:nvPicPr>
          <p:cNvPr id="25" name="image249.jpeg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5410199" y="5083287"/>
            <a:ext cx="858519" cy="379786"/>
          </a:xfrm>
          <a:prstGeom prst="rect">
            <a:avLst/>
          </a:prstGeom>
        </p:spPr>
      </p:pic>
      <p:sp>
        <p:nvSpPr>
          <p:cNvPr id="26" name="สี่เหลี่ยมผืนผ้า 25"/>
          <p:cNvSpPr/>
          <p:nvPr/>
        </p:nvSpPr>
        <p:spPr>
          <a:xfrm>
            <a:off x="6476999" y="5019171"/>
            <a:ext cx="25145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400" dirty="0">
                <a:latin typeface="Angsana New" panose="02020603050405020304" pitchFamily="18" charset="-34"/>
                <a:cs typeface="+mj-cs"/>
              </a:rPr>
              <a:t>ลบเส้นทางเดินเรือ</a:t>
            </a:r>
          </a:p>
        </p:txBody>
      </p:sp>
      <p:pic>
        <p:nvPicPr>
          <p:cNvPr id="28" name="image250.jpeg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403224" y="6380435"/>
            <a:ext cx="1399542" cy="377643"/>
          </a:xfrm>
          <a:prstGeom prst="rect">
            <a:avLst/>
          </a:prstGeom>
        </p:spPr>
      </p:pic>
      <p:sp>
        <p:nvSpPr>
          <p:cNvPr id="29" name="สี่เหลี่ยมผืนผ้า 28"/>
          <p:cNvSpPr/>
          <p:nvPr/>
        </p:nvSpPr>
        <p:spPr>
          <a:xfrm>
            <a:off x="1905000" y="6288178"/>
            <a:ext cx="5638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400" dirty="0">
                <a:latin typeface="Angsana New" panose="02020603050405020304" pitchFamily="18" charset="-34"/>
                <a:cs typeface="+mj-cs"/>
              </a:rPr>
              <a:t>เชื่อมโยงแผนที่เดินเรือที่เกี่ยวข้องกับเส้นทางเดินเรือที่กำหนด</a:t>
            </a:r>
            <a:endParaRPr lang="th-TH" sz="2400" b="1" dirty="0">
              <a:solidFill>
                <a:srgbClr val="FFC000"/>
              </a:solidFill>
              <a:latin typeface="Angsana New" panose="02020603050405020304" pitchFamily="18" charset="-34"/>
              <a:cs typeface="+mj-cs"/>
            </a:endParaRPr>
          </a:p>
        </p:txBody>
      </p:sp>
      <p:pic>
        <p:nvPicPr>
          <p:cNvPr id="27" name="รูปภาพ 2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399" y="60376"/>
            <a:ext cx="746079" cy="64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15467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สี่เหลี่ยมผืนผ้า 6"/>
          <p:cNvSpPr>
            <a:spLocks noChangeArrowheads="1"/>
          </p:cNvSpPr>
          <p:nvPr/>
        </p:nvSpPr>
        <p:spPr bwMode="auto">
          <a:xfrm>
            <a:off x="325438" y="836613"/>
            <a:ext cx="88201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th-TH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ตารางหัวข้อรายละเอียดเส้นทางเดินเรือ</a:t>
            </a:r>
            <a:endParaRPr lang="th-TH" altLang="th-TH" sz="32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>
              <a:defRPr/>
            </a:pPr>
            <a:r>
              <a:rPr lang="en-US" altLang="th-TH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ngsana New" panose="02020603050405020304" pitchFamily="18" charset="-34"/>
              </a:rPr>
              <a:t>ORCA NAVY </a:t>
            </a:r>
            <a:r>
              <a:rPr lang="en-US" altLang="th-TH" sz="4400" b="1" dirty="0">
                <a:latin typeface="Angsana New" panose="02020603050405020304" pitchFamily="18" charset="-34"/>
              </a:rPr>
              <a:t>G2</a:t>
            </a:r>
            <a:r>
              <a:rPr lang="th-TH" altLang="th-TH" sz="4400" b="1" dirty="0">
                <a:latin typeface="Angsana New" panose="02020603050405020304" pitchFamily="18" charset="-34"/>
              </a:rPr>
              <a:t> </a:t>
            </a:r>
            <a:r>
              <a:rPr lang="en-US" altLang="th-TH" sz="4400" b="1" dirty="0">
                <a:latin typeface="Angsana New" panose="02020603050405020304" pitchFamily="18" charset="-34"/>
              </a:rPr>
              <a:t> </a:t>
            </a:r>
            <a:r>
              <a:rPr lang="th-TH" altLang="th-TH" sz="4400" b="1" dirty="0">
                <a:latin typeface="Angsana New" panose="02020603050405020304" pitchFamily="18" charset="-34"/>
              </a:rPr>
              <a:t>                                </a:t>
            </a:r>
            <a:r>
              <a:rPr lang="th-TH" altLang="th-TH" sz="2400" b="1" dirty="0">
                <a:latin typeface="Angsana New" panose="02020603050405020304" pitchFamily="18" charset="-34"/>
              </a:rPr>
              <a:t>โครงการวิจัยระบบ </a:t>
            </a:r>
            <a:r>
              <a:rPr lang="en-US" altLang="th-TH" sz="2400" b="1" dirty="0">
                <a:latin typeface="Angsana New" panose="02020603050405020304" pitchFamily="18" charset="-34"/>
              </a:rPr>
              <a:t>ECS</a:t>
            </a:r>
            <a:endParaRPr lang="th-TH" altLang="th-TH" sz="2400" b="1" dirty="0">
              <a:latin typeface="Angsana New" panose="02020603050405020304" pitchFamily="18" charset="-34"/>
            </a:endParaRPr>
          </a:p>
        </p:txBody>
      </p:sp>
      <p:pic>
        <p:nvPicPr>
          <p:cNvPr id="27" name="image247.jpe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1279" y="1544499"/>
            <a:ext cx="8700321" cy="5161101"/>
          </a:xfrm>
          <a:prstGeom prst="rect">
            <a:avLst/>
          </a:prstGeom>
        </p:spPr>
      </p:pic>
      <p:pic>
        <p:nvPicPr>
          <p:cNvPr id="5" name="รูปภาพ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399" y="60376"/>
            <a:ext cx="746079" cy="64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63723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สี่เหลี่ยมผืนผ้า 6"/>
          <p:cNvSpPr>
            <a:spLocks noChangeArrowheads="1"/>
          </p:cNvSpPr>
          <p:nvPr/>
        </p:nvSpPr>
        <p:spPr bwMode="auto">
          <a:xfrm>
            <a:off x="0" y="769938"/>
            <a:ext cx="88201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th-TH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แถบการใช้งาน </a:t>
            </a:r>
            <a:r>
              <a:rPr lang="en-US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Planning Mode:</a:t>
            </a:r>
            <a:endParaRPr lang="th-TH" altLang="th-TH" sz="4000" b="1" dirty="0">
              <a:solidFill>
                <a:srgbClr val="00B05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>
              <a:defRPr/>
            </a:pPr>
            <a:r>
              <a:rPr lang="en-US" altLang="th-TH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ngsana New" panose="02020603050405020304" pitchFamily="18" charset="-34"/>
              </a:rPr>
              <a:t>ORCA NAVY </a:t>
            </a:r>
            <a:r>
              <a:rPr lang="en-US" altLang="th-TH" sz="4400" b="1" dirty="0">
                <a:latin typeface="Angsana New" panose="02020603050405020304" pitchFamily="18" charset="-34"/>
              </a:rPr>
              <a:t>G2</a:t>
            </a:r>
            <a:r>
              <a:rPr lang="th-TH" altLang="th-TH" sz="4400" b="1" dirty="0">
                <a:latin typeface="Angsana New" panose="02020603050405020304" pitchFamily="18" charset="-34"/>
              </a:rPr>
              <a:t> </a:t>
            </a:r>
            <a:r>
              <a:rPr lang="en-US" altLang="th-TH" sz="4400" b="1" dirty="0">
                <a:latin typeface="Angsana New" panose="02020603050405020304" pitchFamily="18" charset="-34"/>
              </a:rPr>
              <a:t> </a:t>
            </a:r>
            <a:r>
              <a:rPr lang="th-TH" altLang="th-TH" sz="4400" b="1" dirty="0">
                <a:latin typeface="Angsana New" panose="02020603050405020304" pitchFamily="18" charset="-34"/>
              </a:rPr>
              <a:t>                                </a:t>
            </a:r>
            <a:r>
              <a:rPr lang="th-TH" altLang="th-TH" sz="2400" b="1" dirty="0">
                <a:latin typeface="Angsana New" panose="02020603050405020304" pitchFamily="18" charset="-34"/>
              </a:rPr>
              <a:t>โครงการวิจัยระบบ </a:t>
            </a:r>
            <a:r>
              <a:rPr lang="en-US" altLang="th-TH" sz="2400" b="1" dirty="0">
                <a:latin typeface="Angsana New" panose="02020603050405020304" pitchFamily="18" charset="-34"/>
              </a:rPr>
              <a:t>ECS</a:t>
            </a:r>
            <a:endParaRPr lang="th-TH" altLang="th-TH" sz="2400" b="1" dirty="0">
              <a:latin typeface="Angsana New" panose="02020603050405020304" pitchFamily="18" charset="-34"/>
            </a:endParaRPr>
          </a:p>
        </p:txBody>
      </p:sp>
      <p:grpSp>
        <p:nvGrpSpPr>
          <p:cNvPr id="2" name="กลุ่ม 1"/>
          <p:cNvGrpSpPr/>
          <p:nvPr/>
        </p:nvGrpSpPr>
        <p:grpSpPr>
          <a:xfrm>
            <a:off x="215900" y="1544499"/>
            <a:ext cx="6858000" cy="1859334"/>
            <a:chOff x="838200" y="1417266"/>
            <a:chExt cx="7467600" cy="2265734"/>
          </a:xfrm>
        </p:grpSpPr>
        <p:pic>
          <p:nvPicPr>
            <p:cNvPr id="17412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134" t="50591" r="25243" b="16717"/>
            <a:stretch/>
          </p:blipFill>
          <p:spPr bwMode="auto">
            <a:xfrm>
              <a:off x="838200" y="1417266"/>
              <a:ext cx="7467600" cy="22657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7" name="Rectangle 6"/>
            <p:cNvSpPr/>
            <p:nvPr/>
          </p:nvSpPr>
          <p:spPr>
            <a:xfrm>
              <a:off x="6375400" y="1981200"/>
              <a:ext cx="838200" cy="1447800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 dirty="0"/>
            </a:p>
          </p:txBody>
        </p:sp>
      </p:grpSp>
      <p:sp>
        <p:nvSpPr>
          <p:cNvPr id="10" name="สี่เหลี่ยมผืนผ้า 9"/>
          <p:cNvSpPr/>
          <p:nvPr/>
        </p:nvSpPr>
        <p:spPr>
          <a:xfrm>
            <a:off x="4800600" y="801469"/>
            <a:ext cx="43449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th-TH" sz="36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รัศมีวงเลี้ยว </a:t>
            </a:r>
            <a:r>
              <a:rPr lang="en-US" sz="36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(Turning Radius)</a:t>
            </a:r>
          </a:p>
        </p:txBody>
      </p:sp>
      <p:sp>
        <p:nvSpPr>
          <p:cNvPr id="11" name="สี่เหลี่ยมผืนผ้า 10"/>
          <p:cNvSpPr/>
          <p:nvPr/>
        </p:nvSpPr>
        <p:spPr>
          <a:xfrm>
            <a:off x="66674" y="3420337"/>
            <a:ext cx="907732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th-TH" sz="3200" dirty="0">
                <a:latin typeface="Angsana New" panose="02020603050405020304" pitchFamily="18" charset="-34"/>
                <a:cs typeface="Angsana New" panose="02020603050405020304" pitchFamily="18" charset="-34"/>
              </a:rPr>
              <a:t>ค่าตั้งต้นของระบบคือรัศมี 200 เมตร</a:t>
            </a:r>
            <a:endParaRPr lang="en-US" sz="32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pic>
        <p:nvPicPr>
          <p:cNvPr id="12" name="image190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943100" y="3950268"/>
            <a:ext cx="4509928" cy="2776688"/>
          </a:xfrm>
          <a:prstGeom prst="rect">
            <a:avLst/>
          </a:prstGeom>
        </p:spPr>
      </p:pic>
      <p:pic>
        <p:nvPicPr>
          <p:cNvPr id="13" name="รูปภาพ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399" y="60376"/>
            <a:ext cx="746079" cy="64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07594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สี่เหลี่ยมผืนผ้า 6"/>
          <p:cNvSpPr>
            <a:spLocks noChangeArrowheads="1"/>
          </p:cNvSpPr>
          <p:nvPr/>
        </p:nvSpPr>
        <p:spPr bwMode="auto">
          <a:xfrm>
            <a:off x="0" y="769938"/>
            <a:ext cx="88201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th-TH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แถบการใช้งาน </a:t>
            </a:r>
            <a:r>
              <a:rPr lang="en-US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Planning Mode:</a:t>
            </a:r>
            <a:endParaRPr lang="th-TH" altLang="th-TH" sz="4000" b="1" dirty="0">
              <a:solidFill>
                <a:srgbClr val="00B05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>
              <a:defRPr/>
            </a:pPr>
            <a:r>
              <a:rPr lang="en-US" altLang="th-TH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ngsana New" panose="02020603050405020304" pitchFamily="18" charset="-34"/>
              </a:rPr>
              <a:t>ORCA NAVY </a:t>
            </a:r>
            <a:r>
              <a:rPr lang="en-US" altLang="th-TH" sz="4400" b="1" dirty="0">
                <a:latin typeface="Angsana New" panose="02020603050405020304" pitchFamily="18" charset="-34"/>
              </a:rPr>
              <a:t>G2</a:t>
            </a:r>
            <a:r>
              <a:rPr lang="th-TH" altLang="th-TH" sz="4400" b="1" dirty="0">
                <a:latin typeface="Angsana New" panose="02020603050405020304" pitchFamily="18" charset="-34"/>
              </a:rPr>
              <a:t> </a:t>
            </a:r>
            <a:r>
              <a:rPr lang="en-US" altLang="th-TH" sz="4400" b="1" dirty="0">
                <a:latin typeface="Angsana New" panose="02020603050405020304" pitchFamily="18" charset="-34"/>
              </a:rPr>
              <a:t> </a:t>
            </a:r>
            <a:r>
              <a:rPr lang="th-TH" altLang="th-TH" sz="4400" b="1" dirty="0">
                <a:latin typeface="Angsana New" panose="02020603050405020304" pitchFamily="18" charset="-34"/>
              </a:rPr>
              <a:t>                                </a:t>
            </a:r>
            <a:r>
              <a:rPr lang="th-TH" altLang="th-TH" sz="2400" b="1" dirty="0">
                <a:latin typeface="Angsana New" panose="02020603050405020304" pitchFamily="18" charset="-34"/>
              </a:rPr>
              <a:t>โครงการวิจัยระบบ </a:t>
            </a:r>
            <a:r>
              <a:rPr lang="en-US" altLang="th-TH" sz="2400" b="1" dirty="0">
                <a:latin typeface="Angsana New" panose="02020603050405020304" pitchFamily="18" charset="-34"/>
              </a:rPr>
              <a:t>ECS</a:t>
            </a:r>
            <a:endParaRPr lang="th-TH" altLang="th-TH" sz="2400" b="1" dirty="0">
              <a:latin typeface="Angsana New" panose="02020603050405020304" pitchFamily="18" charset="-34"/>
            </a:endParaRPr>
          </a:p>
        </p:txBody>
      </p:sp>
      <p:sp>
        <p:nvSpPr>
          <p:cNvPr id="10" name="สี่เหลี่ยมผืนผ้า 9"/>
          <p:cNvSpPr/>
          <p:nvPr/>
        </p:nvSpPr>
        <p:spPr>
          <a:xfrm>
            <a:off x="4800600" y="801469"/>
            <a:ext cx="43449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th-TH" sz="36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รัศมีวงเลี้ยว </a:t>
            </a:r>
            <a:r>
              <a:rPr lang="en-US" sz="36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(Turning Radius)</a:t>
            </a:r>
          </a:p>
        </p:txBody>
      </p:sp>
      <p:sp>
        <p:nvSpPr>
          <p:cNvPr id="11" name="สี่เหลี่ยมผืนผ้า 10"/>
          <p:cNvSpPr/>
          <p:nvPr/>
        </p:nvSpPr>
        <p:spPr>
          <a:xfrm>
            <a:off x="68263" y="1515337"/>
            <a:ext cx="907732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th-TH" sz="3200" dirty="0">
                <a:latin typeface="Angsana New" panose="02020603050405020304" pitchFamily="18" charset="-34"/>
                <a:cs typeface="Angsana New" panose="02020603050405020304" pitchFamily="18" charset="-34"/>
              </a:rPr>
              <a:t>หากรัศมีวงเลี้ยวแคบเกินไประบบจะระบุว่าจุดเลี้ยวนั้นมีอันตรายต่อการเดินเรือ</a:t>
            </a:r>
            <a:endParaRPr lang="en-US" sz="32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pic>
        <p:nvPicPr>
          <p:cNvPr id="13" name="image191.jpe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400" y="2100112"/>
            <a:ext cx="5356632" cy="3233888"/>
          </a:xfrm>
          <a:prstGeom prst="rect">
            <a:avLst/>
          </a:prstGeom>
        </p:spPr>
      </p:pic>
      <p:pic>
        <p:nvPicPr>
          <p:cNvPr id="14" name="image192.png" descr="C:\Users\marius.herzig\Desktop\docu\eGlobeG2\version 2.0\safety check legend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791200" y="2100112"/>
            <a:ext cx="3186430" cy="3233888"/>
          </a:xfrm>
          <a:prstGeom prst="rect">
            <a:avLst/>
          </a:prstGeom>
        </p:spPr>
      </p:pic>
      <p:pic>
        <p:nvPicPr>
          <p:cNvPr id="15" name="image193.png" descr="C:\Users\marius.herzig\Pictures\turningradiusconfirmatinowindowblock.PN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447800" y="5486400"/>
            <a:ext cx="4495800" cy="1219200"/>
          </a:xfrm>
          <a:prstGeom prst="rect">
            <a:avLst/>
          </a:prstGeom>
        </p:spPr>
      </p:pic>
      <p:pic>
        <p:nvPicPr>
          <p:cNvPr id="9" name="รูปภาพ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399" y="60376"/>
            <a:ext cx="746079" cy="64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23763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สี่เหลี่ยมผืนผ้า 6"/>
          <p:cNvSpPr>
            <a:spLocks noChangeArrowheads="1"/>
          </p:cNvSpPr>
          <p:nvPr/>
        </p:nvSpPr>
        <p:spPr bwMode="auto">
          <a:xfrm>
            <a:off x="0" y="769938"/>
            <a:ext cx="88201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User Charts : </a:t>
            </a:r>
            <a:r>
              <a:rPr lang="th-TH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การเพิ่มเติมข้อมูลลงในแผนที่โดยผู้ใช้งาน</a:t>
            </a: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>
              <a:defRPr/>
            </a:pPr>
            <a:r>
              <a:rPr lang="en-US" altLang="th-TH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ngsana New" panose="02020603050405020304" pitchFamily="18" charset="-34"/>
              </a:rPr>
              <a:t>ORCA NAVY </a:t>
            </a:r>
            <a:r>
              <a:rPr lang="en-US" altLang="th-TH" sz="4400" b="1" dirty="0">
                <a:latin typeface="Angsana New" panose="02020603050405020304" pitchFamily="18" charset="-34"/>
              </a:rPr>
              <a:t>G2</a:t>
            </a:r>
            <a:r>
              <a:rPr lang="th-TH" altLang="th-TH" sz="4400" b="1" dirty="0">
                <a:latin typeface="Angsana New" panose="02020603050405020304" pitchFamily="18" charset="-34"/>
              </a:rPr>
              <a:t> </a:t>
            </a:r>
            <a:r>
              <a:rPr lang="en-US" altLang="th-TH" sz="4400" b="1" dirty="0">
                <a:latin typeface="Angsana New" panose="02020603050405020304" pitchFamily="18" charset="-34"/>
              </a:rPr>
              <a:t> </a:t>
            </a:r>
            <a:r>
              <a:rPr lang="th-TH" altLang="th-TH" sz="4400" b="1" dirty="0">
                <a:latin typeface="Angsana New" panose="02020603050405020304" pitchFamily="18" charset="-34"/>
              </a:rPr>
              <a:t>                                </a:t>
            </a:r>
            <a:r>
              <a:rPr lang="th-TH" altLang="th-TH" sz="2400" b="1" dirty="0">
                <a:latin typeface="Angsana New" panose="02020603050405020304" pitchFamily="18" charset="-34"/>
              </a:rPr>
              <a:t>โครงการวิจัยระบบ </a:t>
            </a:r>
            <a:r>
              <a:rPr lang="en-US" altLang="th-TH" sz="2400" b="1" dirty="0">
                <a:latin typeface="Angsana New" panose="02020603050405020304" pitchFamily="18" charset="-34"/>
              </a:rPr>
              <a:t>ECS</a:t>
            </a:r>
            <a:endParaRPr lang="th-TH" altLang="th-TH" sz="2400" b="1" dirty="0">
              <a:latin typeface="Angsana New" panose="02020603050405020304" pitchFamily="18" charset="-34"/>
            </a:endParaRPr>
          </a:p>
        </p:txBody>
      </p:sp>
      <p:sp>
        <p:nvSpPr>
          <p:cNvPr id="11" name="สี่เหลี่ยมผืนผ้า 10"/>
          <p:cNvSpPr/>
          <p:nvPr/>
        </p:nvSpPr>
        <p:spPr>
          <a:xfrm>
            <a:off x="68263" y="1371600"/>
            <a:ext cx="907732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th-TH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ข้อมูลนี้เป็นไฟล์ซ้อนทับลงบนแผนที่และสามารถแสดงผลตามเส้นทางที่เกี่ยวข้องได้</a:t>
            </a:r>
            <a:endParaRPr lang="en-US" sz="28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pic>
        <p:nvPicPr>
          <p:cNvPr id="9" name="image269.jpe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60201" y="1981200"/>
            <a:ext cx="8023597" cy="4505980"/>
          </a:xfrm>
          <a:prstGeom prst="rect">
            <a:avLst/>
          </a:prstGeom>
        </p:spPr>
      </p:pic>
      <p:sp>
        <p:nvSpPr>
          <p:cNvPr id="12" name="Rectangle 6"/>
          <p:cNvSpPr/>
          <p:nvPr/>
        </p:nvSpPr>
        <p:spPr>
          <a:xfrm>
            <a:off x="914400" y="3962401"/>
            <a:ext cx="769776" cy="4572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/>
          </a:p>
        </p:txBody>
      </p:sp>
      <p:sp>
        <p:nvSpPr>
          <p:cNvPr id="16" name="Rectangle 6"/>
          <p:cNvSpPr/>
          <p:nvPr/>
        </p:nvSpPr>
        <p:spPr>
          <a:xfrm>
            <a:off x="2590800" y="6096000"/>
            <a:ext cx="769776" cy="4572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/>
          </a:p>
        </p:txBody>
      </p:sp>
      <p:pic>
        <p:nvPicPr>
          <p:cNvPr id="8" name="รูปภาพ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399" y="60376"/>
            <a:ext cx="746079" cy="64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93215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สี่เหลี่ยมผืนผ้า 6"/>
          <p:cNvSpPr>
            <a:spLocks noChangeArrowheads="1"/>
          </p:cNvSpPr>
          <p:nvPr/>
        </p:nvSpPr>
        <p:spPr bwMode="auto">
          <a:xfrm>
            <a:off x="0" y="769938"/>
            <a:ext cx="88201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User Charts : </a:t>
            </a:r>
            <a:r>
              <a:rPr lang="th-TH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การเพิ่มเติมข้อมูลลงในแผนที่โดยผู้ใช้งาน</a:t>
            </a: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>
              <a:defRPr/>
            </a:pPr>
            <a:r>
              <a:rPr lang="en-US" altLang="th-TH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ngsana New" panose="02020603050405020304" pitchFamily="18" charset="-34"/>
              </a:rPr>
              <a:t>ORCA NAVY </a:t>
            </a:r>
            <a:r>
              <a:rPr lang="en-US" altLang="th-TH" sz="4400" b="1" dirty="0">
                <a:latin typeface="Angsana New" panose="02020603050405020304" pitchFamily="18" charset="-34"/>
              </a:rPr>
              <a:t>G2</a:t>
            </a:r>
            <a:r>
              <a:rPr lang="th-TH" altLang="th-TH" sz="4400" b="1" dirty="0">
                <a:latin typeface="Angsana New" panose="02020603050405020304" pitchFamily="18" charset="-34"/>
              </a:rPr>
              <a:t> </a:t>
            </a:r>
            <a:r>
              <a:rPr lang="en-US" altLang="th-TH" sz="4400" b="1" dirty="0">
                <a:latin typeface="Angsana New" panose="02020603050405020304" pitchFamily="18" charset="-34"/>
              </a:rPr>
              <a:t> </a:t>
            </a:r>
            <a:r>
              <a:rPr lang="th-TH" altLang="th-TH" sz="4400" b="1" dirty="0">
                <a:latin typeface="Angsana New" panose="02020603050405020304" pitchFamily="18" charset="-34"/>
              </a:rPr>
              <a:t>                                </a:t>
            </a:r>
            <a:r>
              <a:rPr lang="th-TH" altLang="th-TH" sz="2400" b="1" dirty="0">
                <a:latin typeface="Angsana New" panose="02020603050405020304" pitchFamily="18" charset="-34"/>
              </a:rPr>
              <a:t>โครงการวิจัยระบบ </a:t>
            </a:r>
            <a:r>
              <a:rPr lang="en-US" altLang="th-TH" sz="2400" b="1" dirty="0">
                <a:latin typeface="Angsana New" panose="02020603050405020304" pitchFamily="18" charset="-34"/>
              </a:rPr>
              <a:t>ECS</a:t>
            </a:r>
            <a:endParaRPr lang="th-TH" altLang="th-TH" sz="2400" b="1" dirty="0">
              <a:latin typeface="Angsana New" panose="02020603050405020304" pitchFamily="18" charset="-34"/>
            </a:endParaRPr>
          </a:p>
        </p:txBody>
      </p:sp>
      <p:sp>
        <p:nvSpPr>
          <p:cNvPr id="11" name="สี่เหลี่ยมผืนผ้า 10"/>
          <p:cNvSpPr/>
          <p:nvPr/>
        </p:nvSpPr>
        <p:spPr>
          <a:xfrm>
            <a:off x="68263" y="1371600"/>
            <a:ext cx="907732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th-TH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ข้อมูลนี้เป็นไฟล์ซ้อนทับลงบนแผนที่และสามารถแสดงผลตามเส้นทางที่เกี่ยวข้องได้</a:t>
            </a:r>
            <a:endParaRPr lang="en-US" sz="28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pic>
        <p:nvPicPr>
          <p:cNvPr id="9" name="image269.jpeg"/>
          <p:cNvPicPr/>
          <p:nvPr/>
        </p:nvPicPr>
        <p:blipFill rotWithShape="1">
          <a:blip r:embed="rId2" cstate="print"/>
          <a:srcRect t="47914" r="9638"/>
          <a:stretch/>
        </p:blipFill>
        <p:spPr>
          <a:xfrm>
            <a:off x="454025" y="1920220"/>
            <a:ext cx="7250299" cy="2346980"/>
          </a:xfrm>
          <a:prstGeom prst="rect">
            <a:avLst/>
          </a:prstGeom>
        </p:spPr>
      </p:pic>
      <p:pic>
        <p:nvPicPr>
          <p:cNvPr id="7" name="image270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54025" y="4529771"/>
            <a:ext cx="2076450" cy="1204595"/>
          </a:xfrm>
          <a:prstGeom prst="rect">
            <a:avLst/>
          </a:prstGeom>
        </p:spPr>
      </p:pic>
      <p:pic>
        <p:nvPicPr>
          <p:cNvPr id="8" name="image271.pn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711767" y="4529135"/>
            <a:ext cx="3400425" cy="1076008"/>
          </a:xfrm>
          <a:prstGeom prst="rect">
            <a:avLst/>
          </a:prstGeom>
        </p:spPr>
      </p:pic>
      <p:pic>
        <p:nvPicPr>
          <p:cNvPr id="10" name="image272.jpe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324600" y="4529771"/>
            <a:ext cx="1779905" cy="1471295"/>
          </a:xfrm>
          <a:prstGeom prst="rect">
            <a:avLst/>
          </a:prstGeom>
        </p:spPr>
      </p:pic>
      <p:pic>
        <p:nvPicPr>
          <p:cNvPr id="13" name="image275.png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711767" y="5734366"/>
            <a:ext cx="3400425" cy="873760"/>
          </a:xfrm>
          <a:prstGeom prst="rect">
            <a:avLst/>
          </a:prstGeom>
        </p:spPr>
      </p:pic>
      <p:pic>
        <p:nvPicPr>
          <p:cNvPr id="12" name="รูปภาพ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399" y="60376"/>
            <a:ext cx="746079" cy="64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85687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สี่เหลี่ยมผืนผ้า 6"/>
          <p:cNvSpPr>
            <a:spLocks noChangeArrowheads="1"/>
          </p:cNvSpPr>
          <p:nvPr/>
        </p:nvSpPr>
        <p:spPr bwMode="auto">
          <a:xfrm>
            <a:off x="0" y="769938"/>
            <a:ext cx="88201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User Charts : </a:t>
            </a:r>
            <a:r>
              <a:rPr lang="th-TH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การเพิ่มเติมข้อมูลลงในแผนที่โดยผู้ใช้งาน</a:t>
            </a: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>
              <a:defRPr/>
            </a:pPr>
            <a:r>
              <a:rPr lang="en-US" altLang="th-TH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ngsana New" panose="02020603050405020304" pitchFamily="18" charset="-34"/>
              </a:rPr>
              <a:t>ORCA NAVY </a:t>
            </a:r>
            <a:r>
              <a:rPr lang="en-US" altLang="th-TH" sz="4400" b="1" dirty="0">
                <a:latin typeface="Angsana New" panose="02020603050405020304" pitchFamily="18" charset="-34"/>
              </a:rPr>
              <a:t>G2</a:t>
            </a:r>
            <a:r>
              <a:rPr lang="th-TH" altLang="th-TH" sz="4400" b="1" dirty="0">
                <a:latin typeface="Angsana New" panose="02020603050405020304" pitchFamily="18" charset="-34"/>
              </a:rPr>
              <a:t> </a:t>
            </a:r>
            <a:r>
              <a:rPr lang="en-US" altLang="th-TH" sz="4400" b="1" dirty="0">
                <a:latin typeface="Angsana New" panose="02020603050405020304" pitchFamily="18" charset="-34"/>
              </a:rPr>
              <a:t> </a:t>
            </a:r>
            <a:r>
              <a:rPr lang="th-TH" altLang="th-TH" sz="4400" b="1" dirty="0">
                <a:latin typeface="Angsana New" panose="02020603050405020304" pitchFamily="18" charset="-34"/>
              </a:rPr>
              <a:t>                                </a:t>
            </a:r>
            <a:r>
              <a:rPr lang="th-TH" altLang="th-TH" sz="2400" b="1" dirty="0">
                <a:latin typeface="Angsana New" panose="02020603050405020304" pitchFamily="18" charset="-34"/>
              </a:rPr>
              <a:t>โครงการวิจัยระบบ </a:t>
            </a:r>
            <a:r>
              <a:rPr lang="en-US" altLang="th-TH" sz="2400" b="1" dirty="0">
                <a:latin typeface="Angsana New" panose="02020603050405020304" pitchFamily="18" charset="-34"/>
              </a:rPr>
              <a:t>ECS</a:t>
            </a:r>
            <a:endParaRPr lang="th-TH" altLang="th-TH" sz="2400" b="1" dirty="0">
              <a:latin typeface="Angsana New" panose="02020603050405020304" pitchFamily="18" charset="-34"/>
            </a:endParaRPr>
          </a:p>
        </p:txBody>
      </p:sp>
      <p:sp>
        <p:nvSpPr>
          <p:cNvPr id="11" name="สี่เหลี่ยมผืนผ้า 10"/>
          <p:cNvSpPr/>
          <p:nvPr/>
        </p:nvSpPr>
        <p:spPr>
          <a:xfrm>
            <a:off x="2652713" y="1863129"/>
            <a:ext cx="328453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th-TH" sz="2400" dirty="0">
                <a:latin typeface="Angsana New" panose="02020603050405020304" pitchFamily="18" charset="-34"/>
                <a:cs typeface="+mj-cs"/>
              </a:rPr>
              <a:t>ชื่อของวัตถุ(จะแสดงอยู่ข้างวัตถุ)</a:t>
            </a:r>
            <a:endParaRPr lang="en-US" sz="2400" dirty="0">
              <a:latin typeface="Angsana New" panose="02020603050405020304" pitchFamily="18" charset="-34"/>
              <a:cs typeface="+mj-cs"/>
            </a:endParaRPr>
          </a:p>
        </p:txBody>
      </p:sp>
      <p:pic>
        <p:nvPicPr>
          <p:cNvPr id="9" name="image269.jpeg"/>
          <p:cNvPicPr/>
          <p:nvPr/>
        </p:nvPicPr>
        <p:blipFill rotWithShape="1">
          <a:blip r:embed="rId2" cstate="print"/>
          <a:srcRect l="36760" t="61105" r="11324" b="8455"/>
          <a:stretch/>
        </p:blipFill>
        <p:spPr>
          <a:xfrm>
            <a:off x="1216378" y="2971800"/>
            <a:ext cx="6711244" cy="2209800"/>
          </a:xfrm>
          <a:prstGeom prst="rect">
            <a:avLst/>
          </a:prstGeom>
        </p:spPr>
      </p:pic>
      <p:sp>
        <p:nvSpPr>
          <p:cNvPr id="12" name="สี่เหลี่ยมผืนผ้า 11"/>
          <p:cNvSpPr/>
          <p:nvPr/>
        </p:nvSpPr>
        <p:spPr>
          <a:xfrm>
            <a:off x="304800" y="2324794"/>
            <a:ext cx="207486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th-TH" sz="2400" dirty="0">
                <a:latin typeface="Angsana New" panose="02020603050405020304" pitchFamily="18" charset="-34"/>
                <a:cs typeface="+mj-cs"/>
              </a:rPr>
              <a:t>คำอธิบายเพิ่มเติม</a:t>
            </a:r>
            <a:endParaRPr lang="en-US" sz="2400" dirty="0">
              <a:latin typeface="Angsana New" panose="02020603050405020304" pitchFamily="18" charset="-34"/>
              <a:cs typeface="+mj-cs"/>
            </a:endParaRPr>
          </a:p>
        </p:txBody>
      </p:sp>
      <p:sp>
        <p:nvSpPr>
          <p:cNvPr id="14" name="สี่เหลี่ยมผืนผ้า 13"/>
          <p:cNvSpPr/>
          <p:nvPr/>
        </p:nvSpPr>
        <p:spPr>
          <a:xfrm>
            <a:off x="5638800" y="2209800"/>
            <a:ext cx="2971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th-TH" sz="2400" dirty="0">
                <a:latin typeface="Angsana New" panose="02020603050405020304" pitchFamily="18" charset="-34"/>
                <a:cs typeface="+mj-cs"/>
              </a:rPr>
              <a:t>สถานะความปลอดภัยของวัตถุ</a:t>
            </a:r>
            <a:endParaRPr lang="en-US" sz="2400" dirty="0">
              <a:latin typeface="Angsana New" panose="02020603050405020304" pitchFamily="18" charset="-34"/>
              <a:cs typeface="+mj-cs"/>
            </a:endParaRPr>
          </a:p>
        </p:txBody>
      </p:sp>
      <p:sp>
        <p:nvSpPr>
          <p:cNvPr id="15" name="สี่เหลี่ยมผืนผ้า 14"/>
          <p:cNvSpPr/>
          <p:nvPr/>
        </p:nvSpPr>
        <p:spPr>
          <a:xfrm>
            <a:off x="2070100" y="5740400"/>
            <a:ext cx="401955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th-TH" sz="2400" dirty="0">
                <a:latin typeface="Angsana New" panose="02020603050405020304" pitchFamily="18" charset="-34"/>
                <a:cs typeface="+mj-cs"/>
              </a:rPr>
              <a:t>เลือกค่าคุณลักษณะที่กำหนดนี้ให้กับวัตถุที่จะกำหนดเพิ่มต่อไป</a:t>
            </a:r>
            <a:endParaRPr lang="en-US" sz="2400" dirty="0">
              <a:latin typeface="Angsana New" panose="02020603050405020304" pitchFamily="18" charset="-34"/>
              <a:cs typeface="+mj-cs"/>
            </a:endParaRPr>
          </a:p>
        </p:txBody>
      </p:sp>
      <p:sp>
        <p:nvSpPr>
          <p:cNvPr id="16" name="สี่เหลี่ยมผืนผ้า 15"/>
          <p:cNvSpPr/>
          <p:nvPr/>
        </p:nvSpPr>
        <p:spPr>
          <a:xfrm>
            <a:off x="5937250" y="5799266"/>
            <a:ext cx="28829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th-TH" sz="2400" dirty="0">
                <a:latin typeface="Angsana New" panose="02020603050405020304" pitchFamily="18" charset="-34"/>
                <a:cs typeface="+mj-cs"/>
              </a:rPr>
              <a:t>ใช้ร่วมคำนวณระยะทาง</a:t>
            </a:r>
            <a:endParaRPr lang="en-US" sz="2400" dirty="0">
              <a:latin typeface="Angsana New" panose="02020603050405020304" pitchFamily="18" charset="-34"/>
              <a:cs typeface="+mj-cs"/>
            </a:endParaRPr>
          </a:p>
        </p:txBody>
      </p:sp>
      <p:sp>
        <p:nvSpPr>
          <p:cNvPr id="17" name="สี่เหลี่ยมผืนผ้า 16"/>
          <p:cNvSpPr/>
          <p:nvPr/>
        </p:nvSpPr>
        <p:spPr>
          <a:xfrm>
            <a:off x="0" y="5509567"/>
            <a:ext cx="207486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th-TH" sz="2400" dirty="0">
                <a:latin typeface="Angsana New" panose="02020603050405020304" pitchFamily="18" charset="-34"/>
                <a:cs typeface="+mj-cs"/>
              </a:rPr>
              <a:t>กำหนดสีให้กับวัตถุ</a:t>
            </a:r>
            <a:endParaRPr lang="en-US" sz="2400" dirty="0">
              <a:latin typeface="Angsana New" panose="02020603050405020304" pitchFamily="18" charset="-34"/>
              <a:cs typeface="+mj-cs"/>
            </a:endParaRPr>
          </a:p>
        </p:txBody>
      </p:sp>
      <p:cxnSp>
        <p:nvCxnSpPr>
          <p:cNvPr id="18" name="ลูกศรเชื่อมต่อแบบตรง 17"/>
          <p:cNvCxnSpPr/>
          <p:nvPr/>
        </p:nvCxnSpPr>
        <p:spPr>
          <a:xfrm flipV="1">
            <a:off x="3581400" y="2209800"/>
            <a:ext cx="152400" cy="10668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ลูกศรเชื่อมต่อแบบตรง 18"/>
          <p:cNvCxnSpPr/>
          <p:nvPr/>
        </p:nvCxnSpPr>
        <p:spPr>
          <a:xfrm flipH="1" flipV="1">
            <a:off x="1216378" y="2743200"/>
            <a:ext cx="1436335" cy="111005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ลูกศรเชื่อมต่อแบบตรง 19"/>
          <p:cNvCxnSpPr/>
          <p:nvPr/>
        </p:nvCxnSpPr>
        <p:spPr>
          <a:xfrm flipV="1">
            <a:off x="5861050" y="2671465"/>
            <a:ext cx="311150" cy="5334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ลูกศรเชื่อมต่อแบบตรง 21"/>
          <p:cNvCxnSpPr/>
          <p:nvPr/>
        </p:nvCxnSpPr>
        <p:spPr>
          <a:xfrm>
            <a:off x="5483225" y="5029200"/>
            <a:ext cx="1069975" cy="77006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ลูกศรเชื่อมต่อแบบตรง 23"/>
          <p:cNvCxnSpPr/>
          <p:nvPr/>
        </p:nvCxnSpPr>
        <p:spPr>
          <a:xfrm>
            <a:off x="3044824" y="5029200"/>
            <a:ext cx="534988" cy="77006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ลูกศรเชื่อมต่อแบบตรง 24"/>
          <p:cNvCxnSpPr/>
          <p:nvPr/>
        </p:nvCxnSpPr>
        <p:spPr>
          <a:xfrm flipH="1">
            <a:off x="1216378" y="4606067"/>
            <a:ext cx="1163284" cy="9035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รูปภาพ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399" y="60376"/>
            <a:ext cx="746079" cy="64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18218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สี่เหลี่ยมผืนผ้า 6"/>
          <p:cNvSpPr>
            <a:spLocks noChangeArrowheads="1"/>
          </p:cNvSpPr>
          <p:nvPr/>
        </p:nvSpPr>
        <p:spPr bwMode="auto">
          <a:xfrm>
            <a:off x="0" y="769938"/>
            <a:ext cx="88201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User Charts : </a:t>
            </a:r>
            <a:r>
              <a:rPr lang="th-TH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การเพิ่มเติมข้อมูลลงในแผนที่โดยผู้ใช้งาน</a:t>
            </a: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>
              <a:defRPr/>
            </a:pPr>
            <a:r>
              <a:rPr lang="en-US" altLang="th-TH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ngsana New" panose="02020603050405020304" pitchFamily="18" charset="-34"/>
              </a:rPr>
              <a:t>ORCA NAVY </a:t>
            </a:r>
            <a:r>
              <a:rPr lang="en-US" altLang="th-TH" sz="4400" b="1" dirty="0">
                <a:latin typeface="Angsana New" panose="02020603050405020304" pitchFamily="18" charset="-34"/>
              </a:rPr>
              <a:t>G2</a:t>
            </a:r>
            <a:r>
              <a:rPr lang="th-TH" altLang="th-TH" sz="4400" b="1" dirty="0">
                <a:latin typeface="Angsana New" panose="02020603050405020304" pitchFamily="18" charset="-34"/>
              </a:rPr>
              <a:t> </a:t>
            </a:r>
            <a:r>
              <a:rPr lang="en-US" altLang="th-TH" sz="4400" b="1" dirty="0">
                <a:latin typeface="Angsana New" panose="02020603050405020304" pitchFamily="18" charset="-34"/>
              </a:rPr>
              <a:t> </a:t>
            </a:r>
            <a:r>
              <a:rPr lang="th-TH" altLang="th-TH" sz="4400" b="1" dirty="0">
                <a:latin typeface="Angsana New" panose="02020603050405020304" pitchFamily="18" charset="-34"/>
              </a:rPr>
              <a:t>                                </a:t>
            </a:r>
            <a:r>
              <a:rPr lang="th-TH" altLang="th-TH" sz="2400" b="1" dirty="0">
                <a:latin typeface="Angsana New" panose="02020603050405020304" pitchFamily="18" charset="-34"/>
              </a:rPr>
              <a:t>โครงการวิจัยระบบ </a:t>
            </a:r>
            <a:r>
              <a:rPr lang="en-US" altLang="th-TH" sz="2400" b="1" dirty="0">
                <a:latin typeface="Angsana New" panose="02020603050405020304" pitchFamily="18" charset="-34"/>
              </a:rPr>
              <a:t>ECS</a:t>
            </a:r>
            <a:endParaRPr lang="th-TH" altLang="th-TH" sz="2400" b="1" dirty="0">
              <a:latin typeface="Angsana New" panose="02020603050405020304" pitchFamily="18" charset="-34"/>
            </a:endParaRPr>
          </a:p>
        </p:txBody>
      </p:sp>
      <p:pic>
        <p:nvPicPr>
          <p:cNvPr id="7" name="image270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4960" y="1676400"/>
            <a:ext cx="3971745" cy="2304098"/>
          </a:xfrm>
          <a:prstGeom prst="rect">
            <a:avLst/>
          </a:prstGeom>
        </p:spPr>
      </p:pic>
      <p:pic>
        <p:nvPicPr>
          <p:cNvPr id="12" name="image283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371975" y="1541324"/>
            <a:ext cx="1977067" cy="2065476"/>
          </a:xfrm>
          <a:prstGeom prst="rect">
            <a:avLst/>
          </a:prstGeom>
        </p:spPr>
      </p:pic>
      <p:pic>
        <p:nvPicPr>
          <p:cNvPr id="14" name="image284.pn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629400" y="3182709"/>
            <a:ext cx="2379980" cy="1166495"/>
          </a:xfrm>
          <a:prstGeom prst="rect">
            <a:avLst/>
          </a:prstGeom>
        </p:spPr>
      </p:pic>
      <p:pic>
        <p:nvPicPr>
          <p:cNvPr id="15" name="image285.pn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90600" y="4190999"/>
            <a:ext cx="4118610" cy="2486025"/>
          </a:xfrm>
          <a:prstGeom prst="rect">
            <a:avLst/>
          </a:prstGeom>
        </p:spPr>
      </p:pic>
      <p:cxnSp>
        <p:nvCxnSpPr>
          <p:cNvPr id="3" name="ลูกศรเชื่อมต่อแบบตรง 2"/>
          <p:cNvCxnSpPr/>
          <p:nvPr/>
        </p:nvCxnSpPr>
        <p:spPr>
          <a:xfrm>
            <a:off x="6019800" y="1828800"/>
            <a:ext cx="1371600" cy="12192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ลูกศรเชื่อมต่อแบบตรง 15"/>
          <p:cNvCxnSpPr/>
          <p:nvPr/>
        </p:nvCxnSpPr>
        <p:spPr>
          <a:xfrm flipH="1">
            <a:off x="4876801" y="2888298"/>
            <a:ext cx="1" cy="122650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ตัวเชื่อมต่อตรง 16"/>
          <p:cNvCxnSpPr/>
          <p:nvPr/>
        </p:nvCxnSpPr>
        <p:spPr>
          <a:xfrm flipV="1">
            <a:off x="2209800" y="1541324"/>
            <a:ext cx="2162175" cy="112567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ตัวเชื่อมต่อตรง 18"/>
          <p:cNvCxnSpPr/>
          <p:nvPr/>
        </p:nvCxnSpPr>
        <p:spPr>
          <a:xfrm>
            <a:off x="2130832" y="2888298"/>
            <a:ext cx="2279243" cy="71850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สี่เหลี่ยมผืนผ้า 21"/>
          <p:cNvSpPr/>
          <p:nvPr/>
        </p:nvSpPr>
        <p:spPr>
          <a:xfrm>
            <a:off x="5360508" y="5638800"/>
            <a:ext cx="364887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dirty="0">
                <a:latin typeface="Angsana New" panose="02020603050405020304" pitchFamily="18" charset="-34"/>
                <a:cs typeface="+mj-cs"/>
              </a:rPr>
              <a:t>ไฟล์ที่รองรับ</a:t>
            </a:r>
          </a:p>
          <a:p>
            <a:r>
              <a:rPr lang="th-TH" dirty="0">
                <a:latin typeface="Angsana New" panose="02020603050405020304" pitchFamily="18" charset="-34"/>
                <a:cs typeface="+mj-cs"/>
              </a:rPr>
              <a:t>*.</a:t>
            </a:r>
            <a:r>
              <a:rPr lang="en-US" dirty="0">
                <a:latin typeface="Angsana New" panose="02020603050405020304" pitchFamily="18" charset="-34"/>
                <a:cs typeface="+mj-cs"/>
              </a:rPr>
              <a:t>txt, </a:t>
            </a:r>
            <a:r>
              <a:rPr lang="th-TH" dirty="0">
                <a:latin typeface="Angsana New" panose="02020603050405020304" pitchFamily="18" charset="-34"/>
                <a:cs typeface="+mj-cs"/>
              </a:rPr>
              <a:t>*.</a:t>
            </a:r>
            <a:r>
              <a:rPr lang="en-US" dirty="0">
                <a:latin typeface="Angsana New" panose="02020603050405020304" pitchFamily="18" charset="-34"/>
                <a:cs typeface="+mj-cs"/>
              </a:rPr>
              <a:t>bmp, </a:t>
            </a:r>
            <a:r>
              <a:rPr lang="th-TH" dirty="0">
                <a:latin typeface="Angsana New" panose="02020603050405020304" pitchFamily="18" charset="-34"/>
                <a:cs typeface="+mj-cs"/>
              </a:rPr>
              <a:t>*.</a:t>
            </a:r>
            <a:r>
              <a:rPr lang="en-US" dirty="0">
                <a:latin typeface="Angsana New" panose="02020603050405020304" pitchFamily="18" charset="-34"/>
                <a:cs typeface="+mj-cs"/>
              </a:rPr>
              <a:t>jpeg, </a:t>
            </a:r>
            <a:r>
              <a:rPr lang="th-TH" dirty="0">
                <a:latin typeface="Angsana New" panose="02020603050405020304" pitchFamily="18" charset="-34"/>
                <a:cs typeface="+mj-cs"/>
              </a:rPr>
              <a:t>*.</a:t>
            </a:r>
            <a:r>
              <a:rPr lang="en-US" dirty="0">
                <a:latin typeface="Angsana New" panose="02020603050405020304" pitchFamily="18" charset="-34"/>
                <a:cs typeface="+mj-cs"/>
              </a:rPr>
              <a:t>jpg, </a:t>
            </a:r>
            <a:r>
              <a:rPr lang="th-TH" dirty="0">
                <a:latin typeface="Angsana New" panose="02020603050405020304" pitchFamily="18" charset="-34"/>
                <a:cs typeface="+mj-cs"/>
              </a:rPr>
              <a:t>*.</a:t>
            </a:r>
            <a:r>
              <a:rPr lang="en-US" dirty="0">
                <a:latin typeface="Angsana New" panose="02020603050405020304" pitchFamily="18" charset="-34"/>
                <a:cs typeface="+mj-cs"/>
              </a:rPr>
              <a:t>cur, </a:t>
            </a:r>
            <a:r>
              <a:rPr lang="th-TH" dirty="0">
                <a:latin typeface="Angsana New" panose="02020603050405020304" pitchFamily="18" charset="-34"/>
                <a:cs typeface="+mj-cs"/>
              </a:rPr>
              <a:t>*.</a:t>
            </a:r>
            <a:r>
              <a:rPr lang="en-US" dirty="0">
                <a:latin typeface="Angsana New" panose="02020603050405020304" pitchFamily="18" charset="-34"/>
                <a:cs typeface="+mj-cs"/>
              </a:rPr>
              <a:t>gif, </a:t>
            </a:r>
            <a:r>
              <a:rPr lang="th-TH" dirty="0">
                <a:latin typeface="Angsana New" panose="02020603050405020304" pitchFamily="18" charset="-34"/>
                <a:cs typeface="+mj-cs"/>
              </a:rPr>
              <a:t>*.</a:t>
            </a:r>
            <a:r>
              <a:rPr lang="en-US" dirty="0" err="1">
                <a:latin typeface="Angsana New" panose="02020603050405020304" pitchFamily="18" charset="-34"/>
                <a:cs typeface="+mj-cs"/>
              </a:rPr>
              <a:t>ivgz</a:t>
            </a:r>
            <a:r>
              <a:rPr lang="en-US" dirty="0">
                <a:latin typeface="Angsana New" panose="02020603050405020304" pitchFamily="18" charset="-34"/>
                <a:cs typeface="+mj-cs"/>
              </a:rPr>
              <a:t>, </a:t>
            </a:r>
            <a:r>
              <a:rPr lang="th-TH" dirty="0">
                <a:latin typeface="Angsana New" panose="02020603050405020304" pitchFamily="18" charset="-34"/>
                <a:cs typeface="+mj-cs"/>
              </a:rPr>
              <a:t>*.</a:t>
            </a:r>
            <a:r>
              <a:rPr lang="en-US" dirty="0" err="1">
                <a:latin typeface="Angsana New" panose="02020603050405020304" pitchFamily="18" charset="-34"/>
                <a:cs typeface="+mj-cs"/>
              </a:rPr>
              <a:t>tif</a:t>
            </a:r>
            <a:r>
              <a:rPr lang="en-US" dirty="0">
                <a:latin typeface="Angsana New" panose="02020603050405020304" pitchFamily="18" charset="-34"/>
                <a:cs typeface="+mj-cs"/>
              </a:rPr>
              <a:t>, </a:t>
            </a:r>
            <a:r>
              <a:rPr lang="th-TH" dirty="0">
                <a:latin typeface="Angsana New" panose="02020603050405020304" pitchFamily="18" charset="-34"/>
                <a:cs typeface="+mj-cs"/>
              </a:rPr>
              <a:t>*.</a:t>
            </a:r>
            <a:r>
              <a:rPr lang="en-US" dirty="0">
                <a:latin typeface="Angsana New" panose="02020603050405020304" pitchFamily="18" charset="-34"/>
                <a:cs typeface="+mj-cs"/>
              </a:rPr>
              <a:t>tiff, </a:t>
            </a:r>
            <a:r>
              <a:rPr lang="th-TH" dirty="0">
                <a:latin typeface="Angsana New" panose="02020603050405020304" pitchFamily="18" charset="-34"/>
                <a:cs typeface="+mj-cs"/>
              </a:rPr>
              <a:t>*.</a:t>
            </a:r>
            <a:r>
              <a:rPr lang="en-US" dirty="0" err="1">
                <a:latin typeface="Angsana New" panose="02020603050405020304" pitchFamily="18" charset="-34"/>
                <a:cs typeface="+mj-cs"/>
              </a:rPr>
              <a:t>xbm</a:t>
            </a:r>
            <a:r>
              <a:rPr lang="en-US" dirty="0">
                <a:latin typeface="Angsana New" panose="02020603050405020304" pitchFamily="18" charset="-34"/>
                <a:cs typeface="+mj-cs"/>
              </a:rPr>
              <a:t>, </a:t>
            </a:r>
            <a:r>
              <a:rPr lang="th-TH" dirty="0">
                <a:latin typeface="Angsana New" panose="02020603050405020304" pitchFamily="18" charset="-34"/>
                <a:cs typeface="+mj-cs"/>
              </a:rPr>
              <a:t>*.</a:t>
            </a:r>
            <a:r>
              <a:rPr lang="en-US" dirty="0" err="1">
                <a:latin typeface="Angsana New" panose="02020603050405020304" pitchFamily="18" charset="-34"/>
                <a:cs typeface="+mj-cs"/>
              </a:rPr>
              <a:t>xpm</a:t>
            </a:r>
            <a:r>
              <a:rPr lang="en-US" dirty="0">
                <a:latin typeface="Angsana New" panose="02020603050405020304" pitchFamily="18" charset="-34"/>
                <a:cs typeface="+mj-cs"/>
              </a:rPr>
              <a:t>, </a:t>
            </a:r>
            <a:r>
              <a:rPr lang="th-TH" dirty="0">
                <a:latin typeface="Angsana New" panose="02020603050405020304" pitchFamily="18" charset="-34"/>
                <a:cs typeface="+mj-cs"/>
              </a:rPr>
              <a:t>*.</a:t>
            </a:r>
            <a:r>
              <a:rPr lang="en-US" dirty="0" err="1">
                <a:latin typeface="Angsana New" panose="02020603050405020304" pitchFamily="18" charset="-34"/>
                <a:cs typeface="+mj-cs"/>
              </a:rPr>
              <a:t>mng</a:t>
            </a:r>
            <a:r>
              <a:rPr lang="en-US" dirty="0">
                <a:latin typeface="Angsana New" panose="02020603050405020304" pitchFamily="18" charset="-34"/>
                <a:cs typeface="+mj-cs"/>
              </a:rPr>
              <a:t>, </a:t>
            </a:r>
            <a:r>
              <a:rPr lang="th-TH" dirty="0">
                <a:latin typeface="Angsana New" panose="02020603050405020304" pitchFamily="18" charset="-34"/>
                <a:cs typeface="+mj-cs"/>
              </a:rPr>
              <a:t>*.</a:t>
            </a:r>
            <a:r>
              <a:rPr lang="en-US" dirty="0" err="1">
                <a:latin typeface="Angsana New" panose="02020603050405020304" pitchFamily="18" charset="-34"/>
                <a:cs typeface="+mj-cs"/>
              </a:rPr>
              <a:t>ico</a:t>
            </a:r>
            <a:endParaRPr lang="en-US" dirty="0">
              <a:latin typeface="Angsana New" panose="02020603050405020304" pitchFamily="18" charset="-34"/>
              <a:cs typeface="+mj-cs"/>
            </a:endParaRPr>
          </a:p>
        </p:txBody>
      </p:sp>
      <p:pic>
        <p:nvPicPr>
          <p:cNvPr id="13" name="รูปภาพ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399" y="60376"/>
            <a:ext cx="746079" cy="64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5777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สี่เหลี่ยมผืนผ้า 6"/>
          <p:cNvSpPr>
            <a:spLocks noChangeArrowheads="1"/>
          </p:cNvSpPr>
          <p:nvPr/>
        </p:nvSpPr>
        <p:spPr bwMode="auto">
          <a:xfrm>
            <a:off x="325438" y="836613"/>
            <a:ext cx="8820150" cy="1692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th-TH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แถบการใช้งาน </a:t>
            </a:r>
            <a:r>
              <a:rPr lang="en-US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Chart Loader:</a:t>
            </a:r>
            <a:endParaRPr lang="th-TH" altLang="th-TH" sz="4000" b="1" dirty="0">
              <a:solidFill>
                <a:srgbClr val="00B05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r>
              <a:rPr lang="th-TH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r>
              <a:rPr lang="th-TH" altLang="th-TH" sz="24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เป็นโหมดการติดตั้งและปรับปรุงแผนที่ รวมทั้งแสดงภาพรวมของแผนที่ในรูปแบบต่างๆ        ที่ติดตั้งใช้งานในอยู่ในระบบ</a:t>
            </a:r>
            <a:endParaRPr lang="th-TH" altLang="th-TH" sz="32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>
              <a:defRPr/>
            </a:pPr>
            <a:r>
              <a:rPr lang="en-US" altLang="th-TH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ngsana New" panose="02020603050405020304" pitchFamily="18" charset="-34"/>
              </a:rPr>
              <a:t>ORCA NAVY </a:t>
            </a:r>
            <a:r>
              <a:rPr lang="en-US" altLang="th-TH" sz="4400" b="1" dirty="0">
                <a:latin typeface="Angsana New" panose="02020603050405020304" pitchFamily="18" charset="-34"/>
              </a:rPr>
              <a:t>G2</a:t>
            </a:r>
            <a:r>
              <a:rPr lang="th-TH" altLang="th-TH" sz="4400" b="1" dirty="0">
                <a:latin typeface="Angsana New" panose="02020603050405020304" pitchFamily="18" charset="-34"/>
              </a:rPr>
              <a:t> </a:t>
            </a:r>
            <a:r>
              <a:rPr lang="en-US" altLang="th-TH" sz="4400" b="1" dirty="0">
                <a:latin typeface="Angsana New" panose="02020603050405020304" pitchFamily="18" charset="-34"/>
              </a:rPr>
              <a:t> </a:t>
            </a:r>
            <a:r>
              <a:rPr lang="th-TH" altLang="th-TH" sz="4400" b="1" dirty="0">
                <a:latin typeface="Angsana New" panose="02020603050405020304" pitchFamily="18" charset="-34"/>
              </a:rPr>
              <a:t>                                </a:t>
            </a:r>
            <a:r>
              <a:rPr lang="th-TH" altLang="th-TH" sz="2400" b="1" dirty="0">
                <a:latin typeface="Angsana New" panose="02020603050405020304" pitchFamily="18" charset="-34"/>
              </a:rPr>
              <a:t>โครงการวิจัยระบบ </a:t>
            </a:r>
            <a:r>
              <a:rPr lang="en-US" altLang="th-TH" sz="2400" b="1" dirty="0">
                <a:latin typeface="Angsana New" panose="02020603050405020304" pitchFamily="18" charset="-34"/>
              </a:rPr>
              <a:t>ECS</a:t>
            </a:r>
            <a:endParaRPr lang="th-TH" altLang="th-TH" sz="2400" b="1" dirty="0">
              <a:latin typeface="Angsana New" panose="02020603050405020304" pitchFamily="18" charset="-34"/>
            </a:endParaRPr>
          </a:p>
        </p:txBody>
      </p:sp>
      <p:pic>
        <p:nvPicPr>
          <p:cNvPr id="1843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30" t="23196" r="13425" b="12407"/>
          <a:stretch>
            <a:fillRect/>
          </a:stretch>
        </p:blipFill>
        <p:spPr bwMode="auto">
          <a:xfrm>
            <a:off x="152400" y="2495737"/>
            <a:ext cx="7091363" cy="42010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image31.jpeg"/>
          <p:cNvPicPr/>
          <p:nvPr/>
        </p:nvPicPr>
        <p:blipFill rotWithShape="1">
          <a:blip r:embed="rId3" cstate="print"/>
          <a:srcRect l="3681" t="26482" r="2713" b="64503"/>
          <a:stretch/>
        </p:blipFill>
        <p:spPr>
          <a:xfrm>
            <a:off x="7391400" y="3200400"/>
            <a:ext cx="1426562" cy="991867"/>
          </a:xfrm>
          <a:prstGeom prst="rect">
            <a:avLst/>
          </a:prstGeom>
          <a:ln w="57150">
            <a:solidFill>
              <a:srgbClr val="FF0000"/>
            </a:solidFill>
          </a:ln>
        </p:spPr>
      </p:pic>
      <p:sp>
        <p:nvSpPr>
          <p:cNvPr id="7" name="Rectangle 6"/>
          <p:cNvSpPr/>
          <p:nvPr/>
        </p:nvSpPr>
        <p:spPr>
          <a:xfrm>
            <a:off x="6407725" y="3508108"/>
            <a:ext cx="703262" cy="51861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7110987" y="3200400"/>
            <a:ext cx="280413" cy="30770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7110987" y="4026724"/>
            <a:ext cx="247860" cy="180604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รูปภาพ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399" y="60376"/>
            <a:ext cx="746079" cy="64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25367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สี่เหลี่ยมผืนผ้า 6"/>
          <p:cNvSpPr>
            <a:spLocks noChangeArrowheads="1"/>
          </p:cNvSpPr>
          <p:nvPr/>
        </p:nvSpPr>
        <p:spPr bwMode="auto">
          <a:xfrm>
            <a:off x="611188" y="819150"/>
            <a:ext cx="770572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th-TH" altLang="th-TH" sz="24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สนับสนุนเครื่องมือ/รูปแบบการใช้งานทั้งหมด</a:t>
            </a:r>
            <a:r>
              <a:rPr lang="en-US" altLang="th-TH" sz="24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th-TH" altLang="th-TH" sz="24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ที่จำเป็นต่อการนำเรือแต่ออกแบบให้สามารถใช้งานได้ง่ายและสะดวกรวดเร็ว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th-TH" altLang="th-TH" sz="24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ผ่านการสั่งงานจากหน้าจอระบบสัมผัส </a:t>
            </a:r>
            <a:r>
              <a:rPr lang="en-US" altLang="th-TH" sz="24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(Touchscreen)</a:t>
            </a:r>
            <a:endParaRPr lang="th-TH" altLang="th-TH" sz="24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pic>
        <p:nvPicPr>
          <p:cNvPr id="6147" name="Picture 2" descr="C:\Users\jack\Pictures\aml-with-routecheck_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475" y="2205038"/>
            <a:ext cx="7908925" cy="4443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>
              <a:defRPr/>
            </a:pPr>
            <a:r>
              <a:rPr lang="en-US" altLang="th-TH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ngsana New" panose="02020603050405020304" pitchFamily="18" charset="-34"/>
              </a:rPr>
              <a:t>ORCA NAVY </a:t>
            </a:r>
            <a:r>
              <a:rPr lang="en-US" altLang="th-TH" sz="4400" b="1" dirty="0">
                <a:latin typeface="Angsana New" panose="02020603050405020304" pitchFamily="18" charset="-34"/>
              </a:rPr>
              <a:t>G2</a:t>
            </a:r>
            <a:r>
              <a:rPr lang="th-TH" altLang="th-TH" sz="4400" b="1" dirty="0">
                <a:latin typeface="Angsana New" panose="02020603050405020304" pitchFamily="18" charset="-34"/>
              </a:rPr>
              <a:t> </a:t>
            </a:r>
            <a:r>
              <a:rPr lang="en-US" altLang="th-TH" sz="4400" b="1" dirty="0">
                <a:latin typeface="Angsana New" panose="02020603050405020304" pitchFamily="18" charset="-34"/>
              </a:rPr>
              <a:t> </a:t>
            </a:r>
            <a:r>
              <a:rPr lang="th-TH" altLang="th-TH" sz="4400" b="1" dirty="0">
                <a:latin typeface="Angsana New" panose="02020603050405020304" pitchFamily="18" charset="-34"/>
              </a:rPr>
              <a:t>                                </a:t>
            </a:r>
            <a:r>
              <a:rPr lang="th-TH" altLang="th-TH" sz="2400" b="1" dirty="0">
                <a:latin typeface="Angsana New" panose="02020603050405020304" pitchFamily="18" charset="-34"/>
              </a:rPr>
              <a:t>โครงการวิจัยระบบ </a:t>
            </a:r>
            <a:r>
              <a:rPr lang="en-US" altLang="th-TH" sz="2400" b="1" dirty="0">
                <a:latin typeface="Angsana New" panose="02020603050405020304" pitchFamily="18" charset="-34"/>
              </a:rPr>
              <a:t>ECS</a:t>
            </a:r>
            <a:endParaRPr lang="th-TH" altLang="th-TH" sz="2400" b="1" dirty="0">
              <a:latin typeface="Angsana New" panose="02020603050405020304" pitchFamily="18" charset="-34"/>
            </a:endParaRPr>
          </a:p>
        </p:txBody>
      </p:sp>
      <p:pic>
        <p:nvPicPr>
          <p:cNvPr id="5" name="รูปภาพ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399" y="60376"/>
            <a:ext cx="746079" cy="64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4502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สี่เหลี่ยมผืนผ้า 6"/>
          <p:cNvSpPr>
            <a:spLocks noChangeArrowheads="1"/>
          </p:cNvSpPr>
          <p:nvPr/>
        </p:nvSpPr>
        <p:spPr bwMode="auto">
          <a:xfrm>
            <a:off x="325438" y="836613"/>
            <a:ext cx="88201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th-TH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แถบการใช้งาน </a:t>
            </a:r>
            <a:r>
              <a:rPr lang="en-US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Chart Loader:</a:t>
            </a:r>
            <a:endParaRPr lang="th-TH" altLang="th-TH" sz="4000" b="1" dirty="0">
              <a:solidFill>
                <a:srgbClr val="00B05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>
              <a:defRPr/>
            </a:pPr>
            <a:r>
              <a:rPr lang="en-US" altLang="th-TH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ngsana New" panose="02020603050405020304" pitchFamily="18" charset="-34"/>
              </a:rPr>
              <a:t>ORCA NAVY </a:t>
            </a:r>
            <a:r>
              <a:rPr lang="en-US" altLang="th-TH" sz="4400" b="1" dirty="0">
                <a:latin typeface="Angsana New" panose="02020603050405020304" pitchFamily="18" charset="-34"/>
              </a:rPr>
              <a:t>G2</a:t>
            </a:r>
            <a:r>
              <a:rPr lang="th-TH" altLang="th-TH" sz="4400" b="1" dirty="0">
                <a:latin typeface="Angsana New" panose="02020603050405020304" pitchFamily="18" charset="-34"/>
              </a:rPr>
              <a:t> </a:t>
            </a:r>
            <a:r>
              <a:rPr lang="en-US" altLang="th-TH" sz="4400" b="1" dirty="0">
                <a:latin typeface="Angsana New" panose="02020603050405020304" pitchFamily="18" charset="-34"/>
              </a:rPr>
              <a:t> </a:t>
            </a:r>
            <a:r>
              <a:rPr lang="th-TH" altLang="th-TH" sz="4400" b="1" dirty="0">
                <a:latin typeface="Angsana New" panose="02020603050405020304" pitchFamily="18" charset="-34"/>
              </a:rPr>
              <a:t>                                </a:t>
            </a:r>
            <a:r>
              <a:rPr lang="th-TH" altLang="th-TH" sz="2400" b="1" dirty="0">
                <a:latin typeface="Angsana New" panose="02020603050405020304" pitchFamily="18" charset="-34"/>
              </a:rPr>
              <a:t>โครงการวิจัยระบบ </a:t>
            </a:r>
            <a:r>
              <a:rPr lang="en-US" altLang="th-TH" sz="2400" b="1" dirty="0">
                <a:latin typeface="Angsana New" panose="02020603050405020304" pitchFamily="18" charset="-34"/>
              </a:rPr>
              <a:t>ECS</a:t>
            </a:r>
            <a:endParaRPr lang="th-TH" altLang="th-TH" sz="2400" b="1" dirty="0">
              <a:latin typeface="Angsana New" panose="02020603050405020304" pitchFamily="18" charset="-34"/>
            </a:endParaRPr>
          </a:p>
        </p:txBody>
      </p:sp>
      <p:sp>
        <p:nvSpPr>
          <p:cNvPr id="14" name="สี่เหลี่ยมผืนผ้า 13"/>
          <p:cNvSpPr/>
          <p:nvPr/>
        </p:nvSpPr>
        <p:spPr>
          <a:xfrm>
            <a:off x="228600" y="1449864"/>
            <a:ext cx="8915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th-TH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กำหนดแหล่งจัดเก็บข้อมูลที่ต้องการนำเข้าติดตั้งแผนที่ลงในระบบ และกำหนด </a:t>
            </a:r>
            <a:r>
              <a:rPr lang="en-US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Scan </a:t>
            </a:r>
            <a:r>
              <a:rPr lang="th-TH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หาข้อมูล</a:t>
            </a:r>
            <a:endParaRPr lang="en-US" sz="28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pic>
        <p:nvPicPr>
          <p:cNvPr id="15" name="image308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24330" y="2038648"/>
            <a:ext cx="7372174" cy="2044561"/>
          </a:xfrm>
          <a:prstGeom prst="rect">
            <a:avLst/>
          </a:prstGeom>
        </p:spPr>
      </p:pic>
      <p:sp>
        <p:nvSpPr>
          <p:cNvPr id="16" name="Rectangle 6"/>
          <p:cNvSpPr/>
          <p:nvPr/>
        </p:nvSpPr>
        <p:spPr>
          <a:xfrm>
            <a:off x="2895600" y="2025948"/>
            <a:ext cx="703262" cy="51861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/>
          </a:p>
        </p:txBody>
      </p:sp>
      <p:sp>
        <p:nvSpPr>
          <p:cNvPr id="17" name="Rectangle 6"/>
          <p:cNvSpPr/>
          <p:nvPr/>
        </p:nvSpPr>
        <p:spPr>
          <a:xfrm>
            <a:off x="1371600" y="2476748"/>
            <a:ext cx="914400" cy="51861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/>
          </a:p>
        </p:txBody>
      </p:sp>
      <p:pic>
        <p:nvPicPr>
          <p:cNvPr id="18" name="image313.jpeg" descr="C:\Users\marius.herzig\Pictures\settingsecdis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54492" y="4343400"/>
            <a:ext cx="7342012" cy="2057400"/>
          </a:xfrm>
          <a:prstGeom prst="rect">
            <a:avLst/>
          </a:prstGeom>
        </p:spPr>
      </p:pic>
      <p:sp>
        <p:nvSpPr>
          <p:cNvPr id="21" name="Rectangle 6"/>
          <p:cNvSpPr/>
          <p:nvPr/>
        </p:nvSpPr>
        <p:spPr>
          <a:xfrm>
            <a:off x="2057400" y="4191000"/>
            <a:ext cx="703262" cy="51861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/>
          </a:p>
        </p:txBody>
      </p:sp>
      <p:sp>
        <p:nvSpPr>
          <p:cNvPr id="22" name="Rectangle 6"/>
          <p:cNvSpPr/>
          <p:nvPr/>
        </p:nvSpPr>
        <p:spPr>
          <a:xfrm>
            <a:off x="573530" y="4572000"/>
            <a:ext cx="721870" cy="42048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/>
          </a:p>
        </p:txBody>
      </p:sp>
      <p:pic>
        <p:nvPicPr>
          <p:cNvPr id="11" name="รูปภาพ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399" y="60376"/>
            <a:ext cx="746079" cy="64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097732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สี่เหลี่ยมผืนผ้า 6"/>
          <p:cNvSpPr>
            <a:spLocks noChangeArrowheads="1"/>
          </p:cNvSpPr>
          <p:nvPr/>
        </p:nvSpPr>
        <p:spPr bwMode="auto">
          <a:xfrm>
            <a:off x="325438" y="836613"/>
            <a:ext cx="88201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th-TH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แถบการใช้งาน </a:t>
            </a:r>
            <a:r>
              <a:rPr lang="en-US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Chart Loader:</a:t>
            </a:r>
            <a:endParaRPr lang="th-TH" altLang="th-TH" sz="4000" b="1" dirty="0">
              <a:solidFill>
                <a:srgbClr val="00B05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>
              <a:defRPr/>
            </a:pPr>
            <a:r>
              <a:rPr lang="en-US" altLang="th-TH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ngsana New" panose="02020603050405020304" pitchFamily="18" charset="-34"/>
              </a:rPr>
              <a:t>ORCA NAVY </a:t>
            </a:r>
            <a:r>
              <a:rPr lang="en-US" altLang="th-TH" sz="4400" b="1" dirty="0">
                <a:latin typeface="Angsana New" panose="02020603050405020304" pitchFamily="18" charset="-34"/>
              </a:rPr>
              <a:t>G2</a:t>
            </a:r>
            <a:r>
              <a:rPr lang="th-TH" altLang="th-TH" sz="4400" b="1" dirty="0">
                <a:latin typeface="Angsana New" panose="02020603050405020304" pitchFamily="18" charset="-34"/>
              </a:rPr>
              <a:t> </a:t>
            </a:r>
            <a:r>
              <a:rPr lang="en-US" altLang="th-TH" sz="4400" b="1" dirty="0">
                <a:latin typeface="Angsana New" panose="02020603050405020304" pitchFamily="18" charset="-34"/>
              </a:rPr>
              <a:t> </a:t>
            </a:r>
            <a:r>
              <a:rPr lang="th-TH" altLang="th-TH" sz="4400" b="1" dirty="0">
                <a:latin typeface="Angsana New" panose="02020603050405020304" pitchFamily="18" charset="-34"/>
              </a:rPr>
              <a:t>                                </a:t>
            </a:r>
            <a:r>
              <a:rPr lang="th-TH" altLang="th-TH" sz="2400" b="1" dirty="0">
                <a:latin typeface="Angsana New" panose="02020603050405020304" pitchFamily="18" charset="-34"/>
              </a:rPr>
              <a:t>โครงการวิจัยระบบ </a:t>
            </a:r>
            <a:r>
              <a:rPr lang="en-US" altLang="th-TH" sz="2400" b="1" dirty="0">
                <a:latin typeface="Angsana New" panose="02020603050405020304" pitchFamily="18" charset="-34"/>
              </a:rPr>
              <a:t>ECS</a:t>
            </a:r>
            <a:endParaRPr lang="th-TH" altLang="th-TH" sz="2400" b="1" dirty="0">
              <a:latin typeface="Angsana New" panose="02020603050405020304" pitchFamily="18" charset="-34"/>
            </a:endParaRPr>
          </a:p>
        </p:txBody>
      </p:sp>
      <p:grpSp>
        <p:nvGrpSpPr>
          <p:cNvPr id="2" name="กลุ่ม 1"/>
          <p:cNvGrpSpPr/>
          <p:nvPr/>
        </p:nvGrpSpPr>
        <p:grpSpPr>
          <a:xfrm>
            <a:off x="325438" y="2047580"/>
            <a:ext cx="8285162" cy="3438819"/>
            <a:chOff x="290294" y="1676400"/>
            <a:chExt cx="8431137" cy="3093352"/>
          </a:xfrm>
        </p:grpSpPr>
        <p:pic>
          <p:nvPicPr>
            <p:cNvPr id="10" name="image305.jpeg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22569" y="1828800"/>
              <a:ext cx="8298862" cy="2940952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290294" y="1676400"/>
              <a:ext cx="703262" cy="518616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 dirty="0"/>
            </a:p>
          </p:txBody>
        </p:sp>
        <p:sp>
          <p:nvSpPr>
            <p:cNvPr id="13" name="Rectangle 6"/>
            <p:cNvSpPr/>
            <p:nvPr/>
          </p:nvSpPr>
          <p:spPr>
            <a:xfrm>
              <a:off x="325438" y="2667000"/>
              <a:ext cx="2265362" cy="1371600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 dirty="0"/>
            </a:p>
          </p:txBody>
        </p:sp>
      </p:grpSp>
      <p:sp>
        <p:nvSpPr>
          <p:cNvPr id="14" name="สี่เหลี่ยมผืนผ้า 13"/>
          <p:cNvSpPr/>
          <p:nvPr/>
        </p:nvSpPr>
        <p:spPr>
          <a:xfrm>
            <a:off x="228600" y="1449864"/>
            <a:ext cx="8915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th-TH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กำหนด </a:t>
            </a:r>
            <a:r>
              <a:rPr lang="en-US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Scan </a:t>
            </a:r>
            <a:r>
              <a:rPr lang="th-TH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จากแหล่งข้อมูลที่ได้กำหนดค่าไว้</a:t>
            </a:r>
            <a:endParaRPr lang="en-US" sz="28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pic>
        <p:nvPicPr>
          <p:cNvPr id="9" name="รูปภาพ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399" y="60376"/>
            <a:ext cx="746079" cy="64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56316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สี่เหลี่ยมผืนผ้า 6"/>
          <p:cNvSpPr>
            <a:spLocks noChangeArrowheads="1"/>
          </p:cNvSpPr>
          <p:nvPr/>
        </p:nvSpPr>
        <p:spPr bwMode="auto">
          <a:xfrm>
            <a:off x="-228600" y="57053"/>
            <a:ext cx="88201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th-TH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แถบการใช้งาน </a:t>
            </a:r>
            <a:r>
              <a:rPr lang="en-US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Chart Loader:</a:t>
            </a:r>
            <a:endParaRPr lang="th-TH" altLang="th-TH" sz="4000" b="1" dirty="0">
              <a:solidFill>
                <a:srgbClr val="00B05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>
              <a:defRPr/>
            </a:pPr>
            <a:r>
              <a:rPr lang="en-US" altLang="th-TH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ngsana New" panose="02020603050405020304" pitchFamily="18" charset="-34"/>
              </a:rPr>
              <a:t>ORCA NAVY </a:t>
            </a:r>
            <a:r>
              <a:rPr lang="en-US" altLang="th-TH" sz="4400" b="1" dirty="0">
                <a:latin typeface="Angsana New" panose="02020603050405020304" pitchFamily="18" charset="-34"/>
              </a:rPr>
              <a:t>G2</a:t>
            </a:r>
            <a:r>
              <a:rPr lang="th-TH" altLang="th-TH" sz="4400" b="1" dirty="0">
                <a:latin typeface="Angsana New" panose="02020603050405020304" pitchFamily="18" charset="-34"/>
              </a:rPr>
              <a:t> </a:t>
            </a:r>
            <a:r>
              <a:rPr lang="en-US" altLang="th-TH" sz="4400" b="1" dirty="0">
                <a:latin typeface="Angsana New" panose="02020603050405020304" pitchFamily="18" charset="-34"/>
              </a:rPr>
              <a:t> </a:t>
            </a:r>
            <a:r>
              <a:rPr lang="th-TH" altLang="th-TH" sz="4400" b="1" dirty="0">
                <a:latin typeface="Angsana New" panose="02020603050405020304" pitchFamily="18" charset="-34"/>
              </a:rPr>
              <a:t>                                </a:t>
            </a:r>
            <a:r>
              <a:rPr lang="th-TH" altLang="th-TH" sz="2400" b="1" dirty="0">
                <a:latin typeface="Angsana New" panose="02020603050405020304" pitchFamily="18" charset="-34"/>
              </a:rPr>
              <a:t>โครงการวิจัยระบบ </a:t>
            </a:r>
            <a:r>
              <a:rPr lang="en-US" altLang="th-TH" sz="2400" b="1" dirty="0">
                <a:latin typeface="Angsana New" panose="02020603050405020304" pitchFamily="18" charset="-34"/>
              </a:rPr>
              <a:t>ECS</a:t>
            </a:r>
            <a:endParaRPr lang="th-TH" altLang="th-TH" sz="2400" b="1" dirty="0">
              <a:latin typeface="Angsana New" panose="02020603050405020304" pitchFamily="18" charset="-34"/>
            </a:endParaRPr>
          </a:p>
        </p:txBody>
      </p:sp>
      <p:sp>
        <p:nvSpPr>
          <p:cNvPr id="14" name="สี่เหลี่ยมผืนผ้า 13"/>
          <p:cNvSpPr/>
          <p:nvPr/>
        </p:nvSpPr>
        <p:spPr>
          <a:xfrm>
            <a:off x="462882" y="1363969"/>
            <a:ext cx="538237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th-TH" sz="2800" dirty="0">
                <a:latin typeface="Angsana New" panose="02020603050405020304" pitchFamily="18" charset="-34"/>
                <a:cs typeface="+mj-cs"/>
              </a:rPr>
              <a:t>จะปรากฏข้อมูลที่รองรับจากแหล่งจัดเก็บที่เลือก </a:t>
            </a:r>
            <a:r>
              <a:rPr lang="en-US" sz="2800" dirty="0">
                <a:latin typeface="Angsana New" panose="02020603050405020304" pitchFamily="18" charset="-34"/>
                <a:cs typeface="+mj-cs"/>
              </a:rPr>
              <a:t>Scan</a:t>
            </a:r>
          </a:p>
        </p:txBody>
      </p:sp>
      <p:pic>
        <p:nvPicPr>
          <p:cNvPr id="12" name="image307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72817" y="1558616"/>
            <a:ext cx="1752600" cy="2710466"/>
          </a:xfrm>
          <a:prstGeom prst="rect">
            <a:avLst/>
          </a:prstGeom>
        </p:spPr>
      </p:pic>
      <p:pic>
        <p:nvPicPr>
          <p:cNvPr id="18" name="image309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14400" y="1945635"/>
            <a:ext cx="4282173" cy="2311400"/>
          </a:xfrm>
          <a:prstGeom prst="rect">
            <a:avLst/>
          </a:prstGeom>
        </p:spPr>
      </p:pic>
      <p:sp>
        <p:nvSpPr>
          <p:cNvPr id="19" name="สี่เหลี่ยมผืนผ้า 18"/>
          <p:cNvSpPr/>
          <p:nvPr/>
        </p:nvSpPr>
        <p:spPr>
          <a:xfrm>
            <a:off x="6801404" y="4383216"/>
            <a:ext cx="234259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th-TH" sz="2800" dirty="0">
                <a:latin typeface="Angsana New" panose="02020603050405020304" pitchFamily="18" charset="-34"/>
                <a:cs typeface="+mj-cs"/>
              </a:rPr>
              <a:t>คลิก </a:t>
            </a:r>
            <a:r>
              <a:rPr lang="en-US" sz="2800" dirty="0">
                <a:latin typeface="Angsana New" panose="02020603050405020304" pitchFamily="18" charset="-34"/>
                <a:cs typeface="+mj-cs"/>
              </a:rPr>
              <a:t>Apply </a:t>
            </a:r>
            <a:r>
              <a:rPr lang="th-TH" sz="2800" dirty="0">
                <a:latin typeface="Angsana New" panose="02020603050405020304" pitchFamily="18" charset="-34"/>
                <a:cs typeface="+mj-cs"/>
              </a:rPr>
              <a:t>เพื่อทำการติดตั้งชุดข้อมูลข้างต้น</a:t>
            </a:r>
          </a:p>
        </p:txBody>
      </p:sp>
      <p:pic>
        <p:nvPicPr>
          <p:cNvPr id="20" name="image311.jpe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371600" y="4383216"/>
            <a:ext cx="5027551" cy="1384996"/>
          </a:xfrm>
          <a:prstGeom prst="rect">
            <a:avLst/>
          </a:prstGeom>
        </p:spPr>
      </p:pic>
      <p:pic>
        <p:nvPicPr>
          <p:cNvPr id="9" name="รูปภาพ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399" y="60376"/>
            <a:ext cx="746079" cy="64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9807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สี่เหลี่ยมผืนผ้า 6"/>
          <p:cNvSpPr>
            <a:spLocks noChangeArrowheads="1"/>
          </p:cNvSpPr>
          <p:nvPr/>
        </p:nvSpPr>
        <p:spPr bwMode="auto">
          <a:xfrm>
            <a:off x="142828" y="805775"/>
            <a:ext cx="88201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th-TH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แถบการใช้งาน </a:t>
            </a:r>
            <a:r>
              <a:rPr lang="en-US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Chart Loader:</a:t>
            </a:r>
            <a:endParaRPr lang="th-TH" altLang="th-TH" sz="4000" b="1" dirty="0">
              <a:solidFill>
                <a:srgbClr val="00B05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>
              <a:defRPr/>
            </a:pPr>
            <a:r>
              <a:rPr lang="en-US" altLang="th-TH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ngsana New" panose="02020603050405020304" pitchFamily="18" charset="-34"/>
              </a:rPr>
              <a:t>ORCA NAVY </a:t>
            </a:r>
            <a:r>
              <a:rPr lang="en-US" altLang="th-TH" sz="4400" b="1" dirty="0">
                <a:latin typeface="Angsana New" panose="02020603050405020304" pitchFamily="18" charset="-34"/>
              </a:rPr>
              <a:t>G2</a:t>
            </a:r>
            <a:r>
              <a:rPr lang="th-TH" altLang="th-TH" sz="4400" b="1" dirty="0">
                <a:latin typeface="Angsana New" panose="02020603050405020304" pitchFamily="18" charset="-34"/>
              </a:rPr>
              <a:t> </a:t>
            </a:r>
            <a:r>
              <a:rPr lang="en-US" altLang="th-TH" sz="4400" b="1" dirty="0">
                <a:latin typeface="Angsana New" panose="02020603050405020304" pitchFamily="18" charset="-34"/>
              </a:rPr>
              <a:t> </a:t>
            </a:r>
            <a:r>
              <a:rPr lang="th-TH" altLang="th-TH" sz="4400" b="1" dirty="0">
                <a:latin typeface="Angsana New" panose="02020603050405020304" pitchFamily="18" charset="-34"/>
              </a:rPr>
              <a:t>                                </a:t>
            </a:r>
            <a:r>
              <a:rPr lang="th-TH" altLang="th-TH" sz="2400" b="1" dirty="0">
                <a:latin typeface="Angsana New" panose="02020603050405020304" pitchFamily="18" charset="-34"/>
              </a:rPr>
              <a:t>โครงการวิจัยระบบ </a:t>
            </a:r>
            <a:r>
              <a:rPr lang="en-US" altLang="th-TH" sz="2400" b="1" dirty="0">
                <a:latin typeface="Angsana New" panose="02020603050405020304" pitchFamily="18" charset="-34"/>
              </a:rPr>
              <a:t>ECS</a:t>
            </a:r>
            <a:endParaRPr lang="th-TH" altLang="th-TH" sz="2400" b="1" dirty="0">
              <a:latin typeface="Angsana New" panose="02020603050405020304" pitchFamily="18" charset="-34"/>
            </a:endParaRPr>
          </a:p>
        </p:txBody>
      </p:sp>
      <p:sp>
        <p:nvSpPr>
          <p:cNvPr id="14" name="สี่เหลี่ยมผืนผ้า 13"/>
          <p:cNvSpPr/>
          <p:nvPr/>
        </p:nvSpPr>
        <p:spPr>
          <a:xfrm>
            <a:off x="633414" y="1617212"/>
            <a:ext cx="822959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th-TH" dirty="0">
                <a:latin typeface="Angsana New" panose="02020603050405020304" pitchFamily="18" charset="-34"/>
                <a:cs typeface="+mj-cs"/>
              </a:rPr>
              <a:t>การตรวจสอบแสดงสถานะ รายละเอียดของแผนที่อิเล็กทรอนิกส์ที่รองรับและติดตั้ง  ลงในระบบทั้งหมด คลิกแถบ </a:t>
            </a:r>
            <a:r>
              <a:rPr lang="en-US" dirty="0">
                <a:latin typeface="Angsana New" panose="02020603050405020304" pitchFamily="18" charset="-34"/>
                <a:cs typeface="+mj-cs"/>
              </a:rPr>
              <a:t>Inventory</a:t>
            </a:r>
          </a:p>
        </p:txBody>
      </p:sp>
      <p:pic>
        <p:nvPicPr>
          <p:cNvPr id="9" name="image314.jpe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73113" y="2971800"/>
            <a:ext cx="7950200" cy="2474893"/>
          </a:xfrm>
          <a:prstGeom prst="rect">
            <a:avLst/>
          </a:prstGeom>
        </p:spPr>
      </p:pic>
      <p:sp>
        <p:nvSpPr>
          <p:cNvPr id="10" name="สี่เหลี่ยมผืนผ้า 9"/>
          <p:cNvSpPr/>
          <p:nvPr/>
        </p:nvSpPr>
        <p:spPr>
          <a:xfrm>
            <a:off x="92778" y="2298785"/>
            <a:ext cx="314602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th-TH" sz="2400" dirty="0">
                <a:latin typeface="Angsana New" panose="02020603050405020304" pitchFamily="18" charset="-34"/>
                <a:cs typeface="+mj-cs"/>
              </a:rPr>
              <a:t>รูปแบบข้อมูลแผนที่อิเล็กทรอนิกส์</a:t>
            </a:r>
            <a:endParaRPr lang="en-US" sz="2400" dirty="0">
              <a:latin typeface="Angsana New" panose="02020603050405020304" pitchFamily="18" charset="-34"/>
              <a:cs typeface="+mj-cs"/>
            </a:endParaRPr>
          </a:p>
        </p:txBody>
      </p:sp>
      <p:sp>
        <p:nvSpPr>
          <p:cNvPr id="11" name="Rectangle 6"/>
          <p:cNvSpPr/>
          <p:nvPr/>
        </p:nvSpPr>
        <p:spPr>
          <a:xfrm>
            <a:off x="1342230" y="2824807"/>
            <a:ext cx="638969" cy="37559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/>
          </a:p>
        </p:txBody>
      </p:sp>
      <p:sp>
        <p:nvSpPr>
          <p:cNvPr id="21" name="สี่เหลี่ยมผืนผ้า 20"/>
          <p:cNvSpPr/>
          <p:nvPr/>
        </p:nvSpPr>
        <p:spPr>
          <a:xfrm>
            <a:off x="142828" y="5942424"/>
            <a:ext cx="207486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th-TH" sz="2400" dirty="0">
                <a:latin typeface="Angsana New" panose="02020603050405020304" pitchFamily="18" charset="-34"/>
                <a:cs typeface="+mj-cs"/>
              </a:rPr>
              <a:t>แสดงแผนที่ตาม</a:t>
            </a:r>
            <a:r>
              <a:rPr lang="th-TH" sz="2400" dirty="0" err="1">
                <a:latin typeface="Angsana New" panose="02020603050405020304" pitchFamily="18" charset="-34"/>
                <a:cs typeface="+mj-cs"/>
              </a:rPr>
              <a:t>สถานะการ</a:t>
            </a:r>
            <a:r>
              <a:rPr lang="th-TH" sz="2400" dirty="0">
                <a:latin typeface="Angsana New" panose="02020603050405020304" pitchFamily="18" charset="-34"/>
                <a:cs typeface="+mj-cs"/>
              </a:rPr>
              <a:t>ติดตั้ง</a:t>
            </a:r>
            <a:endParaRPr lang="en-US" sz="2400" dirty="0">
              <a:latin typeface="Angsana New" panose="02020603050405020304" pitchFamily="18" charset="-34"/>
              <a:cs typeface="+mj-cs"/>
            </a:endParaRPr>
          </a:p>
        </p:txBody>
      </p:sp>
      <p:sp>
        <p:nvSpPr>
          <p:cNvPr id="22" name="สี่เหลี่ยมผืนผ้า 21"/>
          <p:cNvSpPr/>
          <p:nvPr/>
        </p:nvSpPr>
        <p:spPr>
          <a:xfrm>
            <a:off x="1805504" y="5942424"/>
            <a:ext cx="161488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th-TH" sz="2400" dirty="0">
                <a:latin typeface="Angsana New" panose="02020603050405020304" pitchFamily="18" charset="-34"/>
                <a:cs typeface="+mj-cs"/>
              </a:rPr>
              <a:t>แสดงแผนที่ตาม</a:t>
            </a:r>
          </a:p>
          <a:p>
            <a:pPr lvl="0"/>
            <a:r>
              <a:rPr lang="th-TH" sz="2400" dirty="0">
                <a:latin typeface="Angsana New" panose="02020603050405020304" pitchFamily="18" charset="-34"/>
                <a:cs typeface="+mj-cs"/>
              </a:rPr>
              <a:t>วันหมดอายุ</a:t>
            </a:r>
            <a:endParaRPr lang="en-US" sz="2400" dirty="0">
              <a:latin typeface="Angsana New" panose="02020603050405020304" pitchFamily="18" charset="-34"/>
              <a:cs typeface="+mj-cs"/>
            </a:endParaRPr>
          </a:p>
        </p:txBody>
      </p:sp>
      <p:sp>
        <p:nvSpPr>
          <p:cNvPr id="23" name="สี่เหลี่ยมผืนผ้า 22"/>
          <p:cNvSpPr/>
          <p:nvPr/>
        </p:nvSpPr>
        <p:spPr>
          <a:xfrm>
            <a:off x="3344533" y="5942424"/>
            <a:ext cx="185777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th-TH" sz="2400" dirty="0">
                <a:latin typeface="Angsana New" panose="02020603050405020304" pitchFamily="18" charset="-34"/>
                <a:cs typeface="+mj-cs"/>
              </a:rPr>
              <a:t>แสดงแผนที่ตามการกำหนดมี</a:t>
            </a:r>
            <a:r>
              <a:rPr lang="th-TH" sz="2400" dirty="0" err="1">
                <a:latin typeface="Angsana New" panose="02020603050405020304" pitchFamily="18" charset="-34"/>
                <a:cs typeface="+mj-cs"/>
              </a:rPr>
              <a:t>ลิข</a:t>
            </a:r>
            <a:r>
              <a:rPr lang="th-TH" sz="2400" dirty="0">
                <a:latin typeface="Angsana New" panose="02020603050405020304" pitchFamily="18" charset="-34"/>
                <a:cs typeface="+mj-cs"/>
              </a:rPr>
              <a:t>สิทธ์</a:t>
            </a:r>
            <a:endParaRPr lang="en-US" sz="2400" dirty="0">
              <a:latin typeface="Angsana New" panose="02020603050405020304" pitchFamily="18" charset="-34"/>
              <a:cs typeface="+mj-cs"/>
            </a:endParaRPr>
          </a:p>
        </p:txBody>
      </p:sp>
      <p:sp>
        <p:nvSpPr>
          <p:cNvPr id="24" name="สี่เหลี่ยมผืนผ้า 23"/>
          <p:cNvSpPr/>
          <p:nvPr/>
        </p:nvSpPr>
        <p:spPr>
          <a:xfrm>
            <a:off x="5282192" y="5942424"/>
            <a:ext cx="353456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th-TH" sz="2400" dirty="0">
                <a:latin typeface="Angsana New" panose="02020603050405020304" pitchFamily="18" charset="-34"/>
                <a:cs typeface="+mj-cs"/>
              </a:rPr>
              <a:t>จำนวนแผนที่</a:t>
            </a:r>
          </a:p>
          <a:p>
            <a:pPr lvl="0"/>
            <a:r>
              <a:rPr lang="th-TH" sz="2400" dirty="0">
                <a:latin typeface="Angsana New" panose="02020603050405020304" pitchFamily="18" charset="-34"/>
                <a:cs typeface="+mj-cs"/>
              </a:rPr>
              <a:t>สถานการณ์หมดอายุ / การปรับปรุงข้อมูล</a:t>
            </a:r>
            <a:endParaRPr lang="en-US" sz="2400" dirty="0">
              <a:latin typeface="Angsana New" panose="02020603050405020304" pitchFamily="18" charset="-34"/>
              <a:cs typeface="+mj-cs"/>
            </a:endParaRPr>
          </a:p>
        </p:txBody>
      </p:sp>
      <p:cxnSp>
        <p:nvCxnSpPr>
          <p:cNvPr id="25" name="ลูกศรเชื่อมต่อแบบตรง 24"/>
          <p:cNvCxnSpPr/>
          <p:nvPr/>
        </p:nvCxnSpPr>
        <p:spPr>
          <a:xfrm>
            <a:off x="457202" y="2812107"/>
            <a:ext cx="457198" cy="58781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สี่เหลี่ยมผืนผ้า 25"/>
          <p:cNvSpPr/>
          <p:nvPr/>
        </p:nvSpPr>
        <p:spPr>
          <a:xfrm>
            <a:off x="2998987" y="2281166"/>
            <a:ext cx="119201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ชื่อแผนที่</a:t>
            </a:r>
            <a:endParaRPr lang="en-US" sz="24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27" name="สี่เหลี่ยมผืนผ้า 26"/>
          <p:cNvSpPr/>
          <p:nvPr/>
        </p:nvSpPr>
        <p:spPr>
          <a:xfrm>
            <a:off x="4203898" y="2096499"/>
            <a:ext cx="13674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หมายเลขบรรณาธิกร</a:t>
            </a:r>
            <a:endParaRPr lang="en-US" sz="24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28" name="สี่เหลี่ยมผืนผ้า 27"/>
          <p:cNvSpPr/>
          <p:nvPr/>
        </p:nvSpPr>
        <p:spPr>
          <a:xfrm>
            <a:off x="5567360" y="2105266"/>
            <a:ext cx="13674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จำนวนครั้งการปรับปรุง</a:t>
            </a:r>
            <a:endParaRPr lang="en-US" sz="24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cxnSp>
        <p:nvCxnSpPr>
          <p:cNvPr id="29" name="ลูกศรเชื่อมต่อแบบตรง 28"/>
          <p:cNvCxnSpPr/>
          <p:nvPr/>
        </p:nvCxnSpPr>
        <p:spPr>
          <a:xfrm flipH="1">
            <a:off x="1342230" y="2536168"/>
            <a:ext cx="1871766" cy="167307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ลูกศรเชื่อมต่อแบบตรง 29"/>
          <p:cNvCxnSpPr/>
          <p:nvPr/>
        </p:nvCxnSpPr>
        <p:spPr>
          <a:xfrm flipH="1">
            <a:off x="3886200" y="2741461"/>
            <a:ext cx="467423" cy="83653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ลูกศรเชื่อมต่อแบบตรง 30"/>
          <p:cNvCxnSpPr/>
          <p:nvPr/>
        </p:nvCxnSpPr>
        <p:spPr>
          <a:xfrm flipH="1">
            <a:off x="4795488" y="2786707"/>
            <a:ext cx="919512" cy="83653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ลูกศรเชื่อมต่อแบบตรง 31"/>
          <p:cNvCxnSpPr/>
          <p:nvPr/>
        </p:nvCxnSpPr>
        <p:spPr>
          <a:xfrm flipV="1">
            <a:off x="773113" y="5133095"/>
            <a:ext cx="354108" cy="81050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ลูกศรเชื่อมต่อแบบตรง 33"/>
          <p:cNvCxnSpPr/>
          <p:nvPr/>
        </p:nvCxnSpPr>
        <p:spPr>
          <a:xfrm flipH="1" flipV="1">
            <a:off x="2026189" y="5133096"/>
            <a:ext cx="251924" cy="81050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ลูกศรเชื่อมต่อแบบตรง 35"/>
          <p:cNvCxnSpPr/>
          <p:nvPr/>
        </p:nvCxnSpPr>
        <p:spPr>
          <a:xfrm flipH="1" flipV="1">
            <a:off x="3150638" y="5257800"/>
            <a:ext cx="444355" cy="81050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ลูกศรเชื่อมต่อแบบตรง 37"/>
          <p:cNvCxnSpPr/>
          <p:nvPr/>
        </p:nvCxnSpPr>
        <p:spPr>
          <a:xfrm flipV="1">
            <a:off x="7086600" y="5257800"/>
            <a:ext cx="685801" cy="81050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รูปภาพ 3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399" y="60376"/>
            <a:ext cx="746079" cy="64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73082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image319.jpe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8138" y="2824807"/>
            <a:ext cx="8348662" cy="3065002"/>
          </a:xfrm>
          <a:prstGeom prst="rect">
            <a:avLst/>
          </a:prstGeom>
        </p:spPr>
      </p:pic>
      <p:sp>
        <p:nvSpPr>
          <p:cNvPr id="18434" name="สี่เหลี่ยมผืนผ้า 6"/>
          <p:cNvSpPr>
            <a:spLocks noChangeArrowheads="1"/>
          </p:cNvSpPr>
          <p:nvPr/>
        </p:nvSpPr>
        <p:spPr bwMode="auto">
          <a:xfrm>
            <a:off x="161925" y="113400"/>
            <a:ext cx="88201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th-TH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แถบการใช้งาน </a:t>
            </a:r>
            <a:r>
              <a:rPr lang="en-US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Chart Loader:</a:t>
            </a:r>
            <a:endParaRPr lang="th-TH" altLang="th-TH" sz="4000" b="1" dirty="0">
              <a:solidFill>
                <a:srgbClr val="00B05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>
              <a:defRPr/>
            </a:pPr>
            <a:r>
              <a:rPr lang="en-US" altLang="th-TH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ngsana New" panose="02020603050405020304" pitchFamily="18" charset="-34"/>
              </a:rPr>
              <a:t>ORCA NAVY </a:t>
            </a:r>
            <a:r>
              <a:rPr lang="en-US" altLang="th-TH" sz="4400" b="1" dirty="0">
                <a:latin typeface="Angsana New" panose="02020603050405020304" pitchFamily="18" charset="-34"/>
              </a:rPr>
              <a:t>G2</a:t>
            </a:r>
            <a:r>
              <a:rPr lang="th-TH" altLang="th-TH" sz="4400" b="1" dirty="0">
                <a:latin typeface="Angsana New" panose="02020603050405020304" pitchFamily="18" charset="-34"/>
              </a:rPr>
              <a:t> </a:t>
            </a:r>
            <a:r>
              <a:rPr lang="en-US" altLang="th-TH" sz="4400" b="1" dirty="0">
                <a:latin typeface="Angsana New" panose="02020603050405020304" pitchFamily="18" charset="-34"/>
              </a:rPr>
              <a:t> </a:t>
            </a:r>
            <a:r>
              <a:rPr lang="th-TH" altLang="th-TH" sz="4400" b="1" dirty="0">
                <a:latin typeface="Angsana New" panose="02020603050405020304" pitchFamily="18" charset="-34"/>
              </a:rPr>
              <a:t>                                </a:t>
            </a:r>
            <a:r>
              <a:rPr lang="th-TH" altLang="th-TH" sz="2400" b="1" dirty="0">
                <a:latin typeface="Angsana New" panose="02020603050405020304" pitchFamily="18" charset="-34"/>
              </a:rPr>
              <a:t>โครงการวิจัยระบบ </a:t>
            </a:r>
            <a:r>
              <a:rPr lang="en-US" altLang="th-TH" sz="2400" b="1" dirty="0">
                <a:latin typeface="Angsana New" panose="02020603050405020304" pitchFamily="18" charset="-34"/>
              </a:rPr>
              <a:t>ECS</a:t>
            </a:r>
            <a:endParaRPr lang="th-TH" altLang="th-TH" sz="2400" b="1" dirty="0">
              <a:latin typeface="Angsana New" panose="02020603050405020304" pitchFamily="18" charset="-34"/>
            </a:endParaRPr>
          </a:p>
        </p:txBody>
      </p:sp>
      <p:sp>
        <p:nvSpPr>
          <p:cNvPr id="14" name="สี่เหลี่ยมผืนผ้า 13"/>
          <p:cNvSpPr/>
          <p:nvPr/>
        </p:nvSpPr>
        <p:spPr>
          <a:xfrm>
            <a:off x="736600" y="1306540"/>
            <a:ext cx="808196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th-TH" sz="2800" dirty="0">
                <a:latin typeface="Angsana New" panose="02020603050405020304" pitchFamily="18" charset="-34"/>
                <a:cs typeface="+mj-cs"/>
              </a:rPr>
              <a:t>รายงานสถานะของแผนที่อิเล็กทรอนิกส์ที่ติดตั้งใช้งานในระบบ </a:t>
            </a:r>
            <a:r>
              <a:rPr lang="en-US" sz="2800" dirty="0">
                <a:latin typeface="Angsana New" panose="02020603050405020304" pitchFamily="18" charset="-34"/>
                <a:cs typeface="+mj-cs"/>
              </a:rPr>
              <a:t>(Report)</a:t>
            </a:r>
          </a:p>
        </p:txBody>
      </p:sp>
      <p:sp>
        <p:nvSpPr>
          <p:cNvPr id="10" name="สี่เหลี่ยมผืนผ้า 9"/>
          <p:cNvSpPr/>
          <p:nvPr/>
        </p:nvSpPr>
        <p:spPr>
          <a:xfrm>
            <a:off x="25400" y="2289933"/>
            <a:ext cx="314602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th-TH" sz="2400" dirty="0">
                <a:latin typeface="Angsana New" panose="02020603050405020304" pitchFamily="18" charset="-34"/>
                <a:cs typeface="+mj-cs"/>
              </a:rPr>
              <a:t>ส่งออกข้อมูลรายงาน</a:t>
            </a:r>
            <a:endParaRPr lang="en-US" sz="2400" dirty="0">
              <a:latin typeface="Angsana New" panose="02020603050405020304" pitchFamily="18" charset="-34"/>
              <a:cs typeface="+mj-cs"/>
            </a:endParaRPr>
          </a:p>
        </p:txBody>
      </p:sp>
      <p:sp>
        <p:nvSpPr>
          <p:cNvPr id="11" name="Rectangle 6"/>
          <p:cNvSpPr/>
          <p:nvPr/>
        </p:nvSpPr>
        <p:spPr>
          <a:xfrm>
            <a:off x="1482723" y="2824807"/>
            <a:ext cx="638969" cy="37559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/>
          </a:p>
        </p:txBody>
      </p:sp>
      <p:sp>
        <p:nvSpPr>
          <p:cNvPr id="21" name="สี่เหลี่ยมผืนผ้า 20"/>
          <p:cNvSpPr/>
          <p:nvPr/>
        </p:nvSpPr>
        <p:spPr>
          <a:xfrm>
            <a:off x="46830" y="5943600"/>
            <a:ext cx="207486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th-TH" sz="2400" dirty="0">
                <a:latin typeface="Angsana New" panose="02020603050405020304" pitchFamily="18" charset="-34"/>
                <a:cs typeface="+mj-cs"/>
              </a:rPr>
              <a:t>รายละเอียดในรายงาน</a:t>
            </a:r>
            <a:endParaRPr lang="en-US" sz="2400" dirty="0">
              <a:latin typeface="Angsana New" panose="02020603050405020304" pitchFamily="18" charset="-34"/>
              <a:cs typeface="+mj-cs"/>
            </a:endParaRPr>
          </a:p>
        </p:txBody>
      </p:sp>
      <p:sp>
        <p:nvSpPr>
          <p:cNvPr id="23" name="สี่เหลี่ยมผืนผ้า 22"/>
          <p:cNvSpPr/>
          <p:nvPr/>
        </p:nvSpPr>
        <p:spPr>
          <a:xfrm>
            <a:off x="3124294" y="6128261"/>
            <a:ext cx="42524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th-TH" sz="2400" dirty="0">
                <a:latin typeface="Angsana New" panose="02020603050405020304" pitchFamily="18" charset="-34"/>
                <a:cs typeface="+mj-cs"/>
              </a:rPr>
              <a:t>สถานะของแผนที่ที่กำหนดให้ส่งออกรายงาน</a:t>
            </a:r>
            <a:endParaRPr lang="en-US" sz="2400" dirty="0">
              <a:latin typeface="Angsana New" panose="02020603050405020304" pitchFamily="18" charset="-34"/>
              <a:cs typeface="+mj-cs"/>
            </a:endParaRPr>
          </a:p>
        </p:txBody>
      </p:sp>
      <p:cxnSp>
        <p:nvCxnSpPr>
          <p:cNvPr id="25" name="ลูกศรเชื่อมต่อแบบตรง 24"/>
          <p:cNvCxnSpPr/>
          <p:nvPr/>
        </p:nvCxnSpPr>
        <p:spPr>
          <a:xfrm>
            <a:off x="571501" y="2667000"/>
            <a:ext cx="114300" cy="95624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สี่เหลี่ยมผืนผ้า 25"/>
          <p:cNvSpPr/>
          <p:nvPr/>
        </p:nvSpPr>
        <p:spPr>
          <a:xfrm>
            <a:off x="2013489" y="1689768"/>
            <a:ext cx="217770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th-TH" sz="2400" dirty="0">
                <a:latin typeface="Angsana New" panose="02020603050405020304" pitchFamily="18" charset="-34"/>
                <a:cs typeface="+mj-cs"/>
              </a:rPr>
              <a:t>รายงานเฉพาะแผนที่</a:t>
            </a:r>
          </a:p>
          <a:p>
            <a:pPr lvl="0"/>
            <a:r>
              <a:rPr lang="th-TH" sz="2400" dirty="0">
                <a:latin typeface="Angsana New" panose="02020603050405020304" pitchFamily="18" charset="-34"/>
                <a:cs typeface="+mj-cs"/>
              </a:rPr>
              <a:t>ที่เกี่ยวข้องกับเส้นทางเดินเรือที่กำหนด</a:t>
            </a:r>
            <a:endParaRPr lang="en-US" sz="2400" dirty="0">
              <a:latin typeface="Angsana New" panose="02020603050405020304" pitchFamily="18" charset="-34"/>
              <a:cs typeface="+mj-cs"/>
            </a:endParaRPr>
          </a:p>
        </p:txBody>
      </p:sp>
      <p:sp>
        <p:nvSpPr>
          <p:cNvPr id="27" name="สี่เหลี่ยมผืนผ้า 26"/>
          <p:cNvSpPr/>
          <p:nvPr/>
        </p:nvSpPr>
        <p:spPr>
          <a:xfrm>
            <a:off x="6692998" y="1884443"/>
            <a:ext cx="13674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th-TH" sz="2400" dirty="0">
                <a:latin typeface="Angsana New" panose="02020603050405020304" pitchFamily="18" charset="-34"/>
                <a:cs typeface="+mj-cs"/>
              </a:rPr>
              <a:t>รายงานแผนที่ทั้งหมด</a:t>
            </a:r>
            <a:endParaRPr lang="en-US" sz="2400" dirty="0">
              <a:latin typeface="Angsana New" panose="02020603050405020304" pitchFamily="18" charset="-34"/>
              <a:cs typeface="+mj-cs"/>
            </a:endParaRPr>
          </a:p>
        </p:txBody>
      </p:sp>
      <p:sp>
        <p:nvSpPr>
          <p:cNvPr id="28" name="สี่เหลี่ยมผืนผ้า 27"/>
          <p:cNvSpPr/>
          <p:nvPr/>
        </p:nvSpPr>
        <p:spPr>
          <a:xfrm>
            <a:off x="4068710" y="1830837"/>
            <a:ext cx="182671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th-TH" sz="2400" dirty="0">
                <a:latin typeface="Angsana New" panose="02020603050405020304" pitchFamily="18" charset="-34"/>
                <a:cs typeface="+mj-cs"/>
              </a:rPr>
              <a:t>จำนวนแผนที่ที่ส่งออกรายงาน</a:t>
            </a:r>
            <a:endParaRPr lang="en-US" sz="2400" dirty="0">
              <a:latin typeface="Angsana New" panose="02020603050405020304" pitchFamily="18" charset="-34"/>
              <a:cs typeface="+mj-cs"/>
            </a:endParaRPr>
          </a:p>
        </p:txBody>
      </p:sp>
      <p:cxnSp>
        <p:nvCxnSpPr>
          <p:cNvPr id="29" name="ลูกศรเชื่อมต่อแบบตรง 28"/>
          <p:cNvCxnSpPr/>
          <p:nvPr/>
        </p:nvCxnSpPr>
        <p:spPr>
          <a:xfrm flipH="1">
            <a:off x="2743200" y="2741461"/>
            <a:ext cx="152400" cy="88178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ลูกศรเชื่อมต่อแบบตรง 29"/>
          <p:cNvCxnSpPr/>
          <p:nvPr/>
        </p:nvCxnSpPr>
        <p:spPr>
          <a:xfrm flipH="1">
            <a:off x="2895601" y="2140431"/>
            <a:ext cx="3809999" cy="189816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ลูกศรเชื่อมต่อแบบตรง 30"/>
          <p:cNvCxnSpPr/>
          <p:nvPr/>
        </p:nvCxnSpPr>
        <p:spPr>
          <a:xfrm flipH="1">
            <a:off x="3596254" y="2484306"/>
            <a:ext cx="919512" cy="83653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ลูกศรเชื่อมต่อแบบตรง 31"/>
          <p:cNvCxnSpPr/>
          <p:nvPr/>
        </p:nvCxnSpPr>
        <p:spPr>
          <a:xfrm flipV="1">
            <a:off x="773113" y="5538348"/>
            <a:ext cx="177054" cy="40525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ลูกศรเชื่อมต่อแบบตรง 35"/>
          <p:cNvCxnSpPr/>
          <p:nvPr/>
        </p:nvCxnSpPr>
        <p:spPr>
          <a:xfrm flipV="1">
            <a:off x="3594994" y="4953000"/>
            <a:ext cx="215006" cy="111530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รูปภาพ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399" y="60376"/>
            <a:ext cx="746079" cy="64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48844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สี่เหลี่ยมผืนผ้า 6"/>
          <p:cNvSpPr>
            <a:spLocks noChangeArrowheads="1"/>
          </p:cNvSpPr>
          <p:nvPr/>
        </p:nvSpPr>
        <p:spPr bwMode="auto">
          <a:xfrm>
            <a:off x="-76200" y="-12699"/>
            <a:ext cx="88201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th-TH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แถบการใช้งาน </a:t>
            </a:r>
            <a:r>
              <a:rPr lang="en-US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Chart Loader:</a:t>
            </a:r>
            <a:endParaRPr lang="th-TH" altLang="th-TH" sz="4000" b="1" dirty="0">
              <a:solidFill>
                <a:srgbClr val="00B05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>
              <a:defRPr/>
            </a:pPr>
            <a:r>
              <a:rPr lang="en-US" altLang="th-TH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ngsana New" panose="02020603050405020304" pitchFamily="18" charset="-34"/>
              </a:rPr>
              <a:t>ORCA NAVY </a:t>
            </a:r>
            <a:r>
              <a:rPr lang="en-US" altLang="th-TH" sz="4400" b="1" dirty="0">
                <a:latin typeface="Angsana New" panose="02020603050405020304" pitchFamily="18" charset="-34"/>
              </a:rPr>
              <a:t>G2</a:t>
            </a:r>
            <a:r>
              <a:rPr lang="th-TH" altLang="th-TH" sz="4400" b="1" dirty="0">
                <a:latin typeface="Angsana New" panose="02020603050405020304" pitchFamily="18" charset="-34"/>
              </a:rPr>
              <a:t> </a:t>
            </a:r>
            <a:r>
              <a:rPr lang="en-US" altLang="th-TH" sz="4400" b="1" dirty="0">
                <a:latin typeface="Angsana New" panose="02020603050405020304" pitchFamily="18" charset="-34"/>
              </a:rPr>
              <a:t> </a:t>
            </a:r>
            <a:r>
              <a:rPr lang="th-TH" altLang="th-TH" sz="4400" b="1" dirty="0">
                <a:latin typeface="Angsana New" panose="02020603050405020304" pitchFamily="18" charset="-34"/>
              </a:rPr>
              <a:t>                                </a:t>
            </a:r>
            <a:r>
              <a:rPr lang="th-TH" altLang="th-TH" sz="2400" b="1" dirty="0">
                <a:latin typeface="Angsana New" panose="02020603050405020304" pitchFamily="18" charset="-34"/>
              </a:rPr>
              <a:t>โครงการวิจัยระบบ </a:t>
            </a:r>
            <a:r>
              <a:rPr lang="en-US" altLang="th-TH" sz="2400" b="1" dirty="0">
                <a:latin typeface="Angsana New" panose="02020603050405020304" pitchFamily="18" charset="-34"/>
              </a:rPr>
              <a:t>ECS</a:t>
            </a:r>
            <a:endParaRPr lang="th-TH" altLang="th-TH" sz="2400" b="1" dirty="0">
              <a:latin typeface="Angsana New" panose="02020603050405020304" pitchFamily="18" charset="-34"/>
            </a:endParaRPr>
          </a:p>
        </p:txBody>
      </p:sp>
      <p:sp>
        <p:nvSpPr>
          <p:cNvPr id="14" name="สี่เหลี่ยมผืนผ้า 13"/>
          <p:cNvSpPr/>
          <p:nvPr/>
        </p:nvSpPr>
        <p:spPr>
          <a:xfrm>
            <a:off x="2133600" y="1286561"/>
            <a:ext cx="808196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th-TH" sz="2800" dirty="0">
                <a:latin typeface="Angsana New" panose="02020603050405020304" pitchFamily="18" charset="-34"/>
                <a:cs typeface="+mj-cs"/>
              </a:rPr>
              <a:t>จะถูกจัดเก็บไว้ใน </a:t>
            </a:r>
            <a:r>
              <a:rPr lang="en-US" sz="2800" dirty="0">
                <a:latin typeface="Angsana New" panose="02020603050405020304" pitchFamily="18" charset="-34"/>
                <a:cs typeface="+mj-cs"/>
              </a:rPr>
              <a:t>File Manager </a:t>
            </a:r>
            <a:r>
              <a:rPr lang="th-TH" sz="2800" dirty="0">
                <a:latin typeface="Angsana New" panose="02020603050405020304" pitchFamily="18" charset="-34"/>
                <a:cs typeface="+mj-cs"/>
              </a:rPr>
              <a:t>หัวข้อ </a:t>
            </a:r>
            <a:r>
              <a:rPr lang="en-US" sz="2800" dirty="0">
                <a:latin typeface="Angsana New" panose="02020603050405020304" pitchFamily="18" charset="-34"/>
                <a:cs typeface="+mj-cs"/>
              </a:rPr>
              <a:t>Report</a:t>
            </a:r>
          </a:p>
        </p:txBody>
      </p:sp>
      <p:pic>
        <p:nvPicPr>
          <p:cNvPr id="19" name="image320.jpe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43000" y="1884532"/>
            <a:ext cx="6844674" cy="4440067"/>
          </a:xfrm>
          <a:prstGeom prst="rect">
            <a:avLst/>
          </a:prstGeom>
        </p:spPr>
      </p:pic>
      <p:pic>
        <p:nvPicPr>
          <p:cNvPr id="7" name="รูปภาพ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399" y="60376"/>
            <a:ext cx="746079" cy="64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043620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สี่เหลี่ยมผืนผ้า 6"/>
          <p:cNvSpPr>
            <a:spLocks noChangeArrowheads="1"/>
          </p:cNvSpPr>
          <p:nvPr/>
        </p:nvSpPr>
        <p:spPr bwMode="auto">
          <a:xfrm>
            <a:off x="338138" y="781051"/>
            <a:ext cx="88201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th-TH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การปรับปรุงแผนที่โดยผู้ใช้ </a:t>
            </a:r>
            <a:r>
              <a:rPr lang="en-US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: Manual Update</a:t>
            </a:r>
            <a:endParaRPr lang="th-TH" altLang="th-TH" sz="4000" b="1" dirty="0">
              <a:solidFill>
                <a:srgbClr val="00B05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>
              <a:defRPr/>
            </a:pPr>
            <a:r>
              <a:rPr lang="en-US" altLang="th-TH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ngsana New" panose="02020603050405020304" pitchFamily="18" charset="-34"/>
              </a:rPr>
              <a:t>ORCA NAVY </a:t>
            </a:r>
            <a:r>
              <a:rPr lang="en-US" altLang="th-TH" sz="4400" b="1" dirty="0">
                <a:latin typeface="Angsana New" panose="02020603050405020304" pitchFamily="18" charset="-34"/>
              </a:rPr>
              <a:t>G2</a:t>
            </a:r>
            <a:r>
              <a:rPr lang="th-TH" altLang="th-TH" sz="4400" b="1" dirty="0">
                <a:latin typeface="Angsana New" panose="02020603050405020304" pitchFamily="18" charset="-34"/>
              </a:rPr>
              <a:t> </a:t>
            </a:r>
            <a:r>
              <a:rPr lang="en-US" altLang="th-TH" sz="4400" b="1" dirty="0">
                <a:latin typeface="Angsana New" panose="02020603050405020304" pitchFamily="18" charset="-34"/>
              </a:rPr>
              <a:t> </a:t>
            </a:r>
            <a:r>
              <a:rPr lang="th-TH" altLang="th-TH" sz="4400" b="1" dirty="0">
                <a:latin typeface="Angsana New" panose="02020603050405020304" pitchFamily="18" charset="-34"/>
              </a:rPr>
              <a:t>                                </a:t>
            </a:r>
            <a:r>
              <a:rPr lang="th-TH" altLang="th-TH" sz="2400" b="1" dirty="0">
                <a:latin typeface="Angsana New" panose="02020603050405020304" pitchFamily="18" charset="-34"/>
              </a:rPr>
              <a:t>โครงการวิจัยระบบ </a:t>
            </a:r>
            <a:r>
              <a:rPr lang="en-US" altLang="th-TH" sz="2400" b="1" dirty="0">
                <a:latin typeface="Angsana New" panose="02020603050405020304" pitchFamily="18" charset="-34"/>
              </a:rPr>
              <a:t>ECS</a:t>
            </a:r>
            <a:endParaRPr lang="th-TH" altLang="th-TH" sz="2400" b="1" dirty="0">
              <a:latin typeface="Angsana New" panose="02020603050405020304" pitchFamily="18" charset="-34"/>
            </a:endParaRPr>
          </a:p>
        </p:txBody>
      </p:sp>
      <p:sp>
        <p:nvSpPr>
          <p:cNvPr id="14" name="สี่เหลี่ยมผืนผ้า 13"/>
          <p:cNvSpPr/>
          <p:nvPr/>
        </p:nvSpPr>
        <p:spPr>
          <a:xfrm>
            <a:off x="360982" y="1348613"/>
            <a:ext cx="808196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th-TH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เพื่อเป็นการปรับปรุงแผนที่ให้ทันสมัยเพื่อป้องกันอันตรายจนกว่าจะไดรับการปรับปรุงจากชุดข้อมูลที่เป็นทางการ (เป็นการปรับปรุงแก้ไขชั่วคราว)</a:t>
            </a:r>
            <a:endParaRPr lang="en-US" sz="28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pic>
        <p:nvPicPr>
          <p:cNvPr id="7" name="image326.jpe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3024" y="2268561"/>
            <a:ext cx="7976706" cy="4392370"/>
          </a:xfrm>
          <a:prstGeom prst="rect">
            <a:avLst/>
          </a:prstGeom>
        </p:spPr>
      </p:pic>
      <p:sp>
        <p:nvSpPr>
          <p:cNvPr id="8" name="Rectangle 6"/>
          <p:cNvSpPr/>
          <p:nvPr/>
        </p:nvSpPr>
        <p:spPr>
          <a:xfrm>
            <a:off x="3762994" y="4276949"/>
            <a:ext cx="985219" cy="37559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/>
          </a:p>
        </p:txBody>
      </p:sp>
      <p:sp>
        <p:nvSpPr>
          <p:cNvPr id="9" name="Rectangle 6"/>
          <p:cNvSpPr/>
          <p:nvPr/>
        </p:nvSpPr>
        <p:spPr>
          <a:xfrm>
            <a:off x="2438400" y="6172200"/>
            <a:ext cx="985219" cy="4887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/>
          </a:p>
        </p:txBody>
      </p:sp>
      <p:pic>
        <p:nvPicPr>
          <p:cNvPr id="10" name="รูปภาพ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399" y="60376"/>
            <a:ext cx="746079" cy="64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220909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สี่เหลี่ยมผืนผ้า 6"/>
          <p:cNvSpPr>
            <a:spLocks noChangeArrowheads="1"/>
          </p:cNvSpPr>
          <p:nvPr/>
        </p:nvSpPr>
        <p:spPr bwMode="auto">
          <a:xfrm>
            <a:off x="0" y="781051"/>
            <a:ext cx="915828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th-TH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	การปรับปรุงแผนที่โดยผู้ใช้ </a:t>
            </a:r>
            <a:r>
              <a:rPr lang="en-US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: Manual Update</a:t>
            </a:r>
            <a:endParaRPr lang="th-TH" altLang="th-TH" sz="4000" b="1" dirty="0">
              <a:solidFill>
                <a:srgbClr val="00B05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>
              <a:defRPr/>
            </a:pPr>
            <a:r>
              <a:rPr lang="en-US" altLang="th-TH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ngsana New" panose="02020603050405020304" pitchFamily="18" charset="-34"/>
              </a:rPr>
              <a:t>ORCA NAVY </a:t>
            </a:r>
            <a:r>
              <a:rPr lang="en-US" altLang="th-TH" sz="4400" b="1" dirty="0">
                <a:latin typeface="Angsana New" panose="02020603050405020304" pitchFamily="18" charset="-34"/>
              </a:rPr>
              <a:t>G2</a:t>
            </a:r>
            <a:r>
              <a:rPr lang="th-TH" altLang="th-TH" sz="4400" b="1" dirty="0">
                <a:latin typeface="Angsana New" panose="02020603050405020304" pitchFamily="18" charset="-34"/>
              </a:rPr>
              <a:t> </a:t>
            </a:r>
            <a:r>
              <a:rPr lang="en-US" altLang="th-TH" sz="4400" b="1" dirty="0">
                <a:latin typeface="Angsana New" panose="02020603050405020304" pitchFamily="18" charset="-34"/>
              </a:rPr>
              <a:t> </a:t>
            </a:r>
            <a:r>
              <a:rPr lang="th-TH" altLang="th-TH" sz="4400" b="1" dirty="0">
                <a:latin typeface="Angsana New" panose="02020603050405020304" pitchFamily="18" charset="-34"/>
              </a:rPr>
              <a:t>                                </a:t>
            </a:r>
            <a:r>
              <a:rPr lang="th-TH" altLang="th-TH" sz="2400" b="1" dirty="0">
                <a:latin typeface="Angsana New" panose="02020603050405020304" pitchFamily="18" charset="-34"/>
              </a:rPr>
              <a:t>โครงการวิจัยระบบ </a:t>
            </a:r>
            <a:r>
              <a:rPr lang="en-US" altLang="th-TH" sz="2400" b="1" dirty="0">
                <a:latin typeface="Angsana New" panose="02020603050405020304" pitchFamily="18" charset="-34"/>
              </a:rPr>
              <a:t>ECS</a:t>
            </a:r>
            <a:endParaRPr lang="th-TH" altLang="th-TH" sz="2400" b="1" dirty="0">
              <a:latin typeface="Angsana New" panose="02020603050405020304" pitchFamily="18" charset="-34"/>
            </a:endParaRPr>
          </a:p>
        </p:txBody>
      </p:sp>
      <p:pic>
        <p:nvPicPr>
          <p:cNvPr id="10" name="image327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53904" y="1488937"/>
            <a:ext cx="1676400" cy="1885950"/>
          </a:xfrm>
          <a:prstGeom prst="rect">
            <a:avLst/>
          </a:prstGeom>
        </p:spPr>
      </p:pic>
      <p:sp>
        <p:nvSpPr>
          <p:cNvPr id="11" name="สี่เหลี่ยมผืนผ้า 27"/>
          <p:cNvSpPr/>
          <p:nvPr/>
        </p:nvSpPr>
        <p:spPr>
          <a:xfrm>
            <a:off x="2286000" y="1506740"/>
            <a:ext cx="64008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Tx/>
              <a:buChar char="-"/>
            </a:pPr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เลือกและใส่วัตถุรูปลักษณ์ลงตามตำบลที่ที่ต้องการปรับปรุงข้อมูล</a:t>
            </a:r>
          </a:p>
          <a:p>
            <a:pPr marL="342900" lvl="0" indent="-342900">
              <a:buFontTx/>
              <a:buChar char="-"/>
            </a:pPr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ใช้คำสั่ง </a:t>
            </a:r>
            <a:r>
              <a:rPr lang="en-US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Undo </a:t>
            </a:r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หรือ </a:t>
            </a:r>
            <a:r>
              <a:rPr lang="en-US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Redo </a:t>
            </a:r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หากต้องการปรับเปลี่ยน/ลบออก</a:t>
            </a:r>
          </a:p>
          <a:p>
            <a:pPr marL="342900" lvl="0" indent="-342900">
              <a:buFontTx/>
              <a:buChar char="-"/>
            </a:pPr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ใช้คำสั่ง </a:t>
            </a:r>
            <a:r>
              <a:rPr lang="en-US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Move Objects </a:t>
            </a:r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เมื่อต้องการย้ายวัตถุรูปลักษณ์ใปยังตำบลที่อื่น</a:t>
            </a:r>
          </a:p>
          <a:p>
            <a:pPr marL="342900" lvl="0" indent="-342900">
              <a:buFontTx/>
              <a:buChar char="-"/>
            </a:pPr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ใช้คำสั่ง </a:t>
            </a:r>
            <a:r>
              <a:rPr lang="en-US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Withdraw Update </a:t>
            </a:r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เมื่อต้องการลบวัตถุรูปลักษณ์ที่ใส่ลงไปออก</a:t>
            </a:r>
            <a:endParaRPr lang="en-US" sz="24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12" name="สี่เหลี่ยมผืนผ้า 6"/>
          <p:cNvSpPr>
            <a:spLocks noChangeArrowheads="1"/>
          </p:cNvSpPr>
          <p:nvPr/>
        </p:nvSpPr>
        <p:spPr bwMode="auto">
          <a:xfrm>
            <a:off x="7144" y="3377514"/>
            <a:ext cx="9144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th-TH" altLang="th-TH" sz="36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  การตรวจสอบรายการการปรับรุงแผนที่โดยผู้ใช้ </a:t>
            </a:r>
            <a:r>
              <a:rPr lang="en-US" altLang="th-TH" sz="36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: Review Update</a:t>
            </a:r>
            <a:endParaRPr lang="th-TH" altLang="th-TH" sz="3600" b="1" dirty="0">
              <a:solidFill>
                <a:srgbClr val="00B05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pic>
        <p:nvPicPr>
          <p:cNvPr id="13" name="image329.jpe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53904" y="4056965"/>
            <a:ext cx="8172613" cy="2096870"/>
          </a:xfrm>
          <a:prstGeom prst="rect">
            <a:avLst/>
          </a:prstGeom>
        </p:spPr>
      </p:pic>
      <p:sp>
        <p:nvSpPr>
          <p:cNvPr id="15" name="Rectangle 6"/>
          <p:cNvSpPr/>
          <p:nvPr/>
        </p:nvSpPr>
        <p:spPr>
          <a:xfrm>
            <a:off x="2506717" y="4042914"/>
            <a:ext cx="985219" cy="37559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/>
          </a:p>
        </p:txBody>
      </p:sp>
      <p:sp>
        <p:nvSpPr>
          <p:cNvPr id="16" name="Rectangle 6"/>
          <p:cNvSpPr/>
          <p:nvPr/>
        </p:nvSpPr>
        <p:spPr>
          <a:xfrm>
            <a:off x="6011917" y="4230710"/>
            <a:ext cx="2514600" cy="70392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/>
          </a:p>
        </p:txBody>
      </p:sp>
      <p:sp>
        <p:nvSpPr>
          <p:cNvPr id="17" name="สี่เหลี่ยมผืนผ้า 27"/>
          <p:cNvSpPr/>
          <p:nvPr/>
        </p:nvSpPr>
        <p:spPr>
          <a:xfrm>
            <a:off x="1371600" y="6193305"/>
            <a:ext cx="7315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คัดกรองการแสดงผลรายการ การปรับปรุงแผนที่ตามความต้องการของผู้ใช้กำหนด</a:t>
            </a:r>
            <a:endParaRPr lang="en-US" sz="24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cxnSp>
        <p:nvCxnSpPr>
          <p:cNvPr id="3" name="Straight Arrow Connector 2"/>
          <p:cNvCxnSpPr/>
          <p:nvPr/>
        </p:nvCxnSpPr>
        <p:spPr>
          <a:xfrm flipV="1">
            <a:off x="7162800" y="4934635"/>
            <a:ext cx="0" cy="125867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รูปภาพ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399" y="60376"/>
            <a:ext cx="746079" cy="64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9522310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สี่เหลี่ยมผืนผ้า 6"/>
          <p:cNvSpPr>
            <a:spLocks noChangeArrowheads="1"/>
          </p:cNvSpPr>
          <p:nvPr/>
        </p:nvSpPr>
        <p:spPr bwMode="auto">
          <a:xfrm>
            <a:off x="-37214" y="713830"/>
            <a:ext cx="915828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th-TH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	การรับข้อมูลข่าวสารการเดินเรือ </a:t>
            </a:r>
            <a:r>
              <a:rPr lang="en-US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: NAVTEXT</a:t>
            </a:r>
            <a:endParaRPr lang="th-TH" altLang="th-TH" sz="3600" b="1" dirty="0">
              <a:solidFill>
                <a:srgbClr val="00B05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>
              <a:defRPr/>
            </a:pPr>
            <a:r>
              <a:rPr lang="en-US" altLang="th-TH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ngsana New" panose="02020603050405020304" pitchFamily="18" charset="-34"/>
              </a:rPr>
              <a:t>ORCA NAVY </a:t>
            </a:r>
            <a:r>
              <a:rPr lang="en-US" altLang="th-TH" sz="4400" b="1" dirty="0">
                <a:latin typeface="Angsana New" panose="02020603050405020304" pitchFamily="18" charset="-34"/>
              </a:rPr>
              <a:t>G2</a:t>
            </a:r>
            <a:r>
              <a:rPr lang="th-TH" altLang="th-TH" sz="4400" b="1" dirty="0">
                <a:latin typeface="Angsana New" panose="02020603050405020304" pitchFamily="18" charset="-34"/>
              </a:rPr>
              <a:t> </a:t>
            </a:r>
            <a:r>
              <a:rPr lang="en-US" altLang="th-TH" sz="4400" b="1" dirty="0">
                <a:latin typeface="Angsana New" panose="02020603050405020304" pitchFamily="18" charset="-34"/>
              </a:rPr>
              <a:t> </a:t>
            </a:r>
            <a:r>
              <a:rPr lang="th-TH" altLang="th-TH" sz="4400" b="1" dirty="0">
                <a:latin typeface="Angsana New" panose="02020603050405020304" pitchFamily="18" charset="-34"/>
              </a:rPr>
              <a:t>                                </a:t>
            </a:r>
            <a:r>
              <a:rPr lang="th-TH" altLang="th-TH" sz="2400" b="1" dirty="0">
                <a:latin typeface="Angsana New" panose="02020603050405020304" pitchFamily="18" charset="-34"/>
              </a:rPr>
              <a:t>โครงการวิจัยระบบ </a:t>
            </a:r>
            <a:r>
              <a:rPr lang="en-US" altLang="th-TH" sz="2400" b="1" dirty="0">
                <a:latin typeface="Angsana New" panose="02020603050405020304" pitchFamily="18" charset="-34"/>
              </a:rPr>
              <a:t>ECS</a:t>
            </a:r>
            <a:endParaRPr lang="th-TH" altLang="th-TH" sz="2400" b="1" dirty="0">
              <a:latin typeface="Angsana New" panose="02020603050405020304" pitchFamily="18" charset="-34"/>
            </a:endParaRPr>
          </a:p>
        </p:txBody>
      </p:sp>
      <p:pic>
        <p:nvPicPr>
          <p:cNvPr id="14" name="image333.jpe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400" y="2734221"/>
            <a:ext cx="8779061" cy="2702063"/>
          </a:xfrm>
          <a:prstGeom prst="rect">
            <a:avLst/>
          </a:prstGeom>
        </p:spPr>
      </p:pic>
      <p:sp>
        <p:nvSpPr>
          <p:cNvPr id="19" name="Rectangle 6"/>
          <p:cNvSpPr/>
          <p:nvPr/>
        </p:nvSpPr>
        <p:spPr>
          <a:xfrm>
            <a:off x="4976648" y="2728371"/>
            <a:ext cx="985219" cy="37559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/>
          </a:p>
        </p:txBody>
      </p:sp>
      <p:sp>
        <p:nvSpPr>
          <p:cNvPr id="20" name="สี่เหลี่ยมผืนผ้า 27"/>
          <p:cNvSpPr/>
          <p:nvPr/>
        </p:nvSpPr>
        <p:spPr>
          <a:xfrm>
            <a:off x="123497" y="1416838"/>
            <a:ext cx="309266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th-TH" sz="2400" dirty="0">
                <a:latin typeface="Angsana New" panose="02020603050405020304" pitchFamily="18" charset="-34"/>
                <a:cs typeface="+mj-cs"/>
              </a:rPr>
              <a:t>รายการข่าวสารการเดินเรือที่ได้รับ</a:t>
            </a:r>
          </a:p>
          <a:p>
            <a:pPr lvl="0"/>
            <a:r>
              <a:rPr lang="th-TH" sz="2400" dirty="0">
                <a:latin typeface="Angsana New" panose="02020603050405020304" pitchFamily="18" charset="-34"/>
                <a:cs typeface="+mj-cs"/>
              </a:rPr>
              <a:t>จากระบบ </a:t>
            </a:r>
            <a:r>
              <a:rPr lang="en-US" sz="2400" dirty="0">
                <a:latin typeface="Angsana New" panose="02020603050405020304" pitchFamily="18" charset="-34"/>
                <a:cs typeface="+mj-cs"/>
              </a:rPr>
              <a:t>NAVTEXT</a:t>
            </a:r>
          </a:p>
        </p:txBody>
      </p:sp>
      <p:cxnSp>
        <p:nvCxnSpPr>
          <p:cNvPr id="21" name="Straight Arrow Connector 20"/>
          <p:cNvCxnSpPr/>
          <p:nvPr/>
        </p:nvCxnSpPr>
        <p:spPr>
          <a:xfrm>
            <a:off x="685800" y="2113412"/>
            <a:ext cx="0" cy="170687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สี่เหลี่ยมผืนผ้า 27"/>
          <p:cNvSpPr/>
          <p:nvPr/>
        </p:nvSpPr>
        <p:spPr>
          <a:xfrm>
            <a:off x="6629400" y="5715000"/>
            <a:ext cx="232993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th-TH" sz="2400" dirty="0">
                <a:latin typeface="Angsana New" panose="02020603050405020304" pitchFamily="18" charset="-34"/>
                <a:cs typeface="+mj-cs"/>
              </a:rPr>
              <a:t>รายละเอียดของข่าวสารฯ </a:t>
            </a:r>
          </a:p>
          <a:p>
            <a:pPr lvl="0"/>
            <a:r>
              <a:rPr lang="th-TH" sz="2400" dirty="0">
                <a:latin typeface="Angsana New" panose="02020603050405020304" pitchFamily="18" charset="-34"/>
                <a:cs typeface="+mj-cs"/>
              </a:rPr>
              <a:t>ที่เลือกจากรายการ</a:t>
            </a:r>
            <a:endParaRPr lang="en-US" sz="2400" dirty="0">
              <a:latin typeface="Angsana New" panose="02020603050405020304" pitchFamily="18" charset="-34"/>
              <a:cs typeface="+mj-cs"/>
            </a:endParaRPr>
          </a:p>
        </p:txBody>
      </p:sp>
      <p:cxnSp>
        <p:nvCxnSpPr>
          <p:cNvPr id="23" name="Straight Arrow Connector 22"/>
          <p:cNvCxnSpPr/>
          <p:nvPr/>
        </p:nvCxnSpPr>
        <p:spPr>
          <a:xfrm flipH="1" flipV="1">
            <a:off x="7391400" y="4085252"/>
            <a:ext cx="533400" cy="162974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สี่เหลี่ยมผืนผ้า 27"/>
          <p:cNvSpPr/>
          <p:nvPr/>
        </p:nvSpPr>
        <p:spPr>
          <a:xfrm>
            <a:off x="2952964" y="1370671"/>
            <a:ext cx="338433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th-TH" sz="2400" dirty="0">
                <a:latin typeface="Angsana New" panose="02020603050405020304" pitchFamily="18" charset="-34"/>
                <a:cs typeface="+mj-cs"/>
              </a:rPr>
              <a:t>จำนวนรายการข่าวสารฯที่ได้รับทั้งหมด</a:t>
            </a:r>
            <a:endParaRPr lang="en-US" sz="2400" dirty="0">
              <a:latin typeface="Angsana New" panose="02020603050405020304" pitchFamily="18" charset="-34"/>
              <a:cs typeface="+mj-cs"/>
            </a:endParaRPr>
          </a:p>
        </p:txBody>
      </p:sp>
      <p:cxnSp>
        <p:nvCxnSpPr>
          <p:cNvPr id="25" name="Straight Arrow Connector 24"/>
          <p:cNvCxnSpPr/>
          <p:nvPr/>
        </p:nvCxnSpPr>
        <p:spPr>
          <a:xfrm flipH="1">
            <a:off x="1447800" y="1601503"/>
            <a:ext cx="1676400" cy="150246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สี่เหลี่ยมผืนผ้า 27"/>
          <p:cNvSpPr/>
          <p:nvPr/>
        </p:nvSpPr>
        <p:spPr>
          <a:xfrm>
            <a:off x="3124200" y="1833169"/>
            <a:ext cx="338433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th-TH" sz="2400" dirty="0">
                <a:latin typeface="Angsana New" panose="02020603050405020304" pitchFamily="18" charset="-34"/>
                <a:cs typeface="+mj-cs"/>
              </a:rPr>
              <a:t>การคัดกรองรายการของข่าวสารฯ</a:t>
            </a:r>
            <a:endParaRPr lang="en-US" sz="2400" dirty="0">
              <a:latin typeface="Angsana New" panose="02020603050405020304" pitchFamily="18" charset="-34"/>
              <a:cs typeface="+mj-cs"/>
            </a:endParaRPr>
          </a:p>
        </p:txBody>
      </p:sp>
      <p:cxnSp>
        <p:nvCxnSpPr>
          <p:cNvPr id="28" name="Straight Arrow Connector 27"/>
          <p:cNvCxnSpPr/>
          <p:nvPr/>
        </p:nvCxnSpPr>
        <p:spPr>
          <a:xfrm flipH="1">
            <a:off x="2476501" y="2113412"/>
            <a:ext cx="647699" cy="93973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สี่เหลี่ยมผืนผ้า 27"/>
          <p:cNvSpPr/>
          <p:nvPr/>
        </p:nvSpPr>
        <p:spPr>
          <a:xfrm>
            <a:off x="3581400" y="2225625"/>
            <a:ext cx="338433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th-TH" sz="2400" dirty="0">
                <a:latin typeface="Angsana New" panose="02020603050405020304" pitchFamily="18" charset="-34"/>
                <a:cs typeface="+mj-cs"/>
              </a:rPr>
              <a:t>การตรวจสอบการตั้งค่าการรับข่าวสารฯ</a:t>
            </a:r>
            <a:endParaRPr lang="en-US" sz="2400" dirty="0">
              <a:latin typeface="Angsana New" panose="02020603050405020304" pitchFamily="18" charset="-34"/>
              <a:cs typeface="+mj-cs"/>
            </a:endParaRPr>
          </a:p>
        </p:txBody>
      </p:sp>
      <p:cxnSp>
        <p:nvCxnSpPr>
          <p:cNvPr id="35" name="Straight Arrow Connector 34"/>
          <p:cNvCxnSpPr/>
          <p:nvPr/>
        </p:nvCxnSpPr>
        <p:spPr>
          <a:xfrm flipH="1">
            <a:off x="3581401" y="2583277"/>
            <a:ext cx="152399" cy="70918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สี่เหลี่ยมผืนผ้า 27"/>
          <p:cNvSpPr/>
          <p:nvPr/>
        </p:nvSpPr>
        <p:spPr>
          <a:xfrm>
            <a:off x="3284482" y="5722883"/>
            <a:ext cx="198908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th-TH" sz="2400" dirty="0">
                <a:latin typeface="Angsana New" panose="02020603050405020304" pitchFamily="18" charset="-34"/>
                <a:cs typeface="+mj-cs"/>
              </a:rPr>
              <a:t>ลบรายการข่าวสารฯ</a:t>
            </a:r>
            <a:endParaRPr lang="en-US" sz="2400" dirty="0">
              <a:latin typeface="Angsana New" panose="02020603050405020304" pitchFamily="18" charset="-34"/>
              <a:cs typeface="+mj-cs"/>
            </a:endParaRPr>
          </a:p>
        </p:txBody>
      </p:sp>
      <p:cxnSp>
        <p:nvCxnSpPr>
          <p:cNvPr id="40" name="Straight Arrow Connector 39"/>
          <p:cNvCxnSpPr/>
          <p:nvPr/>
        </p:nvCxnSpPr>
        <p:spPr>
          <a:xfrm flipV="1">
            <a:off x="4541930" y="3270378"/>
            <a:ext cx="41894" cy="244462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รูปภาพ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399" y="60376"/>
            <a:ext cx="746079" cy="64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15491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สี่เหลี่ยมผืนผ้า 6"/>
          <p:cNvSpPr>
            <a:spLocks noChangeArrowheads="1"/>
          </p:cNvSpPr>
          <p:nvPr/>
        </p:nvSpPr>
        <p:spPr bwMode="auto">
          <a:xfrm>
            <a:off x="1669255" y="1171525"/>
            <a:ext cx="915828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th-TH" altLang="th-TH" sz="2800" dirty="0">
                <a:latin typeface="Angsana New" panose="02020603050405020304" pitchFamily="18" charset="-34"/>
                <a:cs typeface="+mj-cs"/>
              </a:rPr>
              <a:t>สามารถแสดงเป็นสัญลักษณ์บนหน้าจอแสดงผลแผนที่ ได้ดังนี้</a:t>
            </a:r>
            <a:endParaRPr lang="th-TH" altLang="th-TH" sz="2400" dirty="0">
              <a:latin typeface="Angsana New" panose="02020603050405020304" pitchFamily="18" charset="-34"/>
              <a:cs typeface="+mj-cs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>
              <a:defRPr/>
            </a:pPr>
            <a:r>
              <a:rPr lang="en-US" altLang="th-TH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ngsana New" panose="02020603050405020304" pitchFamily="18" charset="-34"/>
              </a:rPr>
              <a:t>ORCA NAVY </a:t>
            </a:r>
            <a:r>
              <a:rPr lang="en-US" altLang="th-TH" sz="4400" b="1" dirty="0">
                <a:latin typeface="Angsana New" panose="02020603050405020304" pitchFamily="18" charset="-34"/>
              </a:rPr>
              <a:t>G2</a:t>
            </a:r>
            <a:r>
              <a:rPr lang="th-TH" altLang="th-TH" sz="4400" b="1" dirty="0">
                <a:latin typeface="Angsana New" panose="02020603050405020304" pitchFamily="18" charset="-34"/>
              </a:rPr>
              <a:t> </a:t>
            </a:r>
            <a:r>
              <a:rPr lang="en-US" altLang="th-TH" sz="4400" b="1" dirty="0">
                <a:latin typeface="Angsana New" panose="02020603050405020304" pitchFamily="18" charset="-34"/>
              </a:rPr>
              <a:t> </a:t>
            </a:r>
            <a:r>
              <a:rPr lang="th-TH" altLang="th-TH" sz="4400" b="1" dirty="0">
                <a:latin typeface="Angsana New" panose="02020603050405020304" pitchFamily="18" charset="-34"/>
              </a:rPr>
              <a:t>                                </a:t>
            </a:r>
            <a:r>
              <a:rPr lang="th-TH" altLang="th-TH" sz="2400" b="1" dirty="0">
                <a:latin typeface="Angsana New" panose="02020603050405020304" pitchFamily="18" charset="-34"/>
              </a:rPr>
              <a:t>โครงการวิจัยระบบ </a:t>
            </a:r>
            <a:r>
              <a:rPr lang="en-US" altLang="th-TH" sz="2400" b="1" dirty="0">
                <a:latin typeface="Angsana New" panose="02020603050405020304" pitchFamily="18" charset="-34"/>
              </a:rPr>
              <a:t>ECS</a:t>
            </a:r>
            <a:endParaRPr lang="th-TH" altLang="th-TH" sz="2400" b="1" dirty="0">
              <a:latin typeface="Angsana New" panose="02020603050405020304" pitchFamily="18" charset="-34"/>
            </a:endParaRPr>
          </a:p>
        </p:txBody>
      </p:sp>
      <p:pic>
        <p:nvPicPr>
          <p:cNvPr id="26" name="image341.jpeg" descr="þÿ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3400" y="2021022"/>
            <a:ext cx="3660089" cy="3236778"/>
          </a:xfrm>
          <a:prstGeom prst="rect">
            <a:avLst/>
          </a:prstGeom>
        </p:spPr>
      </p:pic>
      <p:pic>
        <p:nvPicPr>
          <p:cNvPr id="29" name="image342.jpeg" descr="þÿ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022920" y="2021022"/>
            <a:ext cx="3409004" cy="3236778"/>
          </a:xfrm>
          <a:prstGeom prst="rect">
            <a:avLst/>
          </a:prstGeom>
        </p:spPr>
      </p:pic>
      <p:sp>
        <p:nvSpPr>
          <p:cNvPr id="30" name="สี่เหลี่ยมผืนผ้า 27"/>
          <p:cNvSpPr/>
          <p:nvPr/>
        </p:nvSpPr>
        <p:spPr>
          <a:xfrm>
            <a:off x="533399" y="5470634"/>
            <a:ext cx="366008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th-TH" sz="2400" dirty="0">
                <a:latin typeface="Angsana New" panose="02020603050405020304" pitchFamily="18" charset="-34"/>
                <a:cs typeface="+mj-cs"/>
              </a:rPr>
              <a:t>วัตถุรูปลักษณ์ข้อมูลแบบจุด ที่ข่าวสารฯ </a:t>
            </a:r>
          </a:p>
          <a:p>
            <a:pPr lvl="0" algn="ctr"/>
            <a:r>
              <a:rPr lang="th-TH" sz="2400" dirty="0">
                <a:latin typeface="Angsana New" panose="02020603050405020304" pitchFamily="18" charset="-34"/>
                <a:cs typeface="+mj-cs"/>
              </a:rPr>
              <a:t>ถูกเปิดอ่านแล้ว</a:t>
            </a:r>
            <a:endParaRPr lang="en-US" sz="2400" dirty="0">
              <a:latin typeface="Angsana New" panose="02020603050405020304" pitchFamily="18" charset="-34"/>
              <a:cs typeface="+mj-cs"/>
            </a:endParaRPr>
          </a:p>
        </p:txBody>
      </p:sp>
      <p:sp>
        <p:nvSpPr>
          <p:cNvPr id="31" name="สี่เหลี่ยมผืนผ้า 27"/>
          <p:cNvSpPr/>
          <p:nvPr/>
        </p:nvSpPr>
        <p:spPr>
          <a:xfrm>
            <a:off x="4419600" y="5454868"/>
            <a:ext cx="436522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th-TH" sz="2400" dirty="0">
                <a:latin typeface="Angsana New" panose="02020603050405020304" pitchFamily="18" charset="-34"/>
                <a:cs typeface="+mj-cs"/>
              </a:rPr>
              <a:t>วัตถุรูปลักษณ์ข้อมูลแบบจุด ที่ข่าวสารฯ ได้รับใหม่ </a:t>
            </a:r>
          </a:p>
          <a:p>
            <a:pPr lvl="0" algn="ctr"/>
            <a:r>
              <a:rPr lang="th-TH" sz="2400" dirty="0">
                <a:latin typeface="Angsana New" panose="02020603050405020304" pitchFamily="18" charset="-34"/>
                <a:cs typeface="+mj-cs"/>
              </a:rPr>
              <a:t>ยังไม่ถูกเปิดอ่าน </a:t>
            </a:r>
            <a:r>
              <a:rPr lang="th-TH" sz="2400" b="1" dirty="0">
                <a:latin typeface="Angsana New" panose="02020603050405020304" pitchFamily="18" charset="-34"/>
                <a:cs typeface="+mj-cs"/>
              </a:rPr>
              <a:t>(ตัวอักษรและเส้นหนา)</a:t>
            </a:r>
            <a:endParaRPr lang="en-US" sz="2400" b="1" dirty="0">
              <a:latin typeface="Angsana New" panose="02020603050405020304" pitchFamily="18" charset="-34"/>
              <a:cs typeface="+mj-cs"/>
            </a:endParaRPr>
          </a:p>
        </p:txBody>
      </p:sp>
      <p:pic>
        <p:nvPicPr>
          <p:cNvPr id="8" name="รูปภาพ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399" y="60376"/>
            <a:ext cx="746079" cy="64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823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สี่เหลี่ยมผืนผ้า 6"/>
          <p:cNvSpPr>
            <a:spLocks noChangeArrowheads="1"/>
          </p:cNvSpPr>
          <p:nvPr/>
        </p:nvSpPr>
        <p:spPr bwMode="auto">
          <a:xfrm>
            <a:off x="741899" y="4419600"/>
            <a:ext cx="7705725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th-TH" altLang="th-TH" sz="28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การแสดงผลเป็นไปตามมาตรฐานและข้อกำหนดขององค์การกิจการทางทะเล    ระหว่างประเทศ </a:t>
            </a:r>
            <a:r>
              <a:rPr lang="en-US" altLang="th-TH" sz="28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(International Maritime Organization : IMO)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th-TH" altLang="th-TH" sz="28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สามารถสั่งงานได้ทั้งระบบหน้าจอสัมผัสและแป้นคีบอร์ด/เม้าท์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th-TH" altLang="th-TH" sz="28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สนับสนุนการปฏิบัติงานห่างฝั่ง, ใกล้ฝั่งและบนบก (แม่น้ำ)</a:t>
            </a: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>
              <a:defRPr/>
            </a:pPr>
            <a:r>
              <a:rPr lang="en-US" altLang="th-TH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ngsana New" panose="02020603050405020304" pitchFamily="18" charset="-34"/>
              </a:rPr>
              <a:t>ORCA NAVY </a:t>
            </a:r>
            <a:r>
              <a:rPr lang="en-US" altLang="th-TH" sz="4400" b="1" dirty="0">
                <a:latin typeface="Angsana New" panose="02020603050405020304" pitchFamily="18" charset="-34"/>
              </a:rPr>
              <a:t>G2</a:t>
            </a:r>
            <a:r>
              <a:rPr lang="th-TH" altLang="th-TH" sz="4400" b="1" dirty="0">
                <a:latin typeface="Angsana New" panose="02020603050405020304" pitchFamily="18" charset="-34"/>
              </a:rPr>
              <a:t> </a:t>
            </a:r>
            <a:r>
              <a:rPr lang="en-US" altLang="th-TH" sz="4400" b="1" dirty="0">
                <a:latin typeface="Angsana New" panose="02020603050405020304" pitchFamily="18" charset="-34"/>
              </a:rPr>
              <a:t> </a:t>
            </a:r>
            <a:r>
              <a:rPr lang="th-TH" altLang="th-TH" sz="4400" b="1" dirty="0">
                <a:latin typeface="Angsana New" panose="02020603050405020304" pitchFamily="18" charset="-34"/>
              </a:rPr>
              <a:t>                                </a:t>
            </a:r>
            <a:r>
              <a:rPr lang="th-TH" altLang="th-TH" sz="2400" b="1" dirty="0">
                <a:latin typeface="Angsana New" panose="02020603050405020304" pitchFamily="18" charset="-34"/>
              </a:rPr>
              <a:t>โครงการวิจัยระบบ </a:t>
            </a:r>
            <a:r>
              <a:rPr lang="en-US" altLang="th-TH" sz="2400" b="1" dirty="0">
                <a:latin typeface="Angsana New" panose="02020603050405020304" pitchFamily="18" charset="-34"/>
              </a:rPr>
              <a:t>ECS</a:t>
            </a:r>
            <a:endParaRPr lang="th-TH" altLang="th-TH" sz="2400" b="1" dirty="0">
              <a:latin typeface="Angsana New" panose="02020603050405020304" pitchFamily="18" charset="-34"/>
            </a:endParaRPr>
          </a:p>
        </p:txBody>
      </p:sp>
      <p:pic>
        <p:nvPicPr>
          <p:cNvPr id="717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80" t="31053" r="52409" b="12720"/>
          <a:stretch>
            <a:fillRect/>
          </a:stretch>
        </p:blipFill>
        <p:spPr bwMode="auto">
          <a:xfrm>
            <a:off x="188913" y="874713"/>
            <a:ext cx="1835150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08" t="15926" r="18230" b="12593"/>
          <a:stretch>
            <a:fillRect/>
          </a:stretch>
        </p:blipFill>
        <p:spPr bwMode="auto">
          <a:xfrm>
            <a:off x="5210175" y="981075"/>
            <a:ext cx="3743325" cy="2547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4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71" t="18044" r="48215" b="13383"/>
          <a:stretch>
            <a:fillRect/>
          </a:stretch>
        </p:blipFill>
        <p:spPr bwMode="auto">
          <a:xfrm>
            <a:off x="1657412" y="1447800"/>
            <a:ext cx="3529012" cy="282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รูปภาพ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399" y="60376"/>
            <a:ext cx="746079" cy="64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996184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สี่เหลี่ยมผืนผ้า 6"/>
          <p:cNvSpPr>
            <a:spLocks noChangeArrowheads="1"/>
          </p:cNvSpPr>
          <p:nvPr/>
        </p:nvSpPr>
        <p:spPr bwMode="auto">
          <a:xfrm>
            <a:off x="1669255" y="821873"/>
            <a:ext cx="9158288" cy="1138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th-TH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endParaRPr lang="en-US" altLang="th-TH" sz="4000" b="1" dirty="0">
              <a:solidFill>
                <a:srgbClr val="00B05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r>
              <a:rPr lang="th-TH" altLang="th-TH" sz="2800" dirty="0">
                <a:latin typeface="Angsana New" panose="02020603050405020304" pitchFamily="18" charset="-34"/>
                <a:cs typeface="+mj-cs"/>
              </a:rPr>
              <a:t>สามารถแสดงเป็นสัญลักษณ์บนหน้าจอแสดงผลแผนที่ ได้ดังนี้</a:t>
            </a:r>
            <a:endParaRPr lang="th-TH" altLang="th-TH" sz="2400" dirty="0">
              <a:latin typeface="Angsana New" panose="02020603050405020304" pitchFamily="18" charset="-34"/>
              <a:cs typeface="+mj-cs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>
              <a:defRPr/>
            </a:pPr>
            <a:r>
              <a:rPr lang="en-US" altLang="th-TH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ngsana New" panose="02020603050405020304" pitchFamily="18" charset="-34"/>
              </a:rPr>
              <a:t>ORCA NAVY </a:t>
            </a:r>
            <a:r>
              <a:rPr lang="en-US" altLang="th-TH" sz="4400" b="1" dirty="0">
                <a:latin typeface="Angsana New" panose="02020603050405020304" pitchFamily="18" charset="-34"/>
              </a:rPr>
              <a:t>G2</a:t>
            </a:r>
            <a:r>
              <a:rPr lang="th-TH" altLang="th-TH" sz="4400" b="1" dirty="0">
                <a:latin typeface="Angsana New" panose="02020603050405020304" pitchFamily="18" charset="-34"/>
              </a:rPr>
              <a:t> </a:t>
            </a:r>
            <a:r>
              <a:rPr lang="en-US" altLang="th-TH" sz="4400" b="1" dirty="0">
                <a:latin typeface="Angsana New" panose="02020603050405020304" pitchFamily="18" charset="-34"/>
              </a:rPr>
              <a:t> </a:t>
            </a:r>
            <a:r>
              <a:rPr lang="th-TH" altLang="th-TH" sz="4400" b="1" dirty="0">
                <a:latin typeface="Angsana New" panose="02020603050405020304" pitchFamily="18" charset="-34"/>
              </a:rPr>
              <a:t>                                </a:t>
            </a:r>
            <a:r>
              <a:rPr lang="th-TH" altLang="th-TH" sz="2400" b="1" dirty="0">
                <a:latin typeface="Angsana New" panose="02020603050405020304" pitchFamily="18" charset="-34"/>
              </a:rPr>
              <a:t>โครงการวิจัยระบบ </a:t>
            </a:r>
            <a:r>
              <a:rPr lang="en-US" altLang="th-TH" sz="2400" b="1" dirty="0">
                <a:latin typeface="Angsana New" panose="02020603050405020304" pitchFamily="18" charset="-34"/>
              </a:rPr>
              <a:t>ECS</a:t>
            </a:r>
            <a:endParaRPr lang="th-TH" altLang="th-TH" sz="2400" b="1" dirty="0">
              <a:latin typeface="Angsana New" panose="02020603050405020304" pitchFamily="18" charset="-34"/>
            </a:endParaRPr>
          </a:p>
        </p:txBody>
      </p:sp>
      <p:sp>
        <p:nvSpPr>
          <p:cNvPr id="30" name="สี่เหลี่ยมผืนผ้า 27"/>
          <p:cNvSpPr/>
          <p:nvPr/>
        </p:nvSpPr>
        <p:spPr>
          <a:xfrm>
            <a:off x="152400" y="5486400"/>
            <a:ext cx="39648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th-TH" sz="2400" dirty="0">
                <a:latin typeface="Angsana New" panose="02020603050405020304" pitchFamily="18" charset="-34"/>
                <a:cs typeface="+mj-cs"/>
              </a:rPr>
              <a:t>วัตถุรูปลักษณ์ข้อมูลแบบหลายจุด              จากข่าวสารฯ ฉบับเดียวกัน (ไม่กำหนดพื้นที่)</a:t>
            </a:r>
          </a:p>
          <a:p>
            <a:pPr lvl="0" algn="ctr"/>
            <a:r>
              <a:rPr lang="th-TH" sz="2400" dirty="0">
                <a:latin typeface="Angsana New" panose="02020603050405020304" pitchFamily="18" charset="-34"/>
                <a:cs typeface="+mj-cs"/>
              </a:rPr>
              <a:t>ถูกเปิดอ่านแล้ว</a:t>
            </a:r>
            <a:endParaRPr lang="en-US" sz="2400" dirty="0">
              <a:latin typeface="Angsana New" panose="02020603050405020304" pitchFamily="18" charset="-34"/>
              <a:cs typeface="+mj-cs"/>
            </a:endParaRPr>
          </a:p>
        </p:txBody>
      </p:sp>
      <p:sp>
        <p:nvSpPr>
          <p:cNvPr id="31" name="สี่เหลี่ยมผืนผ้า 27"/>
          <p:cNvSpPr/>
          <p:nvPr/>
        </p:nvSpPr>
        <p:spPr>
          <a:xfrm>
            <a:off x="4419600" y="5486400"/>
            <a:ext cx="4343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th-TH" sz="2400" dirty="0">
                <a:latin typeface="Angsana New" panose="02020603050405020304" pitchFamily="18" charset="-34"/>
                <a:cs typeface="+mj-cs"/>
              </a:rPr>
              <a:t>วัตถุรูปลักษณ์ข้อมูลแบบหลายจุด </a:t>
            </a:r>
          </a:p>
          <a:p>
            <a:pPr lvl="0" algn="ctr"/>
            <a:r>
              <a:rPr lang="th-TH" sz="2400" dirty="0">
                <a:latin typeface="Angsana New" panose="02020603050405020304" pitchFamily="18" charset="-34"/>
                <a:cs typeface="+mj-cs"/>
              </a:rPr>
              <a:t>จากข่าวสารฯ ฉบับเดียวกัน (กำหนดพื้นที่)</a:t>
            </a:r>
          </a:p>
          <a:p>
            <a:pPr lvl="0" algn="ctr"/>
            <a:r>
              <a:rPr lang="th-TH" sz="2400" dirty="0">
                <a:latin typeface="Angsana New" panose="02020603050405020304" pitchFamily="18" charset="-34"/>
                <a:cs typeface="+mj-cs"/>
              </a:rPr>
              <a:t>ถูกเปิดอ่านแล้ว </a:t>
            </a:r>
            <a:r>
              <a:rPr lang="th-TH" sz="2400" b="1" dirty="0">
                <a:latin typeface="Angsana New" panose="02020603050405020304" pitchFamily="18" charset="-34"/>
                <a:cs typeface="+mj-cs"/>
              </a:rPr>
              <a:t>(เส้นขอบเขตเป็นเส้นประ)</a:t>
            </a:r>
            <a:endParaRPr lang="en-US" sz="2400" b="1" dirty="0">
              <a:latin typeface="Angsana New" panose="02020603050405020304" pitchFamily="18" charset="-34"/>
              <a:cs typeface="+mj-cs"/>
            </a:endParaRPr>
          </a:p>
        </p:txBody>
      </p:sp>
      <p:pic>
        <p:nvPicPr>
          <p:cNvPr id="8" name="image343.jpeg" descr="þÿ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7200" y="2021022"/>
            <a:ext cx="3660089" cy="3236778"/>
          </a:xfrm>
          <a:prstGeom prst="rect">
            <a:avLst/>
          </a:prstGeom>
        </p:spPr>
      </p:pic>
      <p:pic>
        <p:nvPicPr>
          <p:cNvPr id="9" name="image344.jpeg" descr="þÿ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776392" y="2021022"/>
            <a:ext cx="3529408" cy="3236778"/>
          </a:xfrm>
          <a:prstGeom prst="rect">
            <a:avLst/>
          </a:prstGeom>
        </p:spPr>
      </p:pic>
      <p:pic>
        <p:nvPicPr>
          <p:cNvPr id="10" name="รูปภาพ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399" y="60376"/>
            <a:ext cx="746079" cy="64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8777190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สี่เหลี่ยมผืนผ้า 6"/>
          <p:cNvSpPr>
            <a:spLocks noChangeArrowheads="1"/>
          </p:cNvSpPr>
          <p:nvPr/>
        </p:nvSpPr>
        <p:spPr bwMode="auto">
          <a:xfrm>
            <a:off x="1669255" y="1155390"/>
            <a:ext cx="915828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th-TH" altLang="th-TH" sz="2800" dirty="0">
                <a:latin typeface="Angsana New" panose="02020603050405020304" pitchFamily="18" charset="-34"/>
                <a:cs typeface="+mj-cs"/>
              </a:rPr>
              <a:t>สามารถแสดงเป็นสัญลักษณ์บนหน้าจอแสดงผลแผนที่ ได้ดังนี้</a:t>
            </a:r>
            <a:endParaRPr lang="th-TH" altLang="th-TH" sz="2400" dirty="0">
              <a:latin typeface="Angsana New" panose="02020603050405020304" pitchFamily="18" charset="-34"/>
              <a:cs typeface="+mj-cs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>
              <a:defRPr/>
            </a:pPr>
            <a:r>
              <a:rPr lang="en-US" altLang="th-TH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ngsana New" panose="02020603050405020304" pitchFamily="18" charset="-34"/>
              </a:rPr>
              <a:t>ORCA NAVY </a:t>
            </a:r>
            <a:r>
              <a:rPr lang="en-US" altLang="th-TH" sz="4400" b="1" dirty="0">
                <a:latin typeface="Angsana New" panose="02020603050405020304" pitchFamily="18" charset="-34"/>
              </a:rPr>
              <a:t>G2</a:t>
            </a:r>
            <a:r>
              <a:rPr lang="th-TH" altLang="th-TH" sz="4400" b="1" dirty="0">
                <a:latin typeface="Angsana New" panose="02020603050405020304" pitchFamily="18" charset="-34"/>
              </a:rPr>
              <a:t> </a:t>
            </a:r>
            <a:r>
              <a:rPr lang="en-US" altLang="th-TH" sz="4400" b="1" dirty="0">
                <a:latin typeface="Angsana New" panose="02020603050405020304" pitchFamily="18" charset="-34"/>
              </a:rPr>
              <a:t> </a:t>
            </a:r>
            <a:r>
              <a:rPr lang="th-TH" altLang="th-TH" sz="4400" b="1" dirty="0">
                <a:latin typeface="Angsana New" panose="02020603050405020304" pitchFamily="18" charset="-34"/>
              </a:rPr>
              <a:t>                                </a:t>
            </a:r>
            <a:r>
              <a:rPr lang="th-TH" altLang="th-TH" sz="2400" b="1" dirty="0">
                <a:latin typeface="Angsana New" panose="02020603050405020304" pitchFamily="18" charset="-34"/>
              </a:rPr>
              <a:t>โครงการวิจัยระบบ </a:t>
            </a:r>
            <a:r>
              <a:rPr lang="en-US" altLang="th-TH" sz="2400" b="1" dirty="0">
                <a:latin typeface="Angsana New" panose="02020603050405020304" pitchFamily="18" charset="-34"/>
              </a:rPr>
              <a:t>ECS</a:t>
            </a:r>
            <a:endParaRPr lang="th-TH" altLang="th-TH" sz="2400" b="1" dirty="0">
              <a:latin typeface="Angsana New" panose="02020603050405020304" pitchFamily="18" charset="-34"/>
            </a:endParaRPr>
          </a:p>
        </p:txBody>
      </p:sp>
      <p:sp>
        <p:nvSpPr>
          <p:cNvPr id="30" name="สี่เหลี่ยมผืนผ้า 27"/>
          <p:cNvSpPr/>
          <p:nvPr/>
        </p:nvSpPr>
        <p:spPr>
          <a:xfrm>
            <a:off x="457200" y="5334000"/>
            <a:ext cx="47033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th-TH" sz="2400" dirty="0">
                <a:latin typeface="Angsana New" panose="02020603050405020304" pitchFamily="18" charset="-34"/>
                <a:cs typeface="+mj-cs"/>
              </a:rPr>
              <a:t>วัตถุรูปลักษณ์ข้อมูลแบบหลายจุด </a:t>
            </a:r>
          </a:p>
          <a:p>
            <a:pPr lvl="0" algn="ctr"/>
            <a:r>
              <a:rPr lang="th-TH" sz="2400" dirty="0">
                <a:latin typeface="Angsana New" panose="02020603050405020304" pitchFamily="18" charset="-34"/>
                <a:cs typeface="+mj-cs"/>
              </a:rPr>
              <a:t>จากข่าวสารฯ ฉบับเดียวกัน เป็นข่าวสารรับใหม่ </a:t>
            </a:r>
          </a:p>
          <a:p>
            <a:pPr lvl="0" algn="ctr"/>
            <a:r>
              <a:rPr lang="th-TH" sz="2400" dirty="0">
                <a:latin typeface="Angsana New" panose="02020603050405020304" pitchFamily="18" charset="-34"/>
                <a:cs typeface="+mj-cs"/>
              </a:rPr>
              <a:t>(กำหนดพื้นที่) ยังไม่ถูกเปิดอ่าน </a:t>
            </a:r>
            <a:r>
              <a:rPr lang="th-TH" sz="2400" b="1" dirty="0">
                <a:latin typeface="Angsana New" panose="02020603050405020304" pitchFamily="18" charset="-34"/>
                <a:cs typeface="+mj-cs"/>
              </a:rPr>
              <a:t>(ตัวอักษรและเส้นหนา)</a:t>
            </a:r>
            <a:endParaRPr lang="en-US" sz="2400" b="1" dirty="0">
              <a:latin typeface="Angsana New" panose="02020603050405020304" pitchFamily="18" charset="-34"/>
              <a:cs typeface="+mj-cs"/>
            </a:endParaRPr>
          </a:p>
        </p:txBody>
      </p:sp>
      <p:pic>
        <p:nvPicPr>
          <p:cNvPr id="10" name="image345.jpeg" descr="þÿ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7200" y="1953894"/>
            <a:ext cx="4703308" cy="3227706"/>
          </a:xfrm>
          <a:prstGeom prst="rect">
            <a:avLst/>
          </a:prstGeom>
        </p:spPr>
      </p:pic>
      <p:pic>
        <p:nvPicPr>
          <p:cNvPr id="11" name="image20.jpe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791199" y="2057400"/>
            <a:ext cx="1909735" cy="914400"/>
          </a:xfrm>
          <a:prstGeom prst="rect">
            <a:avLst/>
          </a:prstGeom>
        </p:spPr>
      </p:pic>
      <p:sp>
        <p:nvSpPr>
          <p:cNvPr id="12" name="สี่เหลี่ยมผืนผ้า 27"/>
          <p:cNvSpPr/>
          <p:nvPr/>
        </p:nvSpPr>
        <p:spPr>
          <a:xfrm>
            <a:off x="5638800" y="3810000"/>
            <a:ext cx="32748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th-TH" sz="2400" dirty="0">
                <a:latin typeface="Angsana New" panose="02020603050405020304" pitchFamily="18" charset="-34"/>
                <a:cs typeface="+mj-cs"/>
              </a:rPr>
              <a:t>สามารถสอบถามรายละเอียดของข่าวสารจากระบบ </a:t>
            </a:r>
            <a:r>
              <a:rPr lang="en-US" sz="2400" dirty="0">
                <a:latin typeface="Angsana New" panose="02020603050405020304" pitchFamily="18" charset="-34"/>
                <a:cs typeface="+mj-cs"/>
              </a:rPr>
              <a:t>NAVTEX </a:t>
            </a:r>
            <a:r>
              <a:rPr lang="th-TH" sz="2400" dirty="0">
                <a:latin typeface="Angsana New" panose="02020603050405020304" pitchFamily="18" charset="-34"/>
                <a:cs typeface="+mj-cs"/>
              </a:rPr>
              <a:t>ผ่านการใช้งาน </a:t>
            </a:r>
            <a:r>
              <a:rPr lang="en-US" sz="2400" dirty="0">
                <a:latin typeface="Angsana New" panose="02020603050405020304" pitchFamily="18" charset="-34"/>
                <a:cs typeface="+mj-cs"/>
              </a:rPr>
              <a:t>Pick report </a:t>
            </a:r>
            <a:r>
              <a:rPr lang="th-TH" sz="2400" dirty="0">
                <a:latin typeface="Angsana New" panose="02020603050405020304" pitchFamily="18" charset="-34"/>
                <a:cs typeface="+mj-cs"/>
              </a:rPr>
              <a:t>ได้เช่นกัน</a:t>
            </a:r>
            <a:endParaRPr lang="en-US" sz="2400" b="1" dirty="0">
              <a:latin typeface="Angsana New" panose="02020603050405020304" pitchFamily="18" charset="-34"/>
              <a:cs typeface="+mj-cs"/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 flipH="1" flipV="1">
            <a:off x="6933261" y="3013841"/>
            <a:ext cx="266700" cy="79615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รูปภาพ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399" y="60376"/>
            <a:ext cx="746079" cy="64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96650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สี่เหลี่ยมผืนผ้า 6"/>
          <p:cNvSpPr>
            <a:spLocks noChangeArrowheads="1"/>
          </p:cNvSpPr>
          <p:nvPr/>
        </p:nvSpPr>
        <p:spPr bwMode="auto">
          <a:xfrm>
            <a:off x="338138" y="781051"/>
            <a:ext cx="88201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th-TH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คลังสัญลักษณ์ของระบบ </a:t>
            </a:r>
            <a:r>
              <a:rPr lang="en-US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ECS : ECS/Chart 1</a:t>
            </a:r>
            <a:endParaRPr lang="th-TH" altLang="th-TH" sz="4000" b="1" dirty="0">
              <a:solidFill>
                <a:srgbClr val="00B05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>
              <a:defRPr/>
            </a:pPr>
            <a:r>
              <a:rPr lang="en-US" altLang="th-TH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ngsana New" panose="02020603050405020304" pitchFamily="18" charset="-34"/>
              </a:rPr>
              <a:t>ORCA NAVY </a:t>
            </a:r>
            <a:r>
              <a:rPr lang="en-US" altLang="th-TH" sz="4400" b="1" dirty="0">
                <a:latin typeface="Angsana New" panose="02020603050405020304" pitchFamily="18" charset="-34"/>
              </a:rPr>
              <a:t>G2</a:t>
            </a:r>
            <a:r>
              <a:rPr lang="th-TH" altLang="th-TH" sz="4400" b="1" dirty="0">
                <a:latin typeface="Angsana New" panose="02020603050405020304" pitchFamily="18" charset="-34"/>
              </a:rPr>
              <a:t> </a:t>
            </a:r>
            <a:r>
              <a:rPr lang="en-US" altLang="th-TH" sz="4400" b="1" dirty="0">
                <a:latin typeface="Angsana New" panose="02020603050405020304" pitchFamily="18" charset="-34"/>
              </a:rPr>
              <a:t> </a:t>
            </a:r>
            <a:r>
              <a:rPr lang="th-TH" altLang="th-TH" sz="4400" b="1" dirty="0">
                <a:latin typeface="Angsana New" panose="02020603050405020304" pitchFamily="18" charset="-34"/>
              </a:rPr>
              <a:t>                                </a:t>
            </a:r>
            <a:r>
              <a:rPr lang="th-TH" altLang="th-TH" sz="2400" b="1" dirty="0">
                <a:latin typeface="Angsana New" panose="02020603050405020304" pitchFamily="18" charset="-34"/>
              </a:rPr>
              <a:t>โครงการวิจัยระบบ </a:t>
            </a:r>
            <a:r>
              <a:rPr lang="en-US" altLang="th-TH" sz="2400" b="1" dirty="0">
                <a:latin typeface="Angsana New" panose="02020603050405020304" pitchFamily="18" charset="-34"/>
              </a:rPr>
              <a:t>ECS</a:t>
            </a:r>
            <a:endParaRPr lang="th-TH" altLang="th-TH" sz="2400" b="1" dirty="0">
              <a:latin typeface="Angsana New" panose="02020603050405020304" pitchFamily="18" charset="-34"/>
            </a:endParaRPr>
          </a:p>
        </p:txBody>
      </p:sp>
      <p:sp>
        <p:nvSpPr>
          <p:cNvPr id="14" name="สี่เหลี่ยมผืนผ้า 13"/>
          <p:cNvSpPr/>
          <p:nvPr/>
        </p:nvSpPr>
        <p:spPr>
          <a:xfrm>
            <a:off x="338138" y="1066244"/>
            <a:ext cx="808196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th-TH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รวบรวมคลังสัญลักษณ์เพื่อใช้ให้ผู้ใช้งานสามารถสอบถาม/แปลความหมาย อ้างอิง   กับวัตถุรูปลักษณ์ที่อยู่ในโลกจริงได้</a:t>
            </a:r>
            <a:endParaRPr lang="en-US" sz="28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pic>
        <p:nvPicPr>
          <p:cNvPr id="19" name="image346.jpe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7746" y="2133600"/>
            <a:ext cx="7375365" cy="4555280"/>
          </a:xfrm>
          <a:prstGeom prst="rect">
            <a:avLst/>
          </a:prstGeom>
        </p:spPr>
      </p:pic>
      <p:pic>
        <p:nvPicPr>
          <p:cNvPr id="20" name="image20.jpe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620000" y="2322786"/>
            <a:ext cx="1066800" cy="609600"/>
          </a:xfrm>
          <a:prstGeom prst="rect">
            <a:avLst/>
          </a:prstGeom>
        </p:spPr>
      </p:pic>
      <p:sp>
        <p:nvSpPr>
          <p:cNvPr id="22" name="Rectangle 6"/>
          <p:cNvSpPr/>
          <p:nvPr/>
        </p:nvSpPr>
        <p:spPr>
          <a:xfrm>
            <a:off x="99324" y="4866089"/>
            <a:ext cx="5478517" cy="86836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/>
          </a:p>
        </p:txBody>
      </p:sp>
      <p:cxnSp>
        <p:nvCxnSpPr>
          <p:cNvPr id="24" name="Straight Arrow Connector 23"/>
          <p:cNvCxnSpPr/>
          <p:nvPr/>
        </p:nvCxnSpPr>
        <p:spPr>
          <a:xfrm flipV="1">
            <a:off x="8084788" y="2942897"/>
            <a:ext cx="0" cy="86710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สี่เหลี่ยมผืนผ้า 13"/>
          <p:cNvSpPr/>
          <p:nvPr/>
        </p:nvSpPr>
        <p:spPr>
          <a:xfrm>
            <a:off x="360982" y="5748279"/>
            <a:ext cx="603981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th-TH" sz="2400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รายการคลังสัญลักษณ์อ้างอิงเป็นหมวดหมู่ตาม </a:t>
            </a:r>
            <a:r>
              <a:rPr lang="en-US" sz="2400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INT1 </a:t>
            </a:r>
            <a:r>
              <a:rPr lang="th-TH" sz="2400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(หนังสือสัญลักษณ์อักษรย่อที่ใช้ในแผนที่เดินเรือ)</a:t>
            </a:r>
            <a:endParaRPr lang="en-US" sz="2400" dirty="0">
              <a:solidFill>
                <a:schemeClr val="bg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cxnSp>
        <p:nvCxnSpPr>
          <p:cNvPr id="35" name="Straight Arrow Connector 34"/>
          <p:cNvCxnSpPr/>
          <p:nvPr/>
        </p:nvCxnSpPr>
        <p:spPr>
          <a:xfrm flipH="1" flipV="1">
            <a:off x="152400" y="5748280"/>
            <a:ext cx="216391" cy="39973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สี่เหลี่ยมผืนผ้า 27"/>
          <p:cNvSpPr/>
          <p:nvPr/>
        </p:nvSpPr>
        <p:spPr>
          <a:xfrm>
            <a:off x="7664820" y="3830180"/>
            <a:ext cx="131143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th-TH" sz="2000" dirty="0">
                <a:latin typeface="Angsana New" panose="02020603050405020304" pitchFamily="18" charset="-34"/>
                <a:cs typeface="+mj-cs"/>
              </a:rPr>
              <a:t>สามารถสอบถามรายละเอียดขอวัตถุรูปลักษณ์ ผ่านการใช้งาน </a:t>
            </a:r>
            <a:r>
              <a:rPr lang="en-US" sz="2000" dirty="0">
                <a:latin typeface="Angsana New" panose="02020603050405020304" pitchFamily="18" charset="-34"/>
                <a:cs typeface="+mj-cs"/>
              </a:rPr>
              <a:t>Pick report </a:t>
            </a:r>
            <a:r>
              <a:rPr lang="th-TH" sz="2000" dirty="0">
                <a:latin typeface="Angsana New" panose="02020603050405020304" pitchFamily="18" charset="-34"/>
                <a:cs typeface="+mj-cs"/>
              </a:rPr>
              <a:t>ได้เช่นกัน</a:t>
            </a:r>
            <a:endParaRPr lang="en-US" sz="2000" b="1" dirty="0">
              <a:latin typeface="Angsana New" panose="02020603050405020304" pitchFamily="18" charset="-34"/>
              <a:cs typeface="+mj-cs"/>
            </a:endParaRPr>
          </a:p>
        </p:txBody>
      </p:sp>
      <p:pic>
        <p:nvPicPr>
          <p:cNvPr id="12" name="รูปภาพ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399" y="60376"/>
            <a:ext cx="746079" cy="64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927821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118752" y="2876150"/>
            <a:ext cx="6494797" cy="3581400"/>
            <a:chOff x="152399" y="2362200"/>
            <a:chExt cx="6494797" cy="3581400"/>
          </a:xfrm>
        </p:grpSpPr>
        <p:pic>
          <p:nvPicPr>
            <p:cNvPr id="19460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853" t="36481" r="44583" b="22778"/>
            <a:stretch>
              <a:fillRect/>
            </a:stretch>
          </p:blipFill>
          <p:spPr bwMode="auto">
            <a:xfrm>
              <a:off x="152399" y="2362200"/>
              <a:ext cx="6494797" cy="35814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5" name="Rectangle 14"/>
            <p:cNvSpPr/>
            <p:nvPr/>
          </p:nvSpPr>
          <p:spPr>
            <a:xfrm>
              <a:off x="228600" y="2514600"/>
              <a:ext cx="6248400" cy="3048000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</p:grpSp>
      <p:sp>
        <p:nvSpPr>
          <p:cNvPr id="19458" name="สี่เหลี่ยมผืนผ้า 6"/>
          <p:cNvSpPr>
            <a:spLocks noChangeArrowheads="1"/>
          </p:cNvSpPr>
          <p:nvPr/>
        </p:nvSpPr>
        <p:spPr bwMode="auto">
          <a:xfrm>
            <a:off x="323850" y="1787890"/>
            <a:ext cx="882015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th-TH" altLang="th-TH" sz="2800" b="1" dirty="0">
                <a:latin typeface="Angsana New" panose="02020603050405020304" pitchFamily="18" charset="-34"/>
                <a:cs typeface="+mj-cs"/>
              </a:rPr>
              <a:t>แสดงเหตุการณ์ สถานะ การแจ้งเตือนต่างๆ ในขณะใช้งานระบบ</a:t>
            </a:r>
          </a:p>
          <a:p>
            <a:r>
              <a:rPr lang="th-TH" altLang="th-TH" sz="2800" b="1" dirty="0">
                <a:latin typeface="Angsana New" panose="02020603050405020304" pitchFamily="18" charset="-34"/>
                <a:cs typeface="+mj-cs"/>
              </a:rPr>
              <a:t>เพื่อการเดินเรือ </a:t>
            </a:r>
            <a:r>
              <a:rPr lang="en-US" altLang="th-TH" sz="2800" b="1" dirty="0">
                <a:latin typeface="Angsana New" panose="02020603050405020304" pitchFamily="18" charset="-34"/>
                <a:cs typeface="+mj-cs"/>
              </a:rPr>
              <a:t>(Sailing Mode)</a:t>
            </a:r>
            <a:endParaRPr lang="th-TH" altLang="th-TH" sz="3600" b="1" dirty="0">
              <a:latin typeface="Angsana New" panose="02020603050405020304" pitchFamily="18" charset="-34"/>
              <a:cs typeface="+mj-cs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>
              <a:defRPr/>
            </a:pPr>
            <a:r>
              <a:rPr lang="en-US" altLang="th-TH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ngsana New" panose="02020603050405020304" pitchFamily="18" charset="-34"/>
              </a:rPr>
              <a:t>ORCA NAVY </a:t>
            </a:r>
            <a:r>
              <a:rPr lang="en-US" altLang="th-TH" sz="4400" b="1" dirty="0">
                <a:latin typeface="Angsana New" panose="02020603050405020304" pitchFamily="18" charset="-34"/>
              </a:rPr>
              <a:t>G2</a:t>
            </a:r>
            <a:r>
              <a:rPr lang="th-TH" altLang="th-TH" sz="4400" b="1" dirty="0">
                <a:latin typeface="Angsana New" panose="02020603050405020304" pitchFamily="18" charset="-34"/>
              </a:rPr>
              <a:t> </a:t>
            </a:r>
            <a:r>
              <a:rPr lang="en-US" altLang="th-TH" sz="4400" b="1" dirty="0">
                <a:latin typeface="Angsana New" panose="02020603050405020304" pitchFamily="18" charset="-34"/>
              </a:rPr>
              <a:t> </a:t>
            </a:r>
            <a:r>
              <a:rPr lang="th-TH" altLang="th-TH" sz="4400" b="1" dirty="0">
                <a:latin typeface="Angsana New" panose="02020603050405020304" pitchFamily="18" charset="-34"/>
              </a:rPr>
              <a:t>                                </a:t>
            </a:r>
            <a:r>
              <a:rPr lang="th-TH" altLang="th-TH" sz="2400" b="1" dirty="0">
                <a:latin typeface="Angsana New" panose="02020603050405020304" pitchFamily="18" charset="-34"/>
              </a:rPr>
              <a:t>โครงการวิจัยระบบ </a:t>
            </a:r>
            <a:r>
              <a:rPr lang="en-US" altLang="th-TH" sz="2400" b="1" dirty="0">
                <a:latin typeface="Angsana New" panose="02020603050405020304" pitchFamily="18" charset="-34"/>
              </a:rPr>
              <a:t>ECS</a:t>
            </a:r>
            <a:endParaRPr lang="th-TH" altLang="th-TH" sz="2400" b="1" dirty="0">
              <a:latin typeface="Angsana New" panose="02020603050405020304" pitchFamily="18" charset="-34"/>
            </a:endParaRPr>
          </a:p>
        </p:txBody>
      </p:sp>
      <p:pic>
        <p:nvPicPr>
          <p:cNvPr id="10" name="image31.jpe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154301" y="1695851"/>
            <a:ext cx="609600" cy="426720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7154301" y="3179636"/>
            <a:ext cx="609600" cy="45719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/>
          </a:p>
        </p:txBody>
      </p:sp>
      <p:cxnSp>
        <p:nvCxnSpPr>
          <p:cNvPr id="12" name="Straight Connector 11"/>
          <p:cNvCxnSpPr>
            <a:cxnSpLocks/>
          </p:cNvCxnSpPr>
          <p:nvPr/>
        </p:nvCxnSpPr>
        <p:spPr>
          <a:xfrm>
            <a:off x="6443353" y="3028550"/>
            <a:ext cx="710948" cy="151086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cxnSpLocks/>
          </p:cNvCxnSpPr>
          <p:nvPr/>
        </p:nvCxnSpPr>
        <p:spPr>
          <a:xfrm flipV="1">
            <a:off x="6443353" y="3678365"/>
            <a:ext cx="710948" cy="2398185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รูปภาพ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399" y="60376"/>
            <a:ext cx="746079" cy="64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108692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>
              <a:defRPr/>
            </a:pPr>
            <a:r>
              <a:rPr lang="en-US" altLang="th-TH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ngsana New" panose="02020603050405020304" pitchFamily="18" charset="-34"/>
              </a:rPr>
              <a:t>ORCA NAVY </a:t>
            </a:r>
            <a:r>
              <a:rPr lang="en-US" altLang="th-TH" sz="4400" b="1" dirty="0">
                <a:latin typeface="Angsana New" panose="02020603050405020304" pitchFamily="18" charset="-34"/>
              </a:rPr>
              <a:t>G2</a:t>
            </a:r>
            <a:r>
              <a:rPr lang="th-TH" altLang="th-TH" sz="4400" b="1" dirty="0">
                <a:latin typeface="Angsana New" panose="02020603050405020304" pitchFamily="18" charset="-34"/>
              </a:rPr>
              <a:t> </a:t>
            </a:r>
            <a:r>
              <a:rPr lang="en-US" altLang="th-TH" sz="4400" b="1" dirty="0">
                <a:latin typeface="Angsana New" panose="02020603050405020304" pitchFamily="18" charset="-34"/>
              </a:rPr>
              <a:t> </a:t>
            </a:r>
            <a:r>
              <a:rPr lang="th-TH" altLang="th-TH" sz="4400" b="1" dirty="0">
                <a:latin typeface="Angsana New" panose="02020603050405020304" pitchFamily="18" charset="-34"/>
              </a:rPr>
              <a:t>                                </a:t>
            </a:r>
            <a:r>
              <a:rPr lang="th-TH" altLang="th-TH" sz="2400" b="1" dirty="0">
                <a:latin typeface="Angsana New" panose="02020603050405020304" pitchFamily="18" charset="-34"/>
              </a:rPr>
              <a:t>โครงการวิจัยระบบ </a:t>
            </a:r>
            <a:r>
              <a:rPr lang="en-US" altLang="th-TH" sz="2400" b="1" dirty="0">
                <a:latin typeface="Angsana New" panose="02020603050405020304" pitchFamily="18" charset="-34"/>
              </a:rPr>
              <a:t>ECS</a:t>
            </a:r>
            <a:endParaRPr lang="th-TH" altLang="th-TH" sz="2400" b="1" dirty="0">
              <a:latin typeface="Angsana New" panose="02020603050405020304" pitchFamily="18" charset="-34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96" t="18889" r="31041" b="7778"/>
          <a:stretch/>
        </p:blipFill>
        <p:spPr bwMode="auto">
          <a:xfrm>
            <a:off x="343896" y="808038"/>
            <a:ext cx="8610154" cy="6049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458" name="สี่เหลี่ยมผืนผ้า 6"/>
          <p:cNvSpPr>
            <a:spLocks noChangeArrowheads="1"/>
          </p:cNvSpPr>
          <p:nvPr/>
        </p:nvSpPr>
        <p:spPr bwMode="auto">
          <a:xfrm>
            <a:off x="3810000" y="497"/>
            <a:ext cx="462915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th-TH" sz="44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View Alerts:</a:t>
            </a:r>
            <a:endParaRPr lang="th-TH" altLang="th-TH" sz="4400" b="1" dirty="0">
              <a:solidFill>
                <a:srgbClr val="00B05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pic>
        <p:nvPicPr>
          <p:cNvPr id="5" name="รูปภาพ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399" y="60376"/>
            <a:ext cx="746079" cy="64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675083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>
              <a:defRPr/>
            </a:pPr>
            <a:r>
              <a:rPr lang="en-US" altLang="th-TH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ngsana New" panose="02020603050405020304" pitchFamily="18" charset="-34"/>
              </a:rPr>
              <a:t>ORCA NAVY </a:t>
            </a:r>
            <a:r>
              <a:rPr lang="en-US" altLang="th-TH" sz="4400" b="1" dirty="0">
                <a:latin typeface="Angsana New" panose="02020603050405020304" pitchFamily="18" charset="-34"/>
              </a:rPr>
              <a:t>G2</a:t>
            </a:r>
            <a:r>
              <a:rPr lang="th-TH" altLang="th-TH" sz="4400" b="1" dirty="0">
                <a:latin typeface="Angsana New" panose="02020603050405020304" pitchFamily="18" charset="-34"/>
              </a:rPr>
              <a:t> </a:t>
            </a:r>
            <a:r>
              <a:rPr lang="en-US" altLang="th-TH" sz="4400" b="1" dirty="0">
                <a:latin typeface="Angsana New" panose="02020603050405020304" pitchFamily="18" charset="-34"/>
              </a:rPr>
              <a:t> </a:t>
            </a:r>
            <a:r>
              <a:rPr lang="th-TH" altLang="th-TH" sz="4400" b="1" dirty="0">
                <a:latin typeface="Angsana New" panose="02020603050405020304" pitchFamily="18" charset="-34"/>
              </a:rPr>
              <a:t>                                </a:t>
            </a:r>
            <a:r>
              <a:rPr lang="th-TH" altLang="th-TH" sz="2400" b="1" dirty="0">
                <a:latin typeface="Angsana New" panose="02020603050405020304" pitchFamily="18" charset="-34"/>
              </a:rPr>
              <a:t>โครงการวิจัยระบบ </a:t>
            </a:r>
            <a:r>
              <a:rPr lang="en-US" altLang="th-TH" sz="2400" b="1" dirty="0">
                <a:latin typeface="Angsana New" panose="02020603050405020304" pitchFamily="18" charset="-34"/>
              </a:rPr>
              <a:t>ECS</a:t>
            </a:r>
            <a:endParaRPr lang="th-TH" altLang="th-TH" sz="2400" b="1" dirty="0">
              <a:latin typeface="Angsana New" panose="02020603050405020304" pitchFamily="18" charset="-34"/>
            </a:endParaRPr>
          </a:p>
        </p:txBody>
      </p:sp>
      <p:sp>
        <p:nvSpPr>
          <p:cNvPr id="19458" name="สี่เหลี่ยมผืนผ้า 6"/>
          <p:cNvSpPr>
            <a:spLocks noChangeArrowheads="1"/>
          </p:cNvSpPr>
          <p:nvPr/>
        </p:nvSpPr>
        <p:spPr bwMode="auto">
          <a:xfrm>
            <a:off x="3810000" y="497"/>
            <a:ext cx="462915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th-TH" sz="44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View Alerts:</a:t>
            </a:r>
            <a:endParaRPr lang="th-TH" altLang="th-TH" sz="4400" b="1" dirty="0">
              <a:solidFill>
                <a:srgbClr val="00B05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92" t="38333" r="30833" b="34259"/>
          <a:stretch/>
        </p:blipFill>
        <p:spPr bwMode="auto">
          <a:xfrm>
            <a:off x="466725" y="1143000"/>
            <a:ext cx="8210550" cy="3022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image299.jpe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62000" y="4495800"/>
            <a:ext cx="7086600" cy="1676400"/>
          </a:xfrm>
          <a:prstGeom prst="rect">
            <a:avLst/>
          </a:prstGeom>
        </p:spPr>
      </p:pic>
      <p:pic>
        <p:nvPicPr>
          <p:cNvPr id="8" name="รูปภาพ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399" y="60376"/>
            <a:ext cx="746079" cy="64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229305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สี่เหลี่ยมผืนผ้า 6"/>
          <p:cNvSpPr>
            <a:spLocks noChangeArrowheads="1"/>
          </p:cNvSpPr>
          <p:nvPr/>
        </p:nvSpPr>
        <p:spPr bwMode="auto">
          <a:xfrm>
            <a:off x="325438" y="836613"/>
            <a:ext cx="8820150" cy="1261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th-TH" altLang="th-TH" sz="36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แถบการใช้งาน </a:t>
            </a:r>
            <a:r>
              <a:rPr lang="en-US" altLang="th-TH" sz="36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Settings:</a:t>
            </a:r>
            <a:endParaRPr lang="th-TH" altLang="th-TH" sz="3600" b="1" dirty="0">
              <a:solidFill>
                <a:srgbClr val="00B05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r>
              <a:rPr lang="th-TH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r>
              <a:rPr lang="en-US" altLang="th-TH" sz="24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th-TH" altLang="th-TH" sz="2400" b="1" dirty="0">
                <a:latin typeface="Angsana New" panose="02020603050405020304" pitchFamily="18" charset="-34"/>
                <a:cs typeface="+mj-cs"/>
              </a:rPr>
              <a:t>ใช้ในการกำหนดตั้งค่าการใช้งานต่างๆ ของ </a:t>
            </a:r>
            <a:r>
              <a:rPr lang="en-US" altLang="th-TH" sz="2400" b="1" dirty="0">
                <a:latin typeface="Angsana New" panose="02020603050405020304" pitchFamily="18" charset="-34"/>
                <a:cs typeface="+mj-cs"/>
              </a:rPr>
              <a:t>ORCA NAVY G2</a:t>
            </a:r>
            <a:endParaRPr lang="th-TH" altLang="th-TH" sz="3200" b="1" dirty="0">
              <a:latin typeface="Angsana New" panose="02020603050405020304" pitchFamily="18" charset="-34"/>
              <a:cs typeface="+mj-cs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>
              <a:defRPr/>
            </a:pPr>
            <a:r>
              <a:rPr lang="en-US" altLang="th-TH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ngsana New" panose="02020603050405020304" pitchFamily="18" charset="-34"/>
              </a:rPr>
              <a:t>ORCA NAVY </a:t>
            </a:r>
            <a:r>
              <a:rPr lang="en-US" altLang="th-TH" sz="4400" b="1" dirty="0">
                <a:latin typeface="Angsana New" panose="02020603050405020304" pitchFamily="18" charset="-34"/>
              </a:rPr>
              <a:t>G2</a:t>
            </a:r>
            <a:r>
              <a:rPr lang="th-TH" altLang="th-TH" sz="4400" b="1" dirty="0">
                <a:latin typeface="Angsana New" panose="02020603050405020304" pitchFamily="18" charset="-34"/>
              </a:rPr>
              <a:t> </a:t>
            </a:r>
            <a:r>
              <a:rPr lang="en-US" altLang="th-TH" sz="4400" b="1" dirty="0">
                <a:latin typeface="Angsana New" panose="02020603050405020304" pitchFamily="18" charset="-34"/>
              </a:rPr>
              <a:t> </a:t>
            </a:r>
            <a:r>
              <a:rPr lang="th-TH" altLang="th-TH" sz="4400" b="1" dirty="0">
                <a:latin typeface="Angsana New" panose="02020603050405020304" pitchFamily="18" charset="-34"/>
              </a:rPr>
              <a:t>                                </a:t>
            </a:r>
            <a:r>
              <a:rPr lang="th-TH" altLang="th-TH" sz="2400" b="1" dirty="0">
                <a:latin typeface="Angsana New" panose="02020603050405020304" pitchFamily="18" charset="-34"/>
              </a:rPr>
              <a:t>โครงการวิจัยระบบ </a:t>
            </a:r>
            <a:r>
              <a:rPr lang="en-US" altLang="th-TH" sz="2400" b="1" dirty="0">
                <a:latin typeface="Angsana New" panose="02020603050405020304" pitchFamily="18" charset="-34"/>
              </a:rPr>
              <a:t>ECS</a:t>
            </a:r>
            <a:endParaRPr lang="th-TH" altLang="th-TH" sz="2400" b="1" dirty="0">
              <a:latin typeface="Angsana New" panose="02020603050405020304" pitchFamily="18" charset="-34"/>
            </a:endParaRPr>
          </a:p>
        </p:txBody>
      </p:sp>
      <p:pic>
        <p:nvPicPr>
          <p:cNvPr id="2048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46" t="15186" r="25000" b="13333"/>
          <a:stretch>
            <a:fillRect/>
          </a:stretch>
        </p:blipFill>
        <p:spPr bwMode="auto">
          <a:xfrm>
            <a:off x="76200" y="1944708"/>
            <a:ext cx="7215188" cy="4729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image31.jpeg"/>
          <p:cNvPicPr/>
          <p:nvPr/>
        </p:nvPicPr>
        <p:blipFill rotWithShape="1">
          <a:blip r:embed="rId3" cstate="print"/>
          <a:srcRect l="6394" t="44846" b="46139"/>
          <a:stretch/>
        </p:blipFill>
        <p:spPr>
          <a:xfrm>
            <a:off x="7414161" y="3678520"/>
            <a:ext cx="1426562" cy="991867"/>
          </a:xfrm>
          <a:prstGeom prst="rect">
            <a:avLst/>
          </a:prstGeom>
          <a:ln w="57150">
            <a:solidFill>
              <a:srgbClr val="FF0000"/>
            </a:solidFill>
          </a:ln>
        </p:spPr>
      </p:pic>
      <p:sp>
        <p:nvSpPr>
          <p:cNvPr id="7" name="Rectangle 6"/>
          <p:cNvSpPr/>
          <p:nvPr/>
        </p:nvSpPr>
        <p:spPr>
          <a:xfrm>
            <a:off x="6430486" y="3986228"/>
            <a:ext cx="703262" cy="51861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7133748" y="3678520"/>
            <a:ext cx="280413" cy="30770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7133748" y="4504844"/>
            <a:ext cx="247860" cy="180604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รูปภาพ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399" y="60376"/>
            <a:ext cx="746079" cy="64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6388119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สี่เหลี่ยมผืนผ้า 6"/>
          <p:cNvSpPr>
            <a:spLocks noChangeArrowheads="1"/>
          </p:cNvSpPr>
          <p:nvPr/>
        </p:nvSpPr>
        <p:spPr bwMode="auto">
          <a:xfrm>
            <a:off x="325438" y="836613"/>
            <a:ext cx="882015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th-TH" altLang="th-TH" sz="36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แถบการใช้งาน </a:t>
            </a:r>
            <a:r>
              <a:rPr lang="en-US" altLang="th-TH" sz="36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Settings: </a:t>
            </a:r>
            <a:r>
              <a:rPr lang="th-TH" altLang="th-TH" sz="36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กำหนดตั้งค่า 3 หัวข้อหลัก ดังนี้</a:t>
            </a:r>
          </a:p>
          <a:p>
            <a:r>
              <a:rPr lang="th-TH" altLang="th-TH" sz="36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1. </a:t>
            </a:r>
            <a:r>
              <a:rPr lang="en-US" altLang="th-TH" sz="36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System Settings</a:t>
            </a:r>
            <a:endParaRPr lang="th-TH" altLang="th-TH" sz="3600" b="1" dirty="0">
              <a:solidFill>
                <a:srgbClr val="00B05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>
              <a:defRPr/>
            </a:pPr>
            <a:r>
              <a:rPr lang="en-US" altLang="th-TH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ngsana New" panose="02020603050405020304" pitchFamily="18" charset="-34"/>
              </a:rPr>
              <a:t>ORCA NAVY </a:t>
            </a:r>
            <a:r>
              <a:rPr lang="en-US" altLang="th-TH" sz="4400" b="1" dirty="0">
                <a:latin typeface="Angsana New" panose="02020603050405020304" pitchFamily="18" charset="-34"/>
              </a:rPr>
              <a:t>G2</a:t>
            </a:r>
            <a:r>
              <a:rPr lang="th-TH" altLang="th-TH" sz="4400" b="1" dirty="0">
                <a:latin typeface="Angsana New" panose="02020603050405020304" pitchFamily="18" charset="-34"/>
              </a:rPr>
              <a:t> </a:t>
            </a:r>
            <a:r>
              <a:rPr lang="en-US" altLang="th-TH" sz="4400" b="1" dirty="0">
                <a:latin typeface="Angsana New" panose="02020603050405020304" pitchFamily="18" charset="-34"/>
              </a:rPr>
              <a:t> </a:t>
            </a:r>
            <a:r>
              <a:rPr lang="th-TH" altLang="th-TH" sz="4400" b="1" dirty="0">
                <a:latin typeface="Angsana New" panose="02020603050405020304" pitchFamily="18" charset="-34"/>
              </a:rPr>
              <a:t>                                </a:t>
            </a:r>
            <a:r>
              <a:rPr lang="th-TH" altLang="th-TH" sz="2400" b="1" dirty="0">
                <a:latin typeface="Angsana New" panose="02020603050405020304" pitchFamily="18" charset="-34"/>
              </a:rPr>
              <a:t>โครงการวิจัยระบบ </a:t>
            </a:r>
            <a:r>
              <a:rPr lang="en-US" altLang="th-TH" sz="2400" b="1" dirty="0">
                <a:latin typeface="Angsana New" panose="02020603050405020304" pitchFamily="18" charset="-34"/>
              </a:rPr>
              <a:t>ECS</a:t>
            </a:r>
            <a:endParaRPr lang="th-TH" altLang="th-TH" sz="2400" b="1" dirty="0">
              <a:latin typeface="Angsana New" panose="02020603050405020304" pitchFamily="18" charset="-34"/>
            </a:endParaRPr>
          </a:p>
        </p:txBody>
      </p:sp>
      <p:pic>
        <p:nvPicPr>
          <p:cNvPr id="10" name="image372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6708" y="2036942"/>
            <a:ext cx="8414155" cy="422056"/>
          </a:xfrm>
          <a:prstGeom prst="rect">
            <a:avLst/>
          </a:prstGeom>
        </p:spPr>
      </p:pic>
      <p:pic>
        <p:nvPicPr>
          <p:cNvPr id="11" name="image373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34591" y="2864463"/>
            <a:ext cx="5761409" cy="1003344"/>
          </a:xfrm>
          <a:prstGeom prst="rect">
            <a:avLst/>
          </a:prstGeom>
        </p:spPr>
      </p:pic>
      <p:sp>
        <p:nvSpPr>
          <p:cNvPr id="12" name="สี่เหลี่ยมผืนผ้า 8"/>
          <p:cNvSpPr/>
          <p:nvPr/>
        </p:nvSpPr>
        <p:spPr>
          <a:xfrm>
            <a:off x="334590" y="3962400"/>
            <a:ext cx="858080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400" dirty="0">
                <a:latin typeface="Angsana New" panose="02020603050405020304" pitchFamily="18" charset="-34"/>
                <a:cs typeface="+mj-cs"/>
              </a:rPr>
              <a:t>ระบุการการแสดงผลแถบการใช้งาน </a:t>
            </a:r>
            <a:r>
              <a:rPr lang="en-US" sz="2400" dirty="0">
                <a:latin typeface="Angsana New" panose="02020603050405020304" pitchFamily="18" charset="-34"/>
                <a:cs typeface="+mj-cs"/>
              </a:rPr>
              <a:t>Task bar </a:t>
            </a:r>
            <a:r>
              <a:rPr lang="th-TH" sz="2400" dirty="0">
                <a:latin typeface="Angsana New" panose="02020603050405020304" pitchFamily="18" charset="-34"/>
                <a:cs typeface="+mj-cs"/>
              </a:rPr>
              <a:t>ให้อยู่ทางด้านซ้าย หรือ ขวา ของหน้าจอแสดงผล</a:t>
            </a:r>
          </a:p>
        </p:txBody>
      </p:sp>
      <p:pic>
        <p:nvPicPr>
          <p:cNvPr id="13" name="image374.pn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85534" y="4724400"/>
            <a:ext cx="7067766" cy="1090448"/>
          </a:xfrm>
          <a:prstGeom prst="rect">
            <a:avLst/>
          </a:prstGeom>
        </p:spPr>
      </p:pic>
      <p:sp>
        <p:nvSpPr>
          <p:cNvPr id="14" name="สี่เหลี่ยมผืนผ้า 8"/>
          <p:cNvSpPr/>
          <p:nvPr/>
        </p:nvSpPr>
        <p:spPr>
          <a:xfrm>
            <a:off x="285534" y="6035427"/>
            <a:ext cx="885846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400" dirty="0">
                <a:latin typeface="Angsana New" panose="02020603050405020304" pitchFamily="18" charset="-34"/>
                <a:cs typeface="+mj-cs"/>
              </a:rPr>
              <a:t>กำหนดวิธีการใช้งานบนหน้าจอแสดงผลแบบหน้าจอสัมผัส</a:t>
            </a:r>
          </a:p>
        </p:txBody>
      </p:sp>
      <p:sp>
        <p:nvSpPr>
          <p:cNvPr id="2" name="Rectangle 1"/>
          <p:cNvSpPr/>
          <p:nvPr/>
        </p:nvSpPr>
        <p:spPr>
          <a:xfrm>
            <a:off x="152400" y="1828800"/>
            <a:ext cx="2209800" cy="762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pic>
        <p:nvPicPr>
          <p:cNvPr id="15" name="รูปภาพ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399" y="60376"/>
            <a:ext cx="746079" cy="64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591068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สี่เหลี่ยมผืนผ้า 6"/>
          <p:cNvSpPr>
            <a:spLocks noChangeArrowheads="1"/>
          </p:cNvSpPr>
          <p:nvPr/>
        </p:nvSpPr>
        <p:spPr bwMode="auto">
          <a:xfrm>
            <a:off x="325438" y="836613"/>
            <a:ext cx="882015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th-TH" altLang="th-TH" sz="3600" b="1" dirty="0">
                <a:solidFill>
                  <a:srgbClr val="00B050"/>
                </a:solidFill>
                <a:latin typeface="Angsana New" panose="02020603050405020304" pitchFamily="18" charset="-34"/>
                <a:cs typeface="+mj-cs"/>
              </a:rPr>
              <a:t>แถบการใช้งาน </a:t>
            </a:r>
            <a:r>
              <a:rPr lang="en-US" altLang="th-TH" sz="3600" b="1" dirty="0">
                <a:solidFill>
                  <a:srgbClr val="00B050"/>
                </a:solidFill>
                <a:latin typeface="Angsana New" panose="02020603050405020304" pitchFamily="18" charset="-34"/>
                <a:cs typeface="+mj-cs"/>
              </a:rPr>
              <a:t>Settings: </a:t>
            </a:r>
            <a:r>
              <a:rPr lang="th-TH" altLang="th-TH" sz="3600" b="1" dirty="0">
                <a:solidFill>
                  <a:srgbClr val="00B050"/>
                </a:solidFill>
                <a:latin typeface="Angsana New" panose="02020603050405020304" pitchFamily="18" charset="-34"/>
                <a:cs typeface="+mj-cs"/>
              </a:rPr>
              <a:t>กำหนดตั้งค่า 3 หัวข้อหลัก ดังนี้</a:t>
            </a:r>
          </a:p>
          <a:p>
            <a:r>
              <a:rPr lang="en-US" altLang="th-TH" sz="36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System Settings</a:t>
            </a:r>
            <a:endParaRPr lang="th-TH" altLang="th-TH" sz="36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>
              <a:defRPr/>
            </a:pPr>
            <a:r>
              <a:rPr lang="en-US" altLang="th-TH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ngsana New" panose="02020603050405020304" pitchFamily="18" charset="-34"/>
              </a:rPr>
              <a:t>ORCA NAVY </a:t>
            </a:r>
            <a:r>
              <a:rPr lang="en-US" altLang="th-TH" sz="4400" b="1" dirty="0">
                <a:latin typeface="Angsana New" panose="02020603050405020304" pitchFamily="18" charset="-34"/>
              </a:rPr>
              <a:t>G2</a:t>
            </a:r>
            <a:r>
              <a:rPr lang="th-TH" altLang="th-TH" sz="4400" b="1" dirty="0">
                <a:latin typeface="Angsana New" panose="02020603050405020304" pitchFamily="18" charset="-34"/>
              </a:rPr>
              <a:t> </a:t>
            </a:r>
            <a:r>
              <a:rPr lang="en-US" altLang="th-TH" sz="4400" b="1" dirty="0">
                <a:latin typeface="Angsana New" panose="02020603050405020304" pitchFamily="18" charset="-34"/>
              </a:rPr>
              <a:t> </a:t>
            </a:r>
            <a:r>
              <a:rPr lang="th-TH" altLang="th-TH" sz="4400" b="1" dirty="0">
                <a:latin typeface="Angsana New" panose="02020603050405020304" pitchFamily="18" charset="-34"/>
              </a:rPr>
              <a:t>                                </a:t>
            </a:r>
            <a:r>
              <a:rPr lang="th-TH" altLang="th-TH" sz="2400" b="1" dirty="0">
                <a:latin typeface="Angsana New" panose="02020603050405020304" pitchFamily="18" charset="-34"/>
              </a:rPr>
              <a:t>โครงการวิจัยระบบ </a:t>
            </a:r>
            <a:r>
              <a:rPr lang="en-US" altLang="th-TH" sz="2400" b="1" dirty="0">
                <a:latin typeface="Angsana New" panose="02020603050405020304" pitchFamily="18" charset="-34"/>
              </a:rPr>
              <a:t>ECS</a:t>
            </a:r>
            <a:endParaRPr lang="th-TH" altLang="th-TH" sz="2400" b="1" dirty="0">
              <a:latin typeface="Angsana New" panose="02020603050405020304" pitchFamily="18" charset="-34"/>
            </a:endParaRPr>
          </a:p>
        </p:txBody>
      </p:sp>
      <p:sp>
        <p:nvSpPr>
          <p:cNvPr id="12" name="สี่เหลี่ยมผืนผ้า 8"/>
          <p:cNvSpPr/>
          <p:nvPr/>
        </p:nvSpPr>
        <p:spPr>
          <a:xfrm>
            <a:off x="334590" y="3269902"/>
            <a:ext cx="858080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400" dirty="0">
                <a:latin typeface="Angsana New" panose="02020603050405020304" pitchFamily="18" charset="-34"/>
                <a:cs typeface="+mj-cs"/>
              </a:rPr>
              <a:t>ปรับความสว่างของหน้าจอแสดงผล *ข้อจำกัดตามโหมดการแสดงผล</a:t>
            </a:r>
          </a:p>
          <a:p>
            <a:r>
              <a:rPr lang="en-US" sz="2400" dirty="0">
                <a:solidFill>
                  <a:srgbClr val="FF0000"/>
                </a:solidFill>
                <a:latin typeface="Angsana New" panose="02020603050405020304" pitchFamily="18" charset="-34"/>
                <a:cs typeface="+mj-cs"/>
              </a:rPr>
              <a:t>Day mode :  </a:t>
            </a:r>
            <a:r>
              <a:rPr lang="th-TH" sz="2400" dirty="0">
                <a:solidFill>
                  <a:srgbClr val="FF0000"/>
                </a:solidFill>
                <a:latin typeface="Angsana New" panose="02020603050405020304" pitchFamily="18" charset="-34"/>
                <a:cs typeface="+mj-cs"/>
              </a:rPr>
              <a:t>ปรับได้ตั้งแต่ </a:t>
            </a:r>
            <a:r>
              <a:rPr lang="en-US" sz="2400" dirty="0">
                <a:solidFill>
                  <a:srgbClr val="FF0000"/>
                </a:solidFill>
                <a:latin typeface="Angsana New" panose="02020603050405020304" pitchFamily="18" charset="-34"/>
                <a:cs typeface="+mj-cs"/>
              </a:rPr>
              <a:t>50 - 255</a:t>
            </a:r>
          </a:p>
          <a:p>
            <a:r>
              <a:rPr lang="en-US" sz="2400" dirty="0">
                <a:solidFill>
                  <a:srgbClr val="0070C0"/>
                </a:solidFill>
                <a:latin typeface="Angsana New" panose="02020603050405020304" pitchFamily="18" charset="-34"/>
                <a:cs typeface="+mj-cs"/>
              </a:rPr>
              <a:t>Dusk mode : </a:t>
            </a:r>
            <a:r>
              <a:rPr lang="th-TH" sz="2400" dirty="0">
                <a:solidFill>
                  <a:srgbClr val="0070C0"/>
                </a:solidFill>
                <a:latin typeface="Angsana New" panose="02020603050405020304" pitchFamily="18" charset="-34"/>
                <a:cs typeface="+mj-cs"/>
              </a:rPr>
              <a:t>ปรับได้ตั้งแต่ </a:t>
            </a:r>
            <a:r>
              <a:rPr lang="en-US" sz="2400" dirty="0">
                <a:solidFill>
                  <a:srgbClr val="0070C0"/>
                </a:solidFill>
                <a:latin typeface="Angsana New" panose="02020603050405020304" pitchFamily="18" charset="-34"/>
                <a:cs typeface="+mj-cs"/>
              </a:rPr>
              <a:t>25 – 200</a:t>
            </a:r>
          </a:p>
          <a:p>
            <a:r>
              <a:rPr lang="en-US" sz="2400" dirty="0">
                <a:latin typeface="Angsana New" panose="02020603050405020304" pitchFamily="18" charset="-34"/>
                <a:cs typeface="+mj-cs"/>
              </a:rPr>
              <a:t>Night mode : </a:t>
            </a:r>
            <a:r>
              <a:rPr lang="th-TH" sz="2400" dirty="0">
                <a:latin typeface="Angsana New" panose="02020603050405020304" pitchFamily="18" charset="-34"/>
                <a:cs typeface="+mj-cs"/>
              </a:rPr>
              <a:t>ปรับได้ตั้งแต่ </a:t>
            </a:r>
            <a:r>
              <a:rPr lang="en-US" sz="2400" dirty="0">
                <a:latin typeface="Angsana New" panose="02020603050405020304" pitchFamily="18" charset="-34"/>
                <a:cs typeface="+mj-cs"/>
              </a:rPr>
              <a:t>25 – 200</a:t>
            </a:r>
          </a:p>
        </p:txBody>
      </p:sp>
      <p:pic>
        <p:nvPicPr>
          <p:cNvPr id="17" name="image375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4590" y="2036942"/>
            <a:ext cx="6802997" cy="1163458"/>
          </a:xfrm>
          <a:prstGeom prst="rect">
            <a:avLst/>
          </a:prstGeom>
        </p:spPr>
      </p:pic>
      <p:pic>
        <p:nvPicPr>
          <p:cNvPr id="18" name="image376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63865" y="4946429"/>
            <a:ext cx="6767463" cy="692371"/>
          </a:xfrm>
          <a:prstGeom prst="rect">
            <a:avLst/>
          </a:prstGeom>
        </p:spPr>
      </p:pic>
      <p:sp>
        <p:nvSpPr>
          <p:cNvPr id="19" name="สี่เหลี่ยมผืนผ้า 8"/>
          <p:cNvSpPr/>
          <p:nvPr/>
        </p:nvSpPr>
        <p:spPr>
          <a:xfrm>
            <a:off x="363865" y="5869180"/>
            <a:ext cx="8580809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400" dirty="0">
                <a:latin typeface="Angsana New" panose="02020603050405020304" pitchFamily="18" charset="-34"/>
                <a:cs typeface="+mj-cs"/>
              </a:rPr>
              <a:t>ตั้งค่าโซนเวลามาตรฐานสากล </a:t>
            </a:r>
            <a:r>
              <a:rPr lang="en-US" sz="2400" dirty="0">
                <a:latin typeface="Angsana New" panose="02020603050405020304" pitchFamily="18" charset="-34"/>
                <a:cs typeface="+mj-cs"/>
              </a:rPr>
              <a:t>(UTC)  </a:t>
            </a:r>
            <a:r>
              <a:rPr lang="th-TH" sz="2400" i="1" u="sng" dirty="0">
                <a:latin typeface="Angsana New" panose="02020603050405020304" pitchFamily="18" charset="-34"/>
                <a:cs typeface="+mj-cs"/>
              </a:rPr>
              <a:t>ตามย่านโซนเวลาของแต่ละประเทศ*</a:t>
            </a:r>
          </a:p>
          <a:p>
            <a:r>
              <a:rPr lang="th-TH" sz="2800" dirty="0">
                <a:solidFill>
                  <a:srgbClr val="0070C0"/>
                </a:solidFill>
                <a:latin typeface="Angsana New" panose="02020603050405020304" pitchFamily="18" charset="-34"/>
                <a:cs typeface="+mj-cs"/>
              </a:rPr>
              <a:t>ประเทศไทย ตั้งค่าเป็น </a:t>
            </a:r>
            <a:r>
              <a:rPr lang="th-TH" sz="2800" b="1" dirty="0">
                <a:solidFill>
                  <a:srgbClr val="0070C0"/>
                </a:solidFill>
                <a:latin typeface="Angsana New" panose="02020603050405020304" pitchFamily="18" charset="-34"/>
                <a:cs typeface="+mj-cs"/>
              </a:rPr>
              <a:t>07</a:t>
            </a:r>
            <a:r>
              <a:rPr lang="en-US" sz="2800" b="1" dirty="0">
                <a:solidFill>
                  <a:srgbClr val="0070C0"/>
                </a:solidFill>
                <a:latin typeface="Angsana New" panose="02020603050405020304" pitchFamily="18" charset="-34"/>
                <a:cs typeface="+mj-cs"/>
              </a:rPr>
              <a:t>:00 E </a:t>
            </a:r>
            <a:r>
              <a:rPr lang="th-TH" sz="2800" dirty="0">
                <a:solidFill>
                  <a:srgbClr val="0070C0"/>
                </a:solidFill>
                <a:latin typeface="Angsana New" panose="02020603050405020304" pitchFamily="18" charset="-34"/>
                <a:cs typeface="+mj-cs"/>
              </a:rPr>
              <a:t>จาก </a:t>
            </a:r>
            <a:r>
              <a:rPr lang="en-US" sz="2800" dirty="0">
                <a:solidFill>
                  <a:srgbClr val="0070C0"/>
                </a:solidFill>
                <a:latin typeface="Angsana New" panose="02020603050405020304" pitchFamily="18" charset="-34"/>
                <a:cs typeface="+mj-cs"/>
              </a:rPr>
              <a:t>UTC</a:t>
            </a:r>
          </a:p>
        </p:txBody>
      </p:sp>
      <p:pic>
        <p:nvPicPr>
          <p:cNvPr id="8" name="รูปภาพ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399" y="60376"/>
            <a:ext cx="746079" cy="64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610175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สี่เหลี่ยมผืนผ้า 6"/>
          <p:cNvSpPr>
            <a:spLocks noChangeArrowheads="1"/>
          </p:cNvSpPr>
          <p:nvPr/>
        </p:nvSpPr>
        <p:spPr bwMode="auto">
          <a:xfrm>
            <a:off x="308897" y="1170441"/>
            <a:ext cx="882015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th-TH" sz="36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System Settings</a:t>
            </a:r>
            <a:endParaRPr lang="th-TH" altLang="th-TH" sz="36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>
              <a:defRPr/>
            </a:pPr>
            <a:r>
              <a:rPr lang="en-US" altLang="th-TH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ngsana New" panose="02020603050405020304" pitchFamily="18" charset="-34"/>
              </a:rPr>
              <a:t>ORCA NAVY </a:t>
            </a:r>
            <a:r>
              <a:rPr lang="en-US" altLang="th-TH" sz="4400" b="1" dirty="0">
                <a:latin typeface="Angsana New" panose="02020603050405020304" pitchFamily="18" charset="-34"/>
              </a:rPr>
              <a:t>G2</a:t>
            </a:r>
            <a:r>
              <a:rPr lang="th-TH" altLang="th-TH" sz="4400" b="1" dirty="0">
                <a:latin typeface="Angsana New" panose="02020603050405020304" pitchFamily="18" charset="-34"/>
              </a:rPr>
              <a:t> </a:t>
            </a:r>
            <a:r>
              <a:rPr lang="en-US" altLang="th-TH" sz="4400" b="1" dirty="0">
                <a:latin typeface="Angsana New" panose="02020603050405020304" pitchFamily="18" charset="-34"/>
              </a:rPr>
              <a:t> </a:t>
            </a:r>
            <a:r>
              <a:rPr lang="th-TH" altLang="th-TH" sz="4400" b="1" dirty="0">
                <a:latin typeface="Angsana New" panose="02020603050405020304" pitchFamily="18" charset="-34"/>
              </a:rPr>
              <a:t>                                </a:t>
            </a:r>
            <a:r>
              <a:rPr lang="th-TH" altLang="th-TH" sz="2400" b="1" dirty="0">
                <a:latin typeface="Angsana New" panose="02020603050405020304" pitchFamily="18" charset="-34"/>
              </a:rPr>
              <a:t>โครงการวิจัยระบบ </a:t>
            </a:r>
            <a:r>
              <a:rPr lang="en-US" altLang="th-TH" sz="2400" b="1" dirty="0">
                <a:latin typeface="Angsana New" panose="02020603050405020304" pitchFamily="18" charset="-34"/>
              </a:rPr>
              <a:t>ECS</a:t>
            </a:r>
            <a:endParaRPr lang="th-TH" altLang="th-TH" sz="2400" b="1" dirty="0">
              <a:latin typeface="Angsana New" panose="02020603050405020304" pitchFamily="18" charset="-34"/>
            </a:endParaRPr>
          </a:p>
        </p:txBody>
      </p:sp>
      <p:sp>
        <p:nvSpPr>
          <p:cNvPr id="12" name="สี่เหลี่ยมผืนผ้า 8"/>
          <p:cNvSpPr/>
          <p:nvPr/>
        </p:nvSpPr>
        <p:spPr>
          <a:xfrm>
            <a:off x="334297" y="2506438"/>
            <a:ext cx="858080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400" dirty="0">
                <a:latin typeface="Angsana New" panose="02020603050405020304" pitchFamily="18" charset="-34"/>
                <a:cs typeface="+mj-cs"/>
              </a:rPr>
              <a:t>การแจ้งเตือนระยะจากตัวเรือจนกระทั่งถึงจุดที่จะมีการเริ่มเปลี่ยนเข็ม (ค่าตั้งต้นของระบบ </a:t>
            </a:r>
            <a:r>
              <a:rPr lang="en-US" sz="2400" dirty="0">
                <a:latin typeface="Angsana New" panose="02020603050405020304" pitchFamily="18" charset="-34"/>
                <a:cs typeface="+mj-cs"/>
              </a:rPr>
              <a:t>= 200 </a:t>
            </a:r>
            <a:r>
              <a:rPr lang="th-TH" sz="2400" dirty="0">
                <a:latin typeface="Angsana New" panose="02020603050405020304" pitchFamily="18" charset="-34"/>
                <a:cs typeface="+mj-cs"/>
              </a:rPr>
              <a:t>เมตร)</a:t>
            </a:r>
            <a:endParaRPr lang="en-US" sz="2400" dirty="0">
              <a:latin typeface="Angsana New" panose="02020603050405020304" pitchFamily="18" charset="-34"/>
              <a:cs typeface="+mj-cs"/>
            </a:endParaRPr>
          </a:p>
        </p:txBody>
      </p:sp>
      <p:pic>
        <p:nvPicPr>
          <p:cNvPr id="8" name="image377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6470" y="1778576"/>
            <a:ext cx="6443673" cy="698375"/>
          </a:xfrm>
          <a:prstGeom prst="rect">
            <a:avLst/>
          </a:prstGeom>
        </p:spPr>
      </p:pic>
      <p:pic>
        <p:nvPicPr>
          <p:cNvPr id="9" name="image378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66470" y="3002721"/>
            <a:ext cx="8006983" cy="1957575"/>
          </a:xfrm>
          <a:prstGeom prst="rect">
            <a:avLst/>
          </a:prstGeom>
        </p:spPr>
      </p:pic>
      <p:pic>
        <p:nvPicPr>
          <p:cNvPr id="10" name="image379.pn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81000" y="5078811"/>
            <a:ext cx="8026320" cy="987138"/>
          </a:xfrm>
          <a:prstGeom prst="rect">
            <a:avLst/>
          </a:prstGeom>
        </p:spPr>
      </p:pic>
      <p:sp>
        <p:nvSpPr>
          <p:cNvPr id="11" name="สี่เหลี่ยมผืนผ้า 8"/>
          <p:cNvSpPr/>
          <p:nvPr/>
        </p:nvSpPr>
        <p:spPr>
          <a:xfrm>
            <a:off x="381000" y="6124923"/>
            <a:ext cx="858080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400" dirty="0">
                <a:latin typeface="Angsana New" panose="02020603050405020304" pitchFamily="18" charset="-34"/>
                <a:cs typeface="+mj-cs"/>
              </a:rPr>
              <a:t>มาตราฐานสากลที่เกี่ยวข้อง และชื่อ-รุ่นของโปรแกรมประยุกต์ที่ใช้งานกับระบบ</a:t>
            </a:r>
            <a:endParaRPr lang="en-US" sz="2400" dirty="0">
              <a:latin typeface="Angsana New" panose="02020603050405020304" pitchFamily="18" charset="-34"/>
              <a:cs typeface="+mj-cs"/>
            </a:endParaRPr>
          </a:p>
        </p:txBody>
      </p:sp>
      <p:pic>
        <p:nvPicPr>
          <p:cNvPr id="13" name="รูปภาพ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399" y="60376"/>
            <a:ext cx="746079" cy="64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4307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สี่เหลี่ยมผืนผ้า 6"/>
          <p:cNvSpPr>
            <a:spLocks noChangeArrowheads="1"/>
          </p:cNvSpPr>
          <p:nvPr/>
        </p:nvSpPr>
        <p:spPr bwMode="auto">
          <a:xfrm>
            <a:off x="198438" y="908050"/>
            <a:ext cx="8747125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th-TH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วางแผนเส้นทางการเดินเรือ </a:t>
            </a:r>
            <a:r>
              <a:rPr lang="en-US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(Route Planning)</a:t>
            </a:r>
            <a:r>
              <a:rPr lang="th-TH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</a:p>
          <a:p>
            <a:r>
              <a:rPr lang="th-TH" altLang="th-TH" sz="24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ทำงานเหมือนกับระบบ </a:t>
            </a:r>
            <a:r>
              <a:rPr lang="en-US" altLang="th-TH" sz="24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ECDIS </a:t>
            </a:r>
            <a:r>
              <a:rPr lang="th-TH" altLang="th-TH" sz="24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ในการกำหนดและปรับแต่งเส้นทางเดินเรือ, ตรวจสอบความปลอดภัยของเส้นทางเดินเรือในระหว่างวางแผนขีดเส้นทางและเฝ้าติดตามแสดงสัญญาณแจ้งเตือนเพื่อความปลอดภัยในขณะเดินเรือได้</a:t>
            </a: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>
              <a:defRPr/>
            </a:pPr>
            <a:r>
              <a:rPr lang="en-US" altLang="th-TH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ngsana New" panose="02020603050405020304" pitchFamily="18" charset="-34"/>
              </a:rPr>
              <a:t>ORCA NAVY </a:t>
            </a:r>
            <a:r>
              <a:rPr lang="en-US" altLang="th-TH" sz="4400" b="1" dirty="0">
                <a:latin typeface="Angsana New" panose="02020603050405020304" pitchFamily="18" charset="-34"/>
              </a:rPr>
              <a:t>G2</a:t>
            </a:r>
            <a:r>
              <a:rPr lang="th-TH" altLang="th-TH" sz="4400" b="1" dirty="0">
                <a:latin typeface="Angsana New" panose="02020603050405020304" pitchFamily="18" charset="-34"/>
              </a:rPr>
              <a:t> </a:t>
            </a:r>
            <a:r>
              <a:rPr lang="en-US" altLang="th-TH" sz="4400" b="1" dirty="0">
                <a:latin typeface="Angsana New" panose="02020603050405020304" pitchFamily="18" charset="-34"/>
              </a:rPr>
              <a:t> </a:t>
            </a:r>
            <a:r>
              <a:rPr lang="th-TH" altLang="th-TH" sz="4400" b="1" dirty="0">
                <a:latin typeface="Angsana New" panose="02020603050405020304" pitchFamily="18" charset="-34"/>
              </a:rPr>
              <a:t>                                </a:t>
            </a:r>
            <a:r>
              <a:rPr lang="th-TH" altLang="th-TH" sz="2400" b="1" dirty="0">
                <a:latin typeface="Angsana New" panose="02020603050405020304" pitchFamily="18" charset="-34"/>
              </a:rPr>
              <a:t>โครงการวิจัยระบบ </a:t>
            </a:r>
            <a:r>
              <a:rPr lang="en-US" altLang="th-TH" sz="2400" b="1" dirty="0">
                <a:latin typeface="Angsana New" panose="02020603050405020304" pitchFamily="18" charset="-34"/>
              </a:rPr>
              <a:t>ECS</a:t>
            </a:r>
            <a:endParaRPr lang="th-TH" altLang="th-TH" sz="2400" b="1" dirty="0">
              <a:latin typeface="Angsana New" panose="02020603050405020304" pitchFamily="18" charset="-34"/>
            </a:endParaRPr>
          </a:p>
        </p:txBody>
      </p:sp>
      <p:pic>
        <p:nvPicPr>
          <p:cNvPr id="819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46" t="25926" r="63229" b="35741"/>
          <a:stretch>
            <a:fillRect/>
          </a:stretch>
        </p:blipFill>
        <p:spPr bwMode="auto">
          <a:xfrm>
            <a:off x="395288" y="2946400"/>
            <a:ext cx="4537075" cy="3194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479" t="17223" r="4897" b="20555"/>
          <a:stretch>
            <a:fillRect/>
          </a:stretch>
        </p:blipFill>
        <p:spPr bwMode="auto">
          <a:xfrm>
            <a:off x="5211763" y="2409825"/>
            <a:ext cx="3733800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รูปภาพ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399" y="60376"/>
            <a:ext cx="746079" cy="64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4745767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สี่เหลี่ยมผืนผ้า 6"/>
          <p:cNvSpPr>
            <a:spLocks noChangeArrowheads="1"/>
          </p:cNvSpPr>
          <p:nvPr/>
        </p:nvSpPr>
        <p:spPr bwMode="auto">
          <a:xfrm>
            <a:off x="559033" y="1304835"/>
            <a:ext cx="882015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th-TH" sz="36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System Settings</a:t>
            </a:r>
            <a:endParaRPr lang="th-TH" altLang="th-TH" sz="36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>
              <a:defRPr/>
            </a:pPr>
            <a:r>
              <a:rPr lang="en-US" altLang="th-TH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ngsana New" panose="02020603050405020304" pitchFamily="18" charset="-34"/>
              </a:rPr>
              <a:t>ORCA NAVY </a:t>
            </a:r>
            <a:r>
              <a:rPr lang="en-US" altLang="th-TH" sz="4400" b="1" dirty="0">
                <a:latin typeface="Angsana New" panose="02020603050405020304" pitchFamily="18" charset="-34"/>
              </a:rPr>
              <a:t>G2</a:t>
            </a:r>
            <a:r>
              <a:rPr lang="th-TH" altLang="th-TH" sz="4400" b="1" dirty="0">
                <a:latin typeface="Angsana New" panose="02020603050405020304" pitchFamily="18" charset="-34"/>
              </a:rPr>
              <a:t> </a:t>
            </a:r>
            <a:r>
              <a:rPr lang="en-US" altLang="th-TH" sz="4400" b="1" dirty="0">
                <a:latin typeface="Angsana New" panose="02020603050405020304" pitchFamily="18" charset="-34"/>
              </a:rPr>
              <a:t> </a:t>
            </a:r>
            <a:r>
              <a:rPr lang="th-TH" altLang="th-TH" sz="4400" b="1" dirty="0">
                <a:latin typeface="Angsana New" panose="02020603050405020304" pitchFamily="18" charset="-34"/>
              </a:rPr>
              <a:t>                                </a:t>
            </a:r>
            <a:r>
              <a:rPr lang="th-TH" altLang="th-TH" sz="2400" b="1" dirty="0">
                <a:latin typeface="Angsana New" panose="02020603050405020304" pitchFamily="18" charset="-34"/>
              </a:rPr>
              <a:t>โครงการวิจัยระบบ </a:t>
            </a:r>
            <a:r>
              <a:rPr lang="en-US" altLang="th-TH" sz="2400" b="1" dirty="0">
                <a:latin typeface="Angsana New" panose="02020603050405020304" pitchFamily="18" charset="-34"/>
              </a:rPr>
              <a:t>ECS</a:t>
            </a:r>
            <a:endParaRPr lang="th-TH" altLang="th-TH" sz="2400" b="1" dirty="0">
              <a:latin typeface="Angsana New" panose="02020603050405020304" pitchFamily="18" charset="-34"/>
            </a:endParaRPr>
          </a:p>
        </p:txBody>
      </p:sp>
      <p:sp>
        <p:nvSpPr>
          <p:cNvPr id="11" name="สี่เหลี่ยมผืนผ้า 8"/>
          <p:cNvSpPr/>
          <p:nvPr/>
        </p:nvSpPr>
        <p:spPr>
          <a:xfrm>
            <a:off x="1404240" y="4800599"/>
            <a:ext cx="772136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800" dirty="0">
                <a:solidFill>
                  <a:srgbClr val="FF0000"/>
                </a:solidFill>
                <a:latin typeface="Angsana New" panose="02020603050405020304" pitchFamily="18" charset="-34"/>
                <a:cs typeface="+mj-cs"/>
              </a:rPr>
              <a:t>* </a:t>
            </a:r>
            <a:r>
              <a:rPr lang="en-US" sz="2800" dirty="0">
                <a:solidFill>
                  <a:srgbClr val="FF0000"/>
                </a:solidFill>
                <a:latin typeface="Angsana New" panose="02020603050405020304" pitchFamily="18" charset="-34"/>
                <a:cs typeface="+mj-cs"/>
              </a:rPr>
              <a:t>S63 User Permit  </a:t>
            </a:r>
            <a:r>
              <a:rPr lang="th-TH" sz="2800" dirty="0">
                <a:solidFill>
                  <a:srgbClr val="FF0000"/>
                </a:solidFill>
                <a:latin typeface="Angsana New" panose="02020603050405020304" pitchFamily="18" charset="-34"/>
                <a:cs typeface="+mj-cs"/>
              </a:rPr>
              <a:t>(28 ตัว) </a:t>
            </a:r>
            <a:r>
              <a:rPr lang="en-US" sz="2800" dirty="0">
                <a:solidFill>
                  <a:srgbClr val="FF0000"/>
                </a:solidFill>
                <a:latin typeface="Angsana New" panose="02020603050405020304" pitchFamily="18" charset="-34"/>
                <a:cs typeface="+mj-cs"/>
              </a:rPr>
              <a:t> </a:t>
            </a:r>
            <a:r>
              <a:rPr lang="th-TH" sz="2800" dirty="0">
                <a:solidFill>
                  <a:srgbClr val="FF0000"/>
                </a:solidFill>
                <a:latin typeface="Angsana New" panose="02020603050405020304" pitchFamily="18" charset="-34"/>
                <a:cs typeface="+mj-cs"/>
              </a:rPr>
              <a:t>ของระบบ เพื่อใช้ในการจัดซื้อข้อมูลแผนที่ </a:t>
            </a:r>
            <a:r>
              <a:rPr lang="en-US" sz="2800" dirty="0">
                <a:solidFill>
                  <a:srgbClr val="FF0000"/>
                </a:solidFill>
                <a:latin typeface="Angsana New" panose="02020603050405020304" pitchFamily="18" charset="-34"/>
                <a:cs typeface="+mj-cs"/>
              </a:rPr>
              <a:t>ENC </a:t>
            </a:r>
            <a:r>
              <a:rPr lang="th-TH" sz="2800" dirty="0">
                <a:solidFill>
                  <a:srgbClr val="FF0000"/>
                </a:solidFill>
                <a:latin typeface="Angsana New" panose="02020603050405020304" pitchFamily="18" charset="-34"/>
                <a:cs typeface="+mj-cs"/>
              </a:rPr>
              <a:t>          แบบเข้ารหัส (</a:t>
            </a:r>
            <a:r>
              <a:rPr lang="en-US" sz="2800" dirty="0">
                <a:solidFill>
                  <a:srgbClr val="FF0000"/>
                </a:solidFill>
                <a:latin typeface="Angsana New" panose="02020603050405020304" pitchFamily="18" charset="-34"/>
                <a:cs typeface="+mj-cs"/>
              </a:rPr>
              <a:t>IHO S-63) </a:t>
            </a:r>
            <a:r>
              <a:rPr lang="th-TH" sz="2800" dirty="0">
                <a:solidFill>
                  <a:srgbClr val="FF0000"/>
                </a:solidFill>
                <a:latin typeface="Angsana New" panose="02020603050405020304" pitchFamily="18" charset="-34"/>
                <a:cs typeface="+mj-cs"/>
              </a:rPr>
              <a:t>โดยเฉพาะการจัดซื้อ </a:t>
            </a:r>
            <a:r>
              <a:rPr lang="en-US" sz="2800" dirty="0">
                <a:solidFill>
                  <a:srgbClr val="FF0000"/>
                </a:solidFill>
                <a:latin typeface="Angsana New" panose="02020603050405020304" pitchFamily="18" charset="-34"/>
                <a:cs typeface="+mj-cs"/>
              </a:rPr>
              <a:t>ENC </a:t>
            </a:r>
            <a:r>
              <a:rPr lang="th-TH" sz="2800" dirty="0">
                <a:solidFill>
                  <a:srgbClr val="FF0000"/>
                </a:solidFill>
                <a:latin typeface="Angsana New" panose="02020603050405020304" pitchFamily="18" charset="-34"/>
                <a:cs typeface="+mj-cs"/>
              </a:rPr>
              <a:t>ของน่านน้ำต่างประเทศ</a:t>
            </a:r>
            <a:endParaRPr lang="en-US" sz="2800" dirty="0">
              <a:solidFill>
                <a:srgbClr val="FF0000"/>
              </a:solidFill>
              <a:latin typeface="Angsana New" panose="02020603050405020304" pitchFamily="18" charset="-34"/>
              <a:cs typeface="+mj-cs"/>
            </a:endParaRPr>
          </a:p>
        </p:txBody>
      </p:sp>
      <p:pic>
        <p:nvPicPr>
          <p:cNvPr id="13" name="image380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84433" y="2036942"/>
            <a:ext cx="7975133" cy="2395796"/>
          </a:xfrm>
          <a:prstGeom prst="rect">
            <a:avLst/>
          </a:prstGeom>
        </p:spPr>
      </p:pic>
      <p:sp>
        <p:nvSpPr>
          <p:cNvPr id="14" name="สี่เหลี่ยมผืนผ้า 8"/>
          <p:cNvSpPr/>
          <p:nvPr/>
        </p:nvSpPr>
        <p:spPr>
          <a:xfrm>
            <a:off x="445108" y="5770766"/>
            <a:ext cx="858080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Angsana New" panose="02020603050405020304" pitchFamily="18" charset="-34"/>
                <a:cs typeface="+mj-cs"/>
              </a:rPr>
              <a:t>ARCS User Permit </a:t>
            </a:r>
            <a:r>
              <a:rPr lang="th-TH" sz="2400" dirty="0">
                <a:latin typeface="Angsana New" panose="02020603050405020304" pitchFamily="18" charset="-34"/>
                <a:cs typeface="+mj-cs"/>
              </a:rPr>
              <a:t>ของระบบ เพื่อใช้ในการจัดซิ้อแผนที่ </a:t>
            </a:r>
            <a:r>
              <a:rPr lang="en-US" sz="2400" dirty="0">
                <a:latin typeface="Angsana New" panose="02020603050405020304" pitchFamily="18" charset="-34"/>
                <a:cs typeface="+mj-cs"/>
              </a:rPr>
              <a:t>RNC (Raster Navigational Chart) </a:t>
            </a:r>
            <a:endParaRPr lang="th-TH" sz="2400" dirty="0">
              <a:latin typeface="Angsana New" panose="02020603050405020304" pitchFamily="18" charset="-34"/>
              <a:cs typeface="+mj-cs"/>
            </a:endParaRPr>
          </a:p>
          <a:p>
            <a:r>
              <a:rPr lang="th-TH" sz="2400" dirty="0">
                <a:latin typeface="Angsana New" panose="02020603050405020304" pitchFamily="18" charset="-34"/>
                <a:cs typeface="+mj-cs"/>
              </a:rPr>
              <a:t>จาก </a:t>
            </a:r>
            <a:r>
              <a:rPr lang="en-US" sz="2400" dirty="0">
                <a:latin typeface="Angsana New" panose="02020603050405020304" pitchFamily="18" charset="-34"/>
                <a:cs typeface="+mj-cs"/>
              </a:rPr>
              <a:t>ARCS (Admiralty Raster Chart System)</a:t>
            </a:r>
          </a:p>
        </p:txBody>
      </p:sp>
      <p:cxnSp>
        <p:nvCxnSpPr>
          <p:cNvPr id="15" name="Straight Arrow Connector 22"/>
          <p:cNvCxnSpPr/>
          <p:nvPr/>
        </p:nvCxnSpPr>
        <p:spPr>
          <a:xfrm flipH="1" flipV="1">
            <a:off x="5943600" y="3613446"/>
            <a:ext cx="381000" cy="1187154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22"/>
          <p:cNvCxnSpPr/>
          <p:nvPr/>
        </p:nvCxnSpPr>
        <p:spPr>
          <a:xfrm flipV="1">
            <a:off x="965433" y="4038601"/>
            <a:ext cx="0" cy="1716105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รูปภาพ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399" y="60376"/>
            <a:ext cx="746079" cy="64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936512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สี่เหลี่ยมผืนผ้า 6"/>
          <p:cNvSpPr>
            <a:spLocks noChangeArrowheads="1"/>
          </p:cNvSpPr>
          <p:nvPr/>
        </p:nvSpPr>
        <p:spPr bwMode="auto">
          <a:xfrm>
            <a:off x="325438" y="1363700"/>
            <a:ext cx="882015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th-TH" sz="36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System Settings</a:t>
            </a:r>
            <a:endParaRPr lang="th-TH" altLang="th-TH" sz="36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>
              <a:defRPr/>
            </a:pPr>
            <a:r>
              <a:rPr lang="en-US" altLang="th-TH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ngsana New" panose="02020603050405020304" pitchFamily="18" charset="-34"/>
              </a:rPr>
              <a:t>ORCA NAVY </a:t>
            </a:r>
            <a:r>
              <a:rPr lang="en-US" altLang="th-TH" sz="4400" b="1" dirty="0">
                <a:latin typeface="Angsana New" panose="02020603050405020304" pitchFamily="18" charset="-34"/>
              </a:rPr>
              <a:t>G2</a:t>
            </a:r>
            <a:r>
              <a:rPr lang="th-TH" altLang="th-TH" sz="4400" b="1" dirty="0">
                <a:latin typeface="Angsana New" panose="02020603050405020304" pitchFamily="18" charset="-34"/>
              </a:rPr>
              <a:t> </a:t>
            </a:r>
            <a:r>
              <a:rPr lang="en-US" altLang="th-TH" sz="4400" b="1" dirty="0">
                <a:latin typeface="Angsana New" panose="02020603050405020304" pitchFamily="18" charset="-34"/>
              </a:rPr>
              <a:t> </a:t>
            </a:r>
            <a:r>
              <a:rPr lang="th-TH" altLang="th-TH" sz="4400" b="1" dirty="0">
                <a:latin typeface="Angsana New" panose="02020603050405020304" pitchFamily="18" charset="-34"/>
              </a:rPr>
              <a:t>                                </a:t>
            </a:r>
            <a:r>
              <a:rPr lang="th-TH" altLang="th-TH" sz="2400" b="1" dirty="0">
                <a:latin typeface="Angsana New" panose="02020603050405020304" pitchFamily="18" charset="-34"/>
              </a:rPr>
              <a:t>โครงการวิจัยระบบ </a:t>
            </a:r>
            <a:r>
              <a:rPr lang="en-US" altLang="th-TH" sz="2400" b="1" dirty="0">
                <a:latin typeface="Angsana New" panose="02020603050405020304" pitchFamily="18" charset="-34"/>
              </a:rPr>
              <a:t>ECS</a:t>
            </a:r>
            <a:endParaRPr lang="th-TH" altLang="th-TH" sz="2400" b="1" dirty="0">
              <a:latin typeface="Angsana New" panose="02020603050405020304" pitchFamily="18" charset="-34"/>
            </a:endParaRPr>
          </a:p>
        </p:txBody>
      </p:sp>
      <p:sp>
        <p:nvSpPr>
          <p:cNvPr id="11" name="สี่เหลี่ยมผืนผ้า 8"/>
          <p:cNvSpPr/>
          <p:nvPr/>
        </p:nvSpPr>
        <p:spPr>
          <a:xfrm>
            <a:off x="3048001" y="2060588"/>
            <a:ext cx="54102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800" dirty="0">
                <a:latin typeface="Angsana New" panose="02020603050405020304" pitchFamily="18" charset="-34"/>
                <a:cs typeface="+mj-cs"/>
              </a:rPr>
              <a:t>การตั้งค่าการใช้งานเครื่องมือในโหมดการใช้งาน </a:t>
            </a:r>
            <a:r>
              <a:rPr lang="en-US" sz="2800" dirty="0">
                <a:latin typeface="Angsana New" panose="02020603050405020304" pitchFamily="18" charset="-34"/>
                <a:cs typeface="+mj-cs"/>
              </a:rPr>
              <a:t>         S-Mode  Sailing Mode </a:t>
            </a:r>
            <a:r>
              <a:rPr lang="th-TH" sz="2800" dirty="0">
                <a:latin typeface="Angsana New" panose="02020603050405020304" pitchFamily="18" charset="-34"/>
                <a:cs typeface="+mj-cs"/>
              </a:rPr>
              <a:t>และ </a:t>
            </a:r>
            <a:r>
              <a:rPr lang="en-US" sz="2800" dirty="0">
                <a:latin typeface="Angsana New" panose="02020603050405020304" pitchFamily="18" charset="-34"/>
                <a:cs typeface="+mj-cs"/>
              </a:rPr>
              <a:t>Planning Mode</a:t>
            </a:r>
          </a:p>
        </p:txBody>
      </p:sp>
      <p:pic>
        <p:nvPicPr>
          <p:cNvPr id="9" name="image381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3774" y="2076355"/>
            <a:ext cx="2671825" cy="2724243"/>
          </a:xfrm>
          <a:prstGeom prst="rect">
            <a:avLst/>
          </a:prstGeom>
        </p:spPr>
      </p:pic>
      <p:pic>
        <p:nvPicPr>
          <p:cNvPr id="10" name="image382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810000" y="3600806"/>
            <a:ext cx="4511739" cy="838200"/>
          </a:xfrm>
          <a:prstGeom prst="rect">
            <a:avLst/>
          </a:prstGeom>
        </p:spPr>
      </p:pic>
      <p:sp>
        <p:nvSpPr>
          <p:cNvPr id="12" name="สี่เหลี่ยมผืนผ้า 8"/>
          <p:cNvSpPr/>
          <p:nvPr/>
        </p:nvSpPr>
        <p:spPr>
          <a:xfrm>
            <a:off x="4735513" y="4518830"/>
            <a:ext cx="3962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800" dirty="0">
                <a:latin typeface="Angsana New" panose="02020603050405020304" pitchFamily="18" charset="-34"/>
                <a:cs typeface="+mj-cs"/>
              </a:rPr>
              <a:t>ตั้งค่าการใช้งานฟังก์ชั่นช่วยคนตกน้ำ</a:t>
            </a:r>
            <a:endParaRPr lang="en-US" sz="2800" dirty="0">
              <a:latin typeface="Angsana New" panose="02020603050405020304" pitchFamily="18" charset="-34"/>
              <a:cs typeface="+mj-cs"/>
            </a:endParaRPr>
          </a:p>
        </p:txBody>
      </p:sp>
      <p:pic>
        <p:nvPicPr>
          <p:cNvPr id="8" name="รูปภาพ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399" y="60376"/>
            <a:ext cx="746079" cy="64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400194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สี่เหลี่ยมผืนผ้า 6"/>
          <p:cNvSpPr>
            <a:spLocks noChangeArrowheads="1"/>
          </p:cNvSpPr>
          <p:nvPr/>
        </p:nvSpPr>
        <p:spPr bwMode="auto">
          <a:xfrm>
            <a:off x="306917" y="1268046"/>
            <a:ext cx="882015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th-TH" sz="36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System Settings</a:t>
            </a:r>
            <a:endParaRPr lang="th-TH" altLang="th-TH" sz="36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>
              <a:defRPr/>
            </a:pPr>
            <a:r>
              <a:rPr lang="en-US" altLang="th-TH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ngsana New" panose="02020603050405020304" pitchFamily="18" charset="-34"/>
              </a:rPr>
              <a:t>ORCA NAVY </a:t>
            </a:r>
            <a:r>
              <a:rPr lang="en-US" altLang="th-TH" sz="4400" b="1" dirty="0">
                <a:latin typeface="Angsana New" panose="02020603050405020304" pitchFamily="18" charset="-34"/>
              </a:rPr>
              <a:t>G2</a:t>
            </a:r>
            <a:r>
              <a:rPr lang="th-TH" altLang="th-TH" sz="4400" b="1" dirty="0">
                <a:latin typeface="Angsana New" panose="02020603050405020304" pitchFamily="18" charset="-34"/>
              </a:rPr>
              <a:t> </a:t>
            </a:r>
            <a:r>
              <a:rPr lang="en-US" altLang="th-TH" sz="4400" b="1" dirty="0">
                <a:latin typeface="Angsana New" panose="02020603050405020304" pitchFamily="18" charset="-34"/>
              </a:rPr>
              <a:t> </a:t>
            </a:r>
            <a:r>
              <a:rPr lang="th-TH" altLang="th-TH" sz="4400" b="1" dirty="0">
                <a:latin typeface="Angsana New" panose="02020603050405020304" pitchFamily="18" charset="-34"/>
              </a:rPr>
              <a:t>                                </a:t>
            </a:r>
            <a:r>
              <a:rPr lang="th-TH" altLang="th-TH" sz="2400" b="1" dirty="0">
                <a:latin typeface="Angsana New" panose="02020603050405020304" pitchFamily="18" charset="-34"/>
              </a:rPr>
              <a:t>โครงการวิจัยระบบ </a:t>
            </a:r>
            <a:r>
              <a:rPr lang="en-US" altLang="th-TH" sz="2400" b="1" dirty="0">
                <a:latin typeface="Angsana New" panose="02020603050405020304" pitchFamily="18" charset="-34"/>
              </a:rPr>
              <a:t>ECS</a:t>
            </a:r>
            <a:endParaRPr lang="th-TH" altLang="th-TH" sz="2400" b="1" dirty="0">
              <a:latin typeface="Angsana New" panose="02020603050405020304" pitchFamily="18" charset="-34"/>
            </a:endParaRPr>
          </a:p>
        </p:txBody>
      </p:sp>
      <p:sp>
        <p:nvSpPr>
          <p:cNvPr id="11" name="สี่เหลี่ยมผืนผ้า 8"/>
          <p:cNvSpPr/>
          <p:nvPr/>
        </p:nvSpPr>
        <p:spPr>
          <a:xfrm>
            <a:off x="2895600" y="1912938"/>
            <a:ext cx="571912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3200" dirty="0">
                <a:latin typeface="Angsana New" panose="02020603050405020304" pitchFamily="18" charset="-34"/>
                <a:cs typeface="+mj-cs"/>
              </a:rPr>
              <a:t>จะเป็นการบล๊อกการใช้งานหน้าจอ (ไม่สามารถสัมผัสเพื่อสั่งงานได้) เป็นเวลา 30 วินาที </a:t>
            </a:r>
          </a:p>
          <a:p>
            <a:r>
              <a:rPr lang="th-TH" sz="2800" i="1" dirty="0">
                <a:solidFill>
                  <a:srgbClr val="0070C0"/>
                </a:solidFill>
                <a:latin typeface="Angsana New" panose="02020603050405020304" pitchFamily="18" charset="-34"/>
                <a:cs typeface="+mj-cs"/>
              </a:rPr>
              <a:t>นับถอยหลังจนครบ 30 วินาที   จึงจะสามารถใช้งานได้ตามปกติ</a:t>
            </a:r>
          </a:p>
          <a:p>
            <a:r>
              <a:rPr lang="th-TH" sz="2400" dirty="0">
                <a:latin typeface="Angsana New" panose="02020603050405020304" pitchFamily="18" charset="-34"/>
                <a:cs typeface="+mj-cs"/>
              </a:rPr>
              <a:t>*เช่น กรณีต้องการทำความสะอาดหน้าจอในระหว่างการใช้งานระบบฯ</a:t>
            </a:r>
            <a:endParaRPr lang="en-US" sz="2400" dirty="0">
              <a:latin typeface="Angsana New" panose="02020603050405020304" pitchFamily="18" charset="-34"/>
              <a:cs typeface="+mj-cs"/>
            </a:endParaRPr>
          </a:p>
        </p:txBody>
      </p:sp>
      <p:pic>
        <p:nvPicPr>
          <p:cNvPr id="17" name="image385.jpe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09626" y="2001477"/>
            <a:ext cx="2330622" cy="1262504"/>
          </a:xfrm>
          <a:prstGeom prst="rect">
            <a:avLst/>
          </a:prstGeom>
        </p:spPr>
      </p:pic>
      <p:pic>
        <p:nvPicPr>
          <p:cNvPr id="18" name="image386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18093" y="4495800"/>
            <a:ext cx="8074266" cy="1371600"/>
          </a:xfrm>
          <a:prstGeom prst="rect">
            <a:avLst/>
          </a:prstGeom>
        </p:spPr>
      </p:pic>
      <p:pic>
        <p:nvPicPr>
          <p:cNvPr id="7" name="รูปภาพ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399" y="60376"/>
            <a:ext cx="746079" cy="64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489556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สี่เหลี่ยมผืนผ้า 6"/>
          <p:cNvSpPr>
            <a:spLocks noChangeArrowheads="1"/>
          </p:cNvSpPr>
          <p:nvPr/>
        </p:nvSpPr>
        <p:spPr bwMode="auto">
          <a:xfrm>
            <a:off x="325438" y="836613"/>
            <a:ext cx="882015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th-TH" sz="36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2. AIS data for own ship</a:t>
            </a:r>
            <a:endParaRPr lang="th-TH" altLang="th-TH" sz="3600" b="1" dirty="0">
              <a:solidFill>
                <a:srgbClr val="00B05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>
              <a:defRPr/>
            </a:pPr>
            <a:r>
              <a:rPr lang="en-US" altLang="th-TH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ngsana New" panose="02020603050405020304" pitchFamily="18" charset="-34"/>
              </a:rPr>
              <a:t>ORCA NAVY </a:t>
            </a:r>
            <a:r>
              <a:rPr lang="en-US" altLang="th-TH" sz="4400" b="1" dirty="0">
                <a:latin typeface="Angsana New" panose="02020603050405020304" pitchFamily="18" charset="-34"/>
              </a:rPr>
              <a:t>G2</a:t>
            </a:r>
            <a:r>
              <a:rPr lang="th-TH" altLang="th-TH" sz="4400" b="1" dirty="0">
                <a:latin typeface="Angsana New" panose="02020603050405020304" pitchFamily="18" charset="-34"/>
              </a:rPr>
              <a:t> </a:t>
            </a:r>
            <a:r>
              <a:rPr lang="en-US" altLang="th-TH" sz="4400" b="1" dirty="0">
                <a:latin typeface="Angsana New" panose="02020603050405020304" pitchFamily="18" charset="-34"/>
              </a:rPr>
              <a:t> </a:t>
            </a:r>
            <a:r>
              <a:rPr lang="th-TH" altLang="th-TH" sz="4400" b="1" dirty="0">
                <a:latin typeface="Angsana New" panose="02020603050405020304" pitchFamily="18" charset="-34"/>
              </a:rPr>
              <a:t>                                </a:t>
            </a:r>
            <a:r>
              <a:rPr lang="th-TH" altLang="th-TH" sz="2400" b="1" dirty="0">
                <a:latin typeface="Angsana New" panose="02020603050405020304" pitchFamily="18" charset="-34"/>
              </a:rPr>
              <a:t>โครงการวิจัยระบบ </a:t>
            </a:r>
            <a:r>
              <a:rPr lang="en-US" altLang="th-TH" sz="2400" b="1" dirty="0">
                <a:latin typeface="Angsana New" panose="02020603050405020304" pitchFamily="18" charset="-34"/>
              </a:rPr>
              <a:t>ECS</a:t>
            </a:r>
            <a:endParaRPr lang="th-TH" altLang="th-TH" sz="2400" b="1" dirty="0">
              <a:latin typeface="Angsana New" panose="02020603050405020304" pitchFamily="18" charset="-34"/>
            </a:endParaRPr>
          </a:p>
        </p:txBody>
      </p:sp>
      <p:pic>
        <p:nvPicPr>
          <p:cNvPr id="10" name="image372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6708" y="2036942"/>
            <a:ext cx="8414155" cy="422056"/>
          </a:xfrm>
          <a:prstGeom prst="rect">
            <a:avLst/>
          </a:prstGeom>
        </p:spPr>
      </p:pic>
      <p:sp>
        <p:nvSpPr>
          <p:cNvPr id="14" name="สี่เหลี่ยมผืนผ้า 8"/>
          <p:cNvSpPr/>
          <p:nvPr/>
        </p:nvSpPr>
        <p:spPr>
          <a:xfrm>
            <a:off x="256631" y="2667000"/>
            <a:ext cx="885846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400" dirty="0">
                <a:latin typeface="Angsana New" panose="02020603050405020304" pitchFamily="18" charset="-34"/>
                <a:cs typeface="+mj-cs"/>
              </a:rPr>
              <a:t>ตั้งค่าข้อมูลจากระบบ </a:t>
            </a:r>
            <a:r>
              <a:rPr lang="en-US" sz="2400" dirty="0">
                <a:latin typeface="Angsana New" panose="02020603050405020304" pitchFamily="18" charset="-34"/>
                <a:cs typeface="+mj-cs"/>
              </a:rPr>
              <a:t>AIS </a:t>
            </a:r>
            <a:r>
              <a:rPr lang="th-TH" sz="2400" dirty="0">
                <a:latin typeface="Angsana New" panose="02020603050405020304" pitchFamily="18" charset="-34"/>
                <a:cs typeface="+mj-cs"/>
              </a:rPr>
              <a:t>ในรูปแบบต่างๆ ให้เหมาะสมกับการใช้งานของเรือ</a:t>
            </a:r>
          </a:p>
        </p:txBody>
      </p:sp>
      <p:sp>
        <p:nvSpPr>
          <p:cNvPr id="2" name="Rectangle 1"/>
          <p:cNvSpPr/>
          <p:nvPr/>
        </p:nvSpPr>
        <p:spPr>
          <a:xfrm>
            <a:off x="2362200" y="1802524"/>
            <a:ext cx="2209800" cy="762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pic>
        <p:nvPicPr>
          <p:cNvPr id="15" name="image388.jpe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19200" y="3128665"/>
            <a:ext cx="6400800" cy="3599305"/>
          </a:xfrm>
          <a:prstGeom prst="rect">
            <a:avLst/>
          </a:prstGeom>
        </p:spPr>
      </p:pic>
      <p:pic>
        <p:nvPicPr>
          <p:cNvPr id="8" name="รูปภาพ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399" y="60376"/>
            <a:ext cx="746079" cy="64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27177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สี่เหลี่ยมผืนผ้า 6"/>
          <p:cNvSpPr>
            <a:spLocks noChangeArrowheads="1"/>
          </p:cNvSpPr>
          <p:nvPr/>
        </p:nvSpPr>
        <p:spPr bwMode="auto">
          <a:xfrm>
            <a:off x="685800" y="1305520"/>
            <a:ext cx="882015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th-TH" sz="36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AIS data for own ship</a:t>
            </a:r>
            <a:endParaRPr lang="th-TH" altLang="th-TH" sz="36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>
              <a:defRPr/>
            </a:pPr>
            <a:r>
              <a:rPr lang="en-US" altLang="th-TH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ngsana New" panose="02020603050405020304" pitchFamily="18" charset="-34"/>
              </a:rPr>
              <a:t>ORCA NAVY </a:t>
            </a:r>
            <a:r>
              <a:rPr lang="en-US" altLang="th-TH" sz="4400" b="1" dirty="0">
                <a:latin typeface="Angsana New" panose="02020603050405020304" pitchFamily="18" charset="-34"/>
              </a:rPr>
              <a:t>G2</a:t>
            </a:r>
            <a:r>
              <a:rPr lang="th-TH" altLang="th-TH" sz="4400" b="1" dirty="0">
                <a:latin typeface="Angsana New" panose="02020603050405020304" pitchFamily="18" charset="-34"/>
              </a:rPr>
              <a:t> </a:t>
            </a:r>
            <a:r>
              <a:rPr lang="en-US" altLang="th-TH" sz="4400" b="1" dirty="0">
                <a:latin typeface="Angsana New" panose="02020603050405020304" pitchFamily="18" charset="-34"/>
              </a:rPr>
              <a:t> </a:t>
            </a:r>
            <a:r>
              <a:rPr lang="th-TH" altLang="th-TH" sz="4400" b="1" dirty="0">
                <a:latin typeface="Angsana New" panose="02020603050405020304" pitchFamily="18" charset="-34"/>
              </a:rPr>
              <a:t>                                </a:t>
            </a:r>
            <a:r>
              <a:rPr lang="th-TH" altLang="th-TH" sz="2400" b="1" dirty="0">
                <a:latin typeface="Angsana New" panose="02020603050405020304" pitchFamily="18" charset="-34"/>
              </a:rPr>
              <a:t>โครงการวิจัยระบบ </a:t>
            </a:r>
            <a:r>
              <a:rPr lang="en-US" altLang="th-TH" sz="2400" b="1" dirty="0">
                <a:latin typeface="Angsana New" panose="02020603050405020304" pitchFamily="18" charset="-34"/>
              </a:rPr>
              <a:t>ECS</a:t>
            </a:r>
            <a:endParaRPr lang="th-TH" altLang="th-TH" sz="2400" b="1" dirty="0">
              <a:latin typeface="Angsana New" panose="02020603050405020304" pitchFamily="18" charset="-34"/>
            </a:endParaRPr>
          </a:p>
        </p:txBody>
      </p:sp>
      <p:sp>
        <p:nvSpPr>
          <p:cNvPr id="11" name="สี่เหลี่ยมผืนผ้า 8"/>
          <p:cNvSpPr/>
          <p:nvPr/>
        </p:nvSpPr>
        <p:spPr>
          <a:xfrm>
            <a:off x="838200" y="1882142"/>
            <a:ext cx="441007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800" dirty="0">
                <a:latin typeface="Angsana New" panose="02020603050405020304" pitchFamily="18" charset="-34"/>
                <a:cs typeface="+mj-cs"/>
              </a:rPr>
              <a:t>คลิกปุ่ม </a:t>
            </a:r>
            <a:r>
              <a:rPr lang="en-US" sz="2800" dirty="0">
                <a:latin typeface="Angsana New" panose="02020603050405020304" pitchFamily="18" charset="-34"/>
                <a:cs typeface="+mj-cs"/>
              </a:rPr>
              <a:t>Edit AIS data for won ship</a:t>
            </a:r>
            <a:endParaRPr lang="en-US" sz="2000" dirty="0">
              <a:latin typeface="Angsana New" panose="02020603050405020304" pitchFamily="18" charset="-34"/>
              <a:cs typeface="+mj-cs"/>
            </a:endParaRPr>
          </a:p>
        </p:txBody>
      </p:sp>
      <p:pic>
        <p:nvPicPr>
          <p:cNvPr id="7" name="image388.jpeg"/>
          <p:cNvPicPr/>
          <p:nvPr/>
        </p:nvPicPr>
        <p:blipFill rotWithShape="1">
          <a:blip r:embed="rId2" cstate="print"/>
          <a:srcRect l="60373" r="1" b="58194"/>
          <a:stretch/>
        </p:blipFill>
        <p:spPr>
          <a:xfrm>
            <a:off x="5112808" y="1334351"/>
            <a:ext cx="3871934" cy="2297023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7162799" y="3200400"/>
            <a:ext cx="900513" cy="4572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cxnSp>
        <p:nvCxnSpPr>
          <p:cNvPr id="9" name="Straight Arrow Connector 22"/>
          <p:cNvCxnSpPr>
            <a:endCxn id="8" idx="1"/>
          </p:cNvCxnSpPr>
          <p:nvPr/>
        </p:nvCxnSpPr>
        <p:spPr>
          <a:xfrm>
            <a:off x="4343400" y="2472301"/>
            <a:ext cx="2819399" cy="956699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image389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48014" y="2562340"/>
            <a:ext cx="3862934" cy="3526350"/>
          </a:xfrm>
          <a:prstGeom prst="rect">
            <a:avLst/>
          </a:prstGeom>
        </p:spPr>
      </p:pic>
      <p:sp>
        <p:nvSpPr>
          <p:cNvPr id="13" name="สี่เหลี่ยมผืนผ้า 8"/>
          <p:cNvSpPr/>
          <p:nvPr/>
        </p:nvSpPr>
        <p:spPr>
          <a:xfrm>
            <a:off x="4343400" y="3757549"/>
            <a:ext cx="460188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400" dirty="0">
                <a:latin typeface="Angsana New" panose="02020603050405020304" pitchFamily="18" charset="-34"/>
                <a:cs typeface="+mj-cs"/>
              </a:rPr>
              <a:t>ตั้งค่าต่างๆ ให้สอดคล้องกับระบบ </a:t>
            </a:r>
            <a:r>
              <a:rPr lang="en-US" sz="2400" dirty="0">
                <a:latin typeface="Angsana New" panose="02020603050405020304" pitchFamily="18" charset="-34"/>
                <a:cs typeface="+mj-cs"/>
              </a:rPr>
              <a:t>AIS </a:t>
            </a:r>
            <a:r>
              <a:rPr lang="th-TH" sz="2400" dirty="0">
                <a:latin typeface="Angsana New" panose="02020603050405020304" pitchFamily="18" charset="-34"/>
                <a:cs typeface="+mj-cs"/>
              </a:rPr>
              <a:t>ของเรือ</a:t>
            </a:r>
          </a:p>
          <a:p>
            <a:pPr marL="457200" indent="-457200">
              <a:buFontTx/>
              <a:buChar char="-"/>
            </a:pPr>
            <a:r>
              <a:rPr lang="th-TH" sz="2400" dirty="0">
                <a:latin typeface="Angsana New" panose="02020603050405020304" pitchFamily="18" charset="-34"/>
                <a:cs typeface="+mj-cs"/>
              </a:rPr>
              <a:t>ชนิดของเรือ</a:t>
            </a:r>
          </a:p>
          <a:p>
            <a:pPr marL="342900" indent="-342900">
              <a:buFontTx/>
              <a:buChar char="-"/>
            </a:pPr>
            <a:r>
              <a:rPr lang="th-TH" sz="2400" dirty="0">
                <a:latin typeface="Angsana New" panose="02020603050405020304" pitchFamily="18" charset="-34"/>
                <a:cs typeface="+mj-cs"/>
              </a:rPr>
              <a:t> ประเภทเรือตามกำหนดของ </a:t>
            </a:r>
            <a:r>
              <a:rPr lang="en-US" sz="2400" dirty="0">
                <a:latin typeface="Angsana New" panose="02020603050405020304" pitchFamily="18" charset="-34"/>
                <a:cs typeface="+mj-cs"/>
              </a:rPr>
              <a:t>IMO</a:t>
            </a:r>
          </a:p>
          <a:p>
            <a:pPr marL="342900" indent="-342900">
              <a:buFontTx/>
              <a:buChar char="-"/>
            </a:pPr>
            <a:r>
              <a:rPr lang="th-TH" sz="2400" dirty="0">
                <a:latin typeface="Angsana New" panose="02020603050405020304" pitchFamily="18" charset="-34"/>
                <a:cs typeface="+mj-cs"/>
              </a:rPr>
              <a:t> สถานะ</a:t>
            </a:r>
          </a:p>
          <a:p>
            <a:pPr marL="342900" indent="-342900">
              <a:buFontTx/>
              <a:buChar char="-"/>
            </a:pPr>
            <a:r>
              <a:rPr lang="th-TH" sz="2400" dirty="0">
                <a:latin typeface="Angsana New" panose="02020603050405020304" pitchFamily="18" charset="-34"/>
                <a:cs typeface="+mj-cs"/>
              </a:rPr>
              <a:t> อัตรากินน้ำลึกสูงสุด</a:t>
            </a:r>
          </a:p>
          <a:p>
            <a:pPr marL="342900" indent="-342900">
              <a:buFontTx/>
              <a:buChar char="-"/>
            </a:pPr>
            <a:r>
              <a:rPr lang="th-TH" sz="2400" dirty="0">
                <a:latin typeface="Angsana New" panose="02020603050405020304" pitchFamily="18" charset="-34"/>
                <a:cs typeface="+mj-cs"/>
              </a:rPr>
              <a:t> ที่หมายปลายทาง</a:t>
            </a:r>
          </a:p>
          <a:p>
            <a:pPr marL="342900" indent="-342900">
              <a:buFontTx/>
              <a:buChar char="-"/>
            </a:pPr>
            <a:r>
              <a:rPr lang="th-TH" sz="2400" dirty="0">
                <a:latin typeface="Angsana New" panose="02020603050405020304" pitchFamily="18" charset="-34"/>
                <a:cs typeface="+mj-cs"/>
              </a:rPr>
              <a:t> เวลาคาดหมายที่จะถึงที่หมายปลายทาง</a:t>
            </a:r>
            <a:endParaRPr lang="en-US" sz="2400" dirty="0">
              <a:latin typeface="Angsana New" panose="02020603050405020304" pitchFamily="18" charset="-34"/>
              <a:cs typeface="+mj-cs"/>
            </a:endParaRPr>
          </a:p>
        </p:txBody>
      </p:sp>
      <p:pic>
        <p:nvPicPr>
          <p:cNvPr id="10" name="รูปภาพ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399" y="60376"/>
            <a:ext cx="746079" cy="64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2335042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สี่เหลี่ยมผืนผ้า 6"/>
          <p:cNvSpPr>
            <a:spLocks noChangeArrowheads="1"/>
          </p:cNvSpPr>
          <p:nvPr/>
        </p:nvSpPr>
        <p:spPr bwMode="auto">
          <a:xfrm>
            <a:off x="161925" y="-150823"/>
            <a:ext cx="8820150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th-TH" sz="4000" b="1" dirty="0" err="1">
                <a:solidFill>
                  <a:srgbClr val="00B050"/>
                </a:solidFill>
                <a:latin typeface="Angsana New" panose="02020603050405020304" pitchFamily="18" charset="-34"/>
                <a:cs typeface="+mj-cs"/>
              </a:rPr>
              <a:t>Informatin</a:t>
            </a:r>
            <a:r>
              <a:rPr lang="en-US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+mj-cs"/>
              </a:rPr>
              <a:t> (Info) Labels:  </a:t>
            </a:r>
            <a:r>
              <a:rPr lang="th-TH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+mj-cs"/>
              </a:rPr>
              <a:t>ป้ายแสดรายละเอียดข้อมูล</a:t>
            </a:r>
          </a:p>
          <a:p>
            <a:r>
              <a:rPr lang="th-TH" sz="2400" dirty="0">
                <a:latin typeface="Angsana New" panose="02020603050405020304" pitchFamily="18" charset="-34"/>
                <a:cs typeface="+mj-cs"/>
              </a:rPr>
              <a:t>ป้ายแสดงรายละเอียดข้อมูลจากสัญญาณต่างๆ สามารถเปิด – ปิด ปรับแต่งตำแหน่งและขนาดบนหน้าจอแสดงผลแผนที่ได้</a:t>
            </a:r>
            <a:endParaRPr lang="th-TH" altLang="th-TH" sz="2000" b="1" dirty="0">
              <a:latin typeface="Angsana New" panose="02020603050405020304" pitchFamily="18" charset="-34"/>
              <a:cs typeface="+mj-cs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>
              <a:defRPr/>
            </a:pPr>
            <a:r>
              <a:rPr lang="en-US" altLang="th-TH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ngsana New" panose="02020603050405020304" pitchFamily="18" charset="-34"/>
              </a:rPr>
              <a:t>ORCA NAVY </a:t>
            </a:r>
            <a:r>
              <a:rPr lang="en-US" altLang="th-TH" sz="4400" b="1" dirty="0">
                <a:latin typeface="Angsana New" panose="02020603050405020304" pitchFamily="18" charset="-34"/>
              </a:rPr>
              <a:t>G2</a:t>
            </a:r>
            <a:r>
              <a:rPr lang="th-TH" altLang="th-TH" sz="4400" b="1" dirty="0">
                <a:latin typeface="Angsana New" panose="02020603050405020304" pitchFamily="18" charset="-34"/>
              </a:rPr>
              <a:t> </a:t>
            </a:r>
            <a:r>
              <a:rPr lang="en-US" altLang="th-TH" sz="4400" b="1" dirty="0">
                <a:latin typeface="Angsana New" panose="02020603050405020304" pitchFamily="18" charset="-34"/>
              </a:rPr>
              <a:t> </a:t>
            </a:r>
            <a:r>
              <a:rPr lang="th-TH" altLang="th-TH" sz="4400" b="1" dirty="0">
                <a:latin typeface="Angsana New" panose="02020603050405020304" pitchFamily="18" charset="-34"/>
              </a:rPr>
              <a:t>                                </a:t>
            </a:r>
            <a:r>
              <a:rPr lang="th-TH" altLang="th-TH" sz="2400" b="1" dirty="0">
                <a:latin typeface="Angsana New" panose="02020603050405020304" pitchFamily="18" charset="-34"/>
              </a:rPr>
              <a:t>โครงการวิจัยระบบ </a:t>
            </a:r>
            <a:r>
              <a:rPr lang="en-US" altLang="th-TH" sz="2400" b="1" dirty="0">
                <a:latin typeface="Angsana New" panose="02020603050405020304" pitchFamily="18" charset="-34"/>
              </a:rPr>
              <a:t>ECS</a:t>
            </a:r>
            <a:endParaRPr lang="th-TH" altLang="th-TH" sz="2400" b="1" dirty="0">
              <a:latin typeface="Angsana New" panose="02020603050405020304" pitchFamily="18" charset="-34"/>
            </a:endParaRPr>
          </a:p>
        </p:txBody>
      </p:sp>
      <p:pic>
        <p:nvPicPr>
          <p:cNvPr id="20" name="image62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5438" y="2438400"/>
            <a:ext cx="1476375" cy="2690495"/>
          </a:xfrm>
          <a:prstGeom prst="rect">
            <a:avLst/>
          </a:prstGeom>
        </p:spPr>
      </p:pic>
      <p:pic>
        <p:nvPicPr>
          <p:cNvPr id="21" name="image64.jpe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276600" y="1981199"/>
            <a:ext cx="5486400" cy="4371975"/>
          </a:xfrm>
          <a:prstGeom prst="rect">
            <a:avLst/>
          </a:prstGeom>
        </p:spPr>
      </p:pic>
      <p:cxnSp>
        <p:nvCxnSpPr>
          <p:cNvPr id="22" name="Straight Arrow Connector 22"/>
          <p:cNvCxnSpPr/>
          <p:nvPr/>
        </p:nvCxnSpPr>
        <p:spPr>
          <a:xfrm>
            <a:off x="1801813" y="3720147"/>
            <a:ext cx="1295400" cy="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รูปภาพ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399" y="60376"/>
            <a:ext cx="746079" cy="64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984636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สี่เหลี่ยมผืนผ้า 6"/>
          <p:cNvSpPr>
            <a:spLocks noChangeArrowheads="1"/>
          </p:cNvSpPr>
          <p:nvPr/>
        </p:nvSpPr>
        <p:spPr bwMode="auto">
          <a:xfrm>
            <a:off x="-439737" y="-555356"/>
            <a:ext cx="882015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th-TH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แถบการใช้งาน </a:t>
            </a:r>
            <a:r>
              <a:rPr lang="en-US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Profiles:</a:t>
            </a:r>
            <a:endParaRPr lang="th-TH" altLang="th-TH" sz="4000" b="1" dirty="0">
              <a:solidFill>
                <a:srgbClr val="00B05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r>
              <a:rPr lang="th-TH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r>
              <a:rPr lang="en-US" altLang="th-TH" sz="24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th-TH" altLang="th-TH" sz="24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ตั้งค่าการใช้งานที่เป็นส่วนตัว ให้เหมาะสมและสะดวกของแต่ละผู้ใช้งาน</a:t>
            </a:r>
            <a:endParaRPr lang="th-TH" altLang="th-TH" sz="32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>
              <a:defRPr/>
            </a:pPr>
            <a:r>
              <a:rPr lang="en-US" altLang="th-TH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ngsana New" panose="02020603050405020304" pitchFamily="18" charset="-34"/>
              </a:rPr>
              <a:t>ORCA NAVY </a:t>
            </a:r>
            <a:r>
              <a:rPr lang="en-US" altLang="th-TH" sz="4400" b="1" dirty="0">
                <a:latin typeface="Angsana New" panose="02020603050405020304" pitchFamily="18" charset="-34"/>
              </a:rPr>
              <a:t>G2</a:t>
            </a:r>
            <a:r>
              <a:rPr lang="th-TH" altLang="th-TH" sz="4400" b="1" dirty="0">
                <a:latin typeface="Angsana New" panose="02020603050405020304" pitchFamily="18" charset="-34"/>
              </a:rPr>
              <a:t> </a:t>
            </a:r>
            <a:r>
              <a:rPr lang="en-US" altLang="th-TH" sz="4400" b="1" dirty="0">
                <a:latin typeface="Angsana New" panose="02020603050405020304" pitchFamily="18" charset="-34"/>
              </a:rPr>
              <a:t> </a:t>
            </a:r>
            <a:r>
              <a:rPr lang="th-TH" altLang="th-TH" sz="4400" b="1" dirty="0">
                <a:latin typeface="Angsana New" panose="02020603050405020304" pitchFamily="18" charset="-34"/>
              </a:rPr>
              <a:t>                                </a:t>
            </a:r>
            <a:r>
              <a:rPr lang="th-TH" altLang="th-TH" sz="2400" b="1" dirty="0">
                <a:latin typeface="Angsana New" panose="02020603050405020304" pitchFamily="18" charset="-34"/>
              </a:rPr>
              <a:t>โครงการวิจัยระบบ </a:t>
            </a:r>
            <a:r>
              <a:rPr lang="en-US" altLang="th-TH" sz="2400" b="1" dirty="0">
                <a:latin typeface="Angsana New" panose="02020603050405020304" pitchFamily="18" charset="-34"/>
              </a:rPr>
              <a:t>ECS</a:t>
            </a:r>
            <a:endParaRPr lang="th-TH" altLang="th-TH" sz="2400" b="1" dirty="0">
              <a:latin typeface="Angsana New" panose="02020603050405020304" pitchFamily="18" charset="-34"/>
            </a:endParaRPr>
          </a:p>
        </p:txBody>
      </p:sp>
      <p:pic>
        <p:nvPicPr>
          <p:cNvPr id="2150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940" t="54846" r="5869" b="11682"/>
          <a:stretch>
            <a:fillRect/>
          </a:stretch>
        </p:blipFill>
        <p:spPr bwMode="auto">
          <a:xfrm>
            <a:off x="1371600" y="1065339"/>
            <a:ext cx="2808288" cy="2617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9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75" t="42767" r="33519" b="37993"/>
          <a:stretch/>
        </p:blipFill>
        <p:spPr bwMode="auto">
          <a:xfrm>
            <a:off x="978884" y="4073994"/>
            <a:ext cx="5943294" cy="173315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image31.jpe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315200" y="1633077"/>
            <a:ext cx="457200" cy="4191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7323361" y="3857433"/>
            <a:ext cx="457200" cy="43312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/>
          </a:p>
        </p:txBody>
      </p:sp>
      <p:cxnSp>
        <p:nvCxnSpPr>
          <p:cNvPr id="9" name="Straight Connector 8"/>
          <p:cNvCxnSpPr>
            <a:cxnSpLocks/>
          </p:cNvCxnSpPr>
          <p:nvPr/>
        </p:nvCxnSpPr>
        <p:spPr>
          <a:xfrm flipV="1">
            <a:off x="6954646" y="3855578"/>
            <a:ext cx="360554" cy="216561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>
            <a:cxnSpLocks/>
          </p:cNvCxnSpPr>
          <p:nvPr/>
        </p:nvCxnSpPr>
        <p:spPr>
          <a:xfrm flipV="1">
            <a:off x="6922178" y="4290554"/>
            <a:ext cx="858383" cy="1533523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รูปภาพ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399" y="60376"/>
            <a:ext cx="746079" cy="64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372041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>
              <a:defRPr/>
            </a:pPr>
            <a:r>
              <a:rPr lang="en-US" altLang="th-TH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ngsana New" panose="02020603050405020304" pitchFamily="18" charset="-34"/>
              </a:rPr>
              <a:t>ORCA NAVY </a:t>
            </a:r>
            <a:r>
              <a:rPr lang="en-US" altLang="th-TH" sz="4400" b="1" dirty="0">
                <a:latin typeface="Angsana New" panose="02020603050405020304" pitchFamily="18" charset="-34"/>
              </a:rPr>
              <a:t>G2</a:t>
            </a:r>
            <a:r>
              <a:rPr lang="th-TH" altLang="th-TH" sz="4400" b="1" dirty="0">
                <a:latin typeface="Angsana New" panose="02020603050405020304" pitchFamily="18" charset="-34"/>
              </a:rPr>
              <a:t> </a:t>
            </a:r>
            <a:r>
              <a:rPr lang="en-US" altLang="th-TH" sz="4400" b="1" dirty="0">
                <a:latin typeface="Angsana New" panose="02020603050405020304" pitchFamily="18" charset="-34"/>
              </a:rPr>
              <a:t> </a:t>
            </a:r>
            <a:r>
              <a:rPr lang="th-TH" altLang="th-TH" sz="4400" b="1" dirty="0">
                <a:latin typeface="Angsana New" panose="02020603050405020304" pitchFamily="18" charset="-34"/>
              </a:rPr>
              <a:t>                                </a:t>
            </a:r>
            <a:r>
              <a:rPr lang="th-TH" altLang="th-TH" sz="2400" b="1" dirty="0">
                <a:latin typeface="Angsana New" panose="02020603050405020304" pitchFamily="18" charset="-34"/>
              </a:rPr>
              <a:t>โครงการวิจัยระบบ </a:t>
            </a:r>
            <a:r>
              <a:rPr lang="en-US" altLang="th-TH" sz="2400" b="1" dirty="0">
                <a:latin typeface="Angsana New" panose="02020603050405020304" pitchFamily="18" charset="-34"/>
              </a:rPr>
              <a:t>ECS</a:t>
            </a:r>
            <a:endParaRPr lang="th-TH" altLang="th-TH" sz="2400" b="1" dirty="0">
              <a:latin typeface="Angsana New" panose="02020603050405020304" pitchFamily="18" charset="-34"/>
            </a:endParaRPr>
          </a:p>
        </p:txBody>
      </p:sp>
      <p:pic>
        <p:nvPicPr>
          <p:cNvPr id="11" name="image349.jpe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42260" y="2286000"/>
            <a:ext cx="8001000" cy="4395776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604890" y="1021279"/>
            <a:ext cx="507061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altLang="th-TH" sz="28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การกำหนดค่าการใช้งานในรูปแบบส่วนตัวของผู้ใช้</a:t>
            </a:r>
            <a:endParaRPr lang="th-TH" altLang="th-TH" sz="36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13357" y="1421450"/>
            <a:ext cx="841966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alt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จากตารางจะแสดงชื่อ </a:t>
            </a:r>
            <a:r>
              <a:rPr lang="en-US" alt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Profiles </a:t>
            </a:r>
            <a:r>
              <a:rPr lang="th-TH" alt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จำนวน 24 รายการแรกที่บันทึกไว้ (บันทึกได้ไม่จำกัด) หากต้องการแสดงรายการที่บันทึกในลำดับที่ 25 ขึ้นไป จะต้องลบรายการใดรายการหนึ่งใน 24 รายการ ออกเสียก่อน</a:t>
            </a:r>
            <a:endParaRPr lang="th-TH" altLang="th-TH" sz="32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pic>
        <p:nvPicPr>
          <p:cNvPr id="7" name="รูปภาพ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399" y="60376"/>
            <a:ext cx="746079" cy="64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820142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>
              <a:defRPr/>
            </a:pPr>
            <a:r>
              <a:rPr lang="en-US" altLang="th-TH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ngsana New" panose="02020603050405020304" pitchFamily="18" charset="-34"/>
              </a:rPr>
              <a:t>ORCA NAVY </a:t>
            </a:r>
            <a:r>
              <a:rPr lang="en-US" altLang="th-TH" sz="4400" b="1" dirty="0">
                <a:latin typeface="Angsana New" panose="02020603050405020304" pitchFamily="18" charset="-34"/>
              </a:rPr>
              <a:t>G2</a:t>
            </a:r>
            <a:r>
              <a:rPr lang="th-TH" altLang="th-TH" sz="4400" b="1" dirty="0">
                <a:latin typeface="Angsana New" panose="02020603050405020304" pitchFamily="18" charset="-34"/>
              </a:rPr>
              <a:t> </a:t>
            </a:r>
            <a:r>
              <a:rPr lang="en-US" altLang="th-TH" sz="4400" b="1" dirty="0">
                <a:latin typeface="Angsana New" panose="02020603050405020304" pitchFamily="18" charset="-34"/>
              </a:rPr>
              <a:t> </a:t>
            </a:r>
            <a:r>
              <a:rPr lang="th-TH" altLang="th-TH" sz="4400" b="1" dirty="0">
                <a:latin typeface="Angsana New" panose="02020603050405020304" pitchFamily="18" charset="-34"/>
              </a:rPr>
              <a:t>                                </a:t>
            </a:r>
            <a:r>
              <a:rPr lang="th-TH" altLang="th-TH" sz="2400" b="1" dirty="0">
                <a:latin typeface="Angsana New" panose="02020603050405020304" pitchFamily="18" charset="-34"/>
              </a:rPr>
              <a:t>โครงการวิจัยระบบ </a:t>
            </a:r>
            <a:r>
              <a:rPr lang="en-US" altLang="th-TH" sz="2400" b="1" dirty="0">
                <a:latin typeface="Angsana New" panose="02020603050405020304" pitchFamily="18" charset="-34"/>
              </a:rPr>
              <a:t>ECS</a:t>
            </a:r>
            <a:endParaRPr lang="th-TH" altLang="th-TH" sz="2400" b="1" dirty="0">
              <a:latin typeface="Angsana New" panose="02020603050405020304" pitchFamily="18" charset="-34"/>
            </a:endParaRPr>
          </a:p>
        </p:txBody>
      </p:sp>
      <p:sp>
        <p:nvSpPr>
          <p:cNvPr id="5" name="สี่เหลี่ยมผืนผ้า 13"/>
          <p:cNvSpPr/>
          <p:nvPr/>
        </p:nvSpPr>
        <p:spPr>
          <a:xfrm>
            <a:off x="1712063" y="977028"/>
            <a:ext cx="5029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th-TH" sz="2800" dirty="0">
                <a:latin typeface="Angsana New" panose="02020603050405020304" pitchFamily="18" charset="-34"/>
                <a:cs typeface="+mj-cs"/>
              </a:rPr>
              <a:t>การบันทึก/ลบ รูปแบบการใช้งานเฉพาะของผู้ใช้</a:t>
            </a:r>
            <a:endParaRPr lang="en-US" sz="2800" dirty="0">
              <a:latin typeface="Angsana New" panose="02020603050405020304" pitchFamily="18" charset="-34"/>
              <a:cs typeface="+mj-cs"/>
            </a:endParaRPr>
          </a:p>
        </p:txBody>
      </p:sp>
      <p:pic>
        <p:nvPicPr>
          <p:cNvPr id="7" name="image351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23900" y="2379490"/>
            <a:ext cx="2514600" cy="1660264"/>
          </a:xfrm>
          <a:prstGeom prst="rect">
            <a:avLst/>
          </a:prstGeom>
        </p:spPr>
      </p:pic>
      <p:sp>
        <p:nvSpPr>
          <p:cNvPr id="8" name="สี่เหลี่ยมผืนผ้า 13"/>
          <p:cNvSpPr/>
          <p:nvPr/>
        </p:nvSpPr>
        <p:spPr>
          <a:xfrm>
            <a:off x="3695700" y="1590785"/>
            <a:ext cx="4876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400" dirty="0">
                <a:latin typeface="Angsana New" panose="02020603050405020304" pitchFamily="18" charset="-34"/>
                <a:cs typeface="+mj-cs"/>
              </a:rPr>
              <a:t>Save as Profiles</a:t>
            </a:r>
            <a:r>
              <a:rPr lang="th-TH" sz="2400" dirty="0">
                <a:latin typeface="Angsana New" panose="02020603050405020304" pitchFamily="18" charset="-34"/>
                <a:cs typeface="+mj-cs"/>
              </a:rPr>
              <a:t> </a:t>
            </a:r>
            <a:r>
              <a:rPr lang="en-US" sz="2400" dirty="0">
                <a:latin typeface="Angsana New" panose="02020603050405020304" pitchFamily="18" charset="-34"/>
                <a:cs typeface="+mj-cs"/>
                <a:sym typeface="Wingdings" pitchFamily="2" charset="2"/>
              </a:rPr>
              <a:t> </a:t>
            </a:r>
            <a:r>
              <a:rPr lang="en-US" sz="2400" dirty="0">
                <a:latin typeface="Angsana New" panose="02020603050405020304" pitchFamily="18" charset="-34"/>
                <a:cs typeface="+mj-cs"/>
              </a:rPr>
              <a:t> </a:t>
            </a:r>
            <a:r>
              <a:rPr lang="th-TH" sz="2400" dirty="0">
                <a:latin typeface="Angsana New" panose="02020603050405020304" pitchFamily="18" charset="-34"/>
                <a:cs typeface="+mj-cs"/>
              </a:rPr>
              <a:t>ตั้งชื่อตามผู้ใช้ต้องการ </a:t>
            </a:r>
            <a:r>
              <a:rPr lang="en-US" sz="2400" dirty="0">
                <a:latin typeface="Angsana New" panose="02020603050405020304" pitchFamily="18" charset="-34"/>
                <a:cs typeface="+mj-cs"/>
                <a:sym typeface="Wingdings" pitchFamily="2" charset="2"/>
              </a:rPr>
              <a:t> </a:t>
            </a:r>
            <a:r>
              <a:rPr lang="th-TH" sz="2400" dirty="0">
                <a:latin typeface="Angsana New" panose="02020603050405020304" pitchFamily="18" charset="-34"/>
                <a:cs typeface="+mj-cs"/>
              </a:rPr>
              <a:t>บันทึก</a:t>
            </a:r>
            <a:endParaRPr lang="en-US" sz="2400" dirty="0">
              <a:latin typeface="Angsana New" panose="02020603050405020304" pitchFamily="18" charset="-34"/>
              <a:cs typeface="+mj-cs"/>
            </a:endParaRPr>
          </a:p>
        </p:txBody>
      </p:sp>
      <p:pic>
        <p:nvPicPr>
          <p:cNvPr id="9" name="image349.jpeg"/>
          <p:cNvPicPr/>
          <p:nvPr/>
        </p:nvPicPr>
        <p:blipFill rotWithShape="1">
          <a:blip r:embed="rId3" cstate="print"/>
          <a:srcRect l="65399" t="91969" r="8325"/>
          <a:stretch/>
        </p:blipFill>
        <p:spPr>
          <a:xfrm>
            <a:off x="723900" y="1562308"/>
            <a:ext cx="2890727" cy="461665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642826" y="1538784"/>
            <a:ext cx="1071673" cy="51861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/>
          </a:p>
        </p:txBody>
      </p:sp>
      <p:pic>
        <p:nvPicPr>
          <p:cNvPr id="12" name="image349.jpeg"/>
          <p:cNvPicPr/>
          <p:nvPr/>
        </p:nvPicPr>
        <p:blipFill rotWithShape="1">
          <a:blip r:embed="rId3" cstate="print"/>
          <a:srcRect l="65399" t="91969" r="8325"/>
          <a:stretch/>
        </p:blipFill>
        <p:spPr>
          <a:xfrm>
            <a:off x="5243010" y="2281856"/>
            <a:ext cx="2890727" cy="461665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6741263" y="3922858"/>
            <a:ext cx="1143000" cy="51861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/>
          </a:p>
        </p:txBody>
      </p:sp>
      <p:sp>
        <p:nvSpPr>
          <p:cNvPr id="14" name="สี่เหลี่ยมผืนผ้า 13"/>
          <p:cNvSpPr/>
          <p:nvPr/>
        </p:nvSpPr>
        <p:spPr>
          <a:xfrm>
            <a:off x="304800" y="4210641"/>
            <a:ext cx="4876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400" dirty="0">
                <a:latin typeface="Angsana New" panose="02020603050405020304" pitchFamily="18" charset="-34"/>
                <a:cs typeface="+mj-cs"/>
              </a:rPr>
              <a:t>Delete </a:t>
            </a:r>
            <a:r>
              <a:rPr lang="en-US" sz="2400" dirty="0">
                <a:latin typeface="Angsana New" panose="02020603050405020304" pitchFamily="18" charset="-34"/>
                <a:cs typeface="+mj-cs"/>
                <a:sym typeface="Wingdings" pitchFamily="2" charset="2"/>
              </a:rPr>
              <a:t> </a:t>
            </a:r>
            <a:r>
              <a:rPr lang="en-US" sz="2400" dirty="0">
                <a:latin typeface="Angsana New" panose="02020603050405020304" pitchFamily="18" charset="-34"/>
                <a:cs typeface="+mj-cs"/>
              </a:rPr>
              <a:t> </a:t>
            </a:r>
            <a:r>
              <a:rPr lang="th-TH" sz="2400" dirty="0">
                <a:latin typeface="Angsana New" panose="02020603050405020304" pitchFamily="18" charset="-34"/>
                <a:cs typeface="+mj-cs"/>
              </a:rPr>
              <a:t>เลือกรายการที่ต้องการลบ </a:t>
            </a:r>
            <a:r>
              <a:rPr lang="en-US" sz="2400" dirty="0">
                <a:latin typeface="Angsana New" panose="02020603050405020304" pitchFamily="18" charset="-34"/>
                <a:cs typeface="+mj-cs"/>
                <a:sym typeface="Wingdings" pitchFamily="2" charset="2"/>
              </a:rPr>
              <a:t> </a:t>
            </a:r>
            <a:r>
              <a:rPr lang="th-TH" sz="2400" dirty="0">
                <a:latin typeface="Angsana New" panose="02020603050405020304" pitchFamily="18" charset="-34"/>
                <a:cs typeface="+mj-cs"/>
              </a:rPr>
              <a:t>ลบ</a:t>
            </a:r>
            <a:endParaRPr lang="en-US" sz="2400" dirty="0">
              <a:latin typeface="Angsana New" panose="02020603050405020304" pitchFamily="18" charset="-34"/>
              <a:cs typeface="+mj-cs"/>
            </a:endParaRPr>
          </a:p>
        </p:txBody>
      </p:sp>
      <p:pic>
        <p:nvPicPr>
          <p:cNvPr id="15" name="image352.jpe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572000" y="3084510"/>
            <a:ext cx="3659505" cy="2059940"/>
          </a:xfrm>
          <a:prstGeom prst="rect">
            <a:avLst/>
          </a:prstGeom>
        </p:spPr>
      </p:pic>
      <p:pic>
        <p:nvPicPr>
          <p:cNvPr id="16" name="รูปภาพ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399" y="60376"/>
            <a:ext cx="746079" cy="64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1962134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สี่เหลี่ยมผืนผ้า 6"/>
          <p:cNvSpPr>
            <a:spLocks noChangeArrowheads="1"/>
          </p:cNvSpPr>
          <p:nvPr/>
        </p:nvSpPr>
        <p:spPr bwMode="auto">
          <a:xfrm>
            <a:off x="290802" y="1887512"/>
            <a:ext cx="882015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th-TH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+mj-cs"/>
              </a:rPr>
              <a:t>แถบการใช้งาน </a:t>
            </a:r>
            <a:r>
              <a:rPr lang="en-US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+mj-cs"/>
              </a:rPr>
              <a:t>Minimize</a:t>
            </a:r>
            <a:r>
              <a:rPr lang="en-US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:</a:t>
            </a:r>
            <a:endParaRPr lang="th-TH" altLang="th-TH" sz="4000" b="1" dirty="0">
              <a:solidFill>
                <a:srgbClr val="00B05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r>
              <a:rPr lang="th-TH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r>
              <a:rPr lang="en-US" altLang="th-TH" sz="24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th-TH" altLang="th-TH" sz="2400" b="1" dirty="0">
                <a:latin typeface="Angsana New" panose="02020603050405020304" pitchFamily="18" charset="-34"/>
                <a:cs typeface="+mj-cs"/>
              </a:rPr>
              <a:t>ย่อหน้าต่างการแสดงผลของ </a:t>
            </a:r>
            <a:r>
              <a:rPr lang="en-US" altLang="th-TH" sz="2400" b="1" dirty="0">
                <a:latin typeface="Angsana New" panose="02020603050405020304" pitchFamily="18" charset="-34"/>
                <a:cs typeface="+mj-cs"/>
              </a:rPr>
              <a:t>ORCA NAVY G2</a:t>
            </a:r>
            <a:r>
              <a:rPr lang="th-TH" altLang="th-TH" sz="2400" b="1" dirty="0">
                <a:latin typeface="Angsana New" panose="02020603050405020304" pitchFamily="18" charset="-34"/>
                <a:cs typeface="+mj-cs"/>
              </a:rPr>
              <a:t> (แสดงผลเป็นไอคอน)</a:t>
            </a:r>
            <a:endParaRPr lang="th-TH" altLang="th-TH" sz="3200" b="1" dirty="0">
              <a:latin typeface="Angsana New" panose="02020603050405020304" pitchFamily="18" charset="-34"/>
              <a:cs typeface="+mj-cs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>
              <a:defRPr/>
            </a:pPr>
            <a:r>
              <a:rPr lang="en-US" altLang="th-TH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ngsana New" panose="02020603050405020304" pitchFamily="18" charset="-34"/>
              </a:rPr>
              <a:t>ORCA NAVY </a:t>
            </a:r>
            <a:r>
              <a:rPr lang="en-US" altLang="th-TH" sz="4400" b="1" dirty="0">
                <a:latin typeface="Angsana New" panose="02020603050405020304" pitchFamily="18" charset="-34"/>
              </a:rPr>
              <a:t>G2</a:t>
            </a:r>
            <a:r>
              <a:rPr lang="th-TH" altLang="th-TH" sz="4400" b="1" dirty="0">
                <a:latin typeface="Angsana New" panose="02020603050405020304" pitchFamily="18" charset="-34"/>
              </a:rPr>
              <a:t> </a:t>
            </a:r>
            <a:r>
              <a:rPr lang="en-US" altLang="th-TH" sz="4400" b="1" dirty="0">
                <a:latin typeface="Angsana New" panose="02020603050405020304" pitchFamily="18" charset="-34"/>
              </a:rPr>
              <a:t> </a:t>
            </a:r>
            <a:r>
              <a:rPr lang="th-TH" altLang="th-TH" sz="4400" b="1" dirty="0">
                <a:latin typeface="Angsana New" panose="02020603050405020304" pitchFamily="18" charset="-34"/>
              </a:rPr>
              <a:t>                                </a:t>
            </a:r>
            <a:r>
              <a:rPr lang="th-TH" altLang="th-TH" sz="2400" b="1" dirty="0">
                <a:latin typeface="Angsana New" panose="02020603050405020304" pitchFamily="18" charset="-34"/>
              </a:rPr>
              <a:t>โครงการวิจัยระบบ </a:t>
            </a:r>
            <a:r>
              <a:rPr lang="en-US" altLang="th-TH" sz="2400" b="1" dirty="0">
                <a:latin typeface="Angsana New" panose="02020603050405020304" pitchFamily="18" charset="-34"/>
              </a:rPr>
              <a:t>ECS</a:t>
            </a:r>
            <a:endParaRPr lang="th-TH" altLang="th-TH" sz="2400" b="1" dirty="0">
              <a:latin typeface="Angsana New" panose="02020603050405020304" pitchFamily="18" charset="-34"/>
            </a:endParaRPr>
          </a:p>
        </p:txBody>
      </p:sp>
      <p:sp>
        <p:nvSpPr>
          <p:cNvPr id="7" name="สี่เหลี่ยมผืนผ้า 6"/>
          <p:cNvSpPr>
            <a:spLocks noChangeArrowheads="1"/>
          </p:cNvSpPr>
          <p:nvPr/>
        </p:nvSpPr>
        <p:spPr bwMode="auto">
          <a:xfrm>
            <a:off x="290802" y="3200400"/>
            <a:ext cx="8820150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th-TH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+mj-cs"/>
              </a:rPr>
              <a:t>แถบการใช้งาน </a:t>
            </a:r>
            <a:r>
              <a:rPr lang="en-US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+mj-cs"/>
              </a:rPr>
              <a:t>Info Module</a:t>
            </a:r>
            <a:r>
              <a:rPr lang="en-US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:</a:t>
            </a:r>
            <a:endParaRPr lang="th-TH" altLang="th-TH" sz="4000" b="1" dirty="0">
              <a:solidFill>
                <a:srgbClr val="00B05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lvl="0"/>
            <a:r>
              <a:rPr lang="th-TH" altLang="th-TH" sz="24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r>
              <a:rPr lang="en-US" altLang="th-TH" sz="24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th-TH" sz="2400" b="1" dirty="0">
                <a:latin typeface="Angsana New" panose="02020603050405020304" pitchFamily="18" charset="-34"/>
                <a:cs typeface="+mj-cs"/>
              </a:rPr>
              <a:t>แสดงข้อมูลตำแหน่งของเคอร์เซอร์ / มุมแบริ่งและระยะทางจากเคอร์เซอร์</a:t>
            </a:r>
          </a:p>
          <a:p>
            <a:pPr lvl="0"/>
            <a:r>
              <a:rPr lang="th-TH" sz="2400" b="1" dirty="0">
                <a:latin typeface="Angsana New" panose="02020603050405020304" pitchFamily="18" charset="-34"/>
                <a:cs typeface="+mj-cs"/>
              </a:rPr>
              <a:t>ถึงตำบลที่เรือปัจจุบัน </a:t>
            </a:r>
            <a:endParaRPr lang="en-US" sz="2400" b="1" dirty="0">
              <a:latin typeface="Angsana New" panose="02020603050405020304" pitchFamily="18" charset="-34"/>
              <a:cs typeface="+mj-cs"/>
            </a:endParaRPr>
          </a:p>
          <a:p>
            <a:endParaRPr lang="th-TH" altLang="th-TH" sz="32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pic>
        <p:nvPicPr>
          <p:cNvPr id="8" name="image31.jpeg"/>
          <p:cNvPicPr/>
          <p:nvPr/>
        </p:nvPicPr>
        <p:blipFill rotWithShape="1">
          <a:blip r:embed="rId2" cstate="print"/>
          <a:srcRect t="63414" b="27352"/>
          <a:stretch/>
        </p:blipFill>
        <p:spPr>
          <a:xfrm>
            <a:off x="5911257" y="1323958"/>
            <a:ext cx="1861143" cy="1219200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pic>
        <p:nvPicPr>
          <p:cNvPr id="10" name="image31.jpeg"/>
          <p:cNvPicPr/>
          <p:nvPr/>
        </p:nvPicPr>
        <p:blipFill rotWithShape="1">
          <a:blip r:embed="rId2" cstate="print"/>
          <a:srcRect l="-904" t="71931" r="904" b="12704"/>
          <a:stretch/>
        </p:blipFill>
        <p:spPr>
          <a:xfrm>
            <a:off x="5791200" y="4308768"/>
            <a:ext cx="1981200" cy="2154704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pic>
        <p:nvPicPr>
          <p:cNvPr id="12" name="image40.jpeg"/>
          <p:cNvPicPr/>
          <p:nvPr/>
        </p:nvPicPr>
        <p:blipFill rotWithShape="1">
          <a:blip r:embed="rId3" cstate="print"/>
          <a:srcRect l="91081" t="70694" b="14653"/>
          <a:stretch/>
        </p:blipFill>
        <p:spPr>
          <a:xfrm>
            <a:off x="4452648" y="4308768"/>
            <a:ext cx="1039212" cy="960299"/>
          </a:xfrm>
          <a:prstGeom prst="rect">
            <a:avLst/>
          </a:prstGeom>
        </p:spPr>
      </p:pic>
      <p:pic>
        <p:nvPicPr>
          <p:cNvPr id="9" name="รูปภาพ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399" y="60376"/>
            <a:ext cx="746079" cy="64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6847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>
              <a:defRPr/>
            </a:pPr>
            <a:r>
              <a:rPr lang="en-US" altLang="th-TH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ngsana New" panose="02020603050405020304" pitchFamily="18" charset="-34"/>
              </a:rPr>
              <a:t>ORCA NAVY </a:t>
            </a:r>
            <a:r>
              <a:rPr lang="en-US" altLang="th-TH" sz="4400" b="1" dirty="0">
                <a:latin typeface="Angsana New" panose="02020603050405020304" pitchFamily="18" charset="-34"/>
              </a:rPr>
              <a:t>G2</a:t>
            </a:r>
            <a:r>
              <a:rPr lang="th-TH" altLang="th-TH" sz="4400" b="1" dirty="0">
                <a:latin typeface="Angsana New" panose="02020603050405020304" pitchFamily="18" charset="-34"/>
              </a:rPr>
              <a:t> </a:t>
            </a:r>
            <a:r>
              <a:rPr lang="en-US" altLang="th-TH" sz="4400" b="1" dirty="0">
                <a:latin typeface="Angsana New" panose="02020603050405020304" pitchFamily="18" charset="-34"/>
              </a:rPr>
              <a:t> </a:t>
            </a:r>
            <a:r>
              <a:rPr lang="th-TH" altLang="th-TH" sz="4400" b="1" dirty="0">
                <a:latin typeface="Angsana New" panose="02020603050405020304" pitchFamily="18" charset="-34"/>
              </a:rPr>
              <a:t>                                </a:t>
            </a:r>
            <a:r>
              <a:rPr lang="th-TH" altLang="th-TH" sz="2400" b="1" dirty="0">
                <a:latin typeface="Angsana New" panose="02020603050405020304" pitchFamily="18" charset="-34"/>
              </a:rPr>
              <a:t>โครงการวิจัยระบบ </a:t>
            </a:r>
            <a:r>
              <a:rPr lang="en-US" altLang="th-TH" sz="2400" b="1" dirty="0">
                <a:latin typeface="Angsana New" panose="02020603050405020304" pitchFamily="18" charset="-34"/>
              </a:rPr>
              <a:t>ECS</a:t>
            </a:r>
            <a:endParaRPr lang="th-TH" altLang="th-TH" sz="2400" b="1" dirty="0">
              <a:latin typeface="Angsana New" panose="02020603050405020304" pitchFamily="18" charset="-34"/>
            </a:endParaRPr>
          </a:p>
        </p:txBody>
      </p:sp>
      <p:sp>
        <p:nvSpPr>
          <p:cNvPr id="9219" name="สี่เหลี่ยมผืนผ้า 7"/>
          <p:cNvSpPr>
            <a:spLocks noChangeArrowheads="1"/>
          </p:cNvSpPr>
          <p:nvPr/>
        </p:nvSpPr>
        <p:spPr bwMode="auto">
          <a:xfrm>
            <a:off x="90488" y="1052513"/>
            <a:ext cx="5468937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th-TH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การตั้งค่าส่วนตัว </a:t>
            </a:r>
            <a:r>
              <a:rPr lang="en-US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(Profiles)</a:t>
            </a:r>
            <a:r>
              <a:rPr lang="th-TH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en-US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: </a:t>
            </a:r>
            <a:r>
              <a:rPr lang="th-TH" altLang="th-TH" sz="24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สามารถตั้งค่าการใช้งานเฉพาะตัวเพื่อการใช้งานในรูปแบบที่แตกต่างกันออกไป ตามความต้องการของผู้ใช้งานแต่ละคน หรือความเหมาะสมตามสถานการณ์ในการปฏิบัติงาน</a:t>
            </a:r>
          </a:p>
        </p:txBody>
      </p:sp>
      <p:pic>
        <p:nvPicPr>
          <p:cNvPr id="922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940" t="54846" r="5869" b="11682"/>
          <a:stretch>
            <a:fillRect/>
          </a:stretch>
        </p:blipFill>
        <p:spPr bwMode="auto">
          <a:xfrm>
            <a:off x="5514975" y="1412875"/>
            <a:ext cx="3629025" cy="3384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75" t="40926" r="32397" b="36111"/>
          <a:stretch>
            <a:fillRect/>
          </a:stretch>
        </p:blipFill>
        <p:spPr bwMode="auto">
          <a:xfrm>
            <a:off x="5491163" y="5084763"/>
            <a:ext cx="3508375" cy="1185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2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42" t="13332" r="11667" b="19630"/>
          <a:stretch>
            <a:fillRect/>
          </a:stretch>
        </p:blipFill>
        <p:spPr bwMode="auto">
          <a:xfrm>
            <a:off x="395288" y="3286125"/>
            <a:ext cx="4752975" cy="299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รูปภาพ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399" y="60376"/>
            <a:ext cx="746079" cy="64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675020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>
              <a:defRPr/>
            </a:pPr>
            <a:r>
              <a:rPr lang="en-US" altLang="th-TH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ngsana New" panose="02020603050405020304" pitchFamily="18" charset="-34"/>
              </a:rPr>
              <a:t>ORCA NAVY </a:t>
            </a:r>
            <a:r>
              <a:rPr lang="en-US" altLang="th-TH" sz="4400" b="1" dirty="0">
                <a:latin typeface="Angsana New" panose="02020603050405020304" pitchFamily="18" charset="-34"/>
              </a:rPr>
              <a:t>G2</a:t>
            </a:r>
            <a:r>
              <a:rPr lang="th-TH" altLang="th-TH" sz="4400" b="1" dirty="0">
                <a:latin typeface="Angsana New" panose="02020603050405020304" pitchFamily="18" charset="-34"/>
              </a:rPr>
              <a:t> </a:t>
            </a:r>
            <a:r>
              <a:rPr lang="en-US" altLang="th-TH" sz="4400" b="1" dirty="0">
                <a:latin typeface="Angsana New" panose="02020603050405020304" pitchFamily="18" charset="-34"/>
              </a:rPr>
              <a:t> </a:t>
            </a:r>
            <a:r>
              <a:rPr lang="th-TH" altLang="th-TH" sz="4400" b="1" dirty="0">
                <a:latin typeface="Angsana New" panose="02020603050405020304" pitchFamily="18" charset="-34"/>
              </a:rPr>
              <a:t>                                </a:t>
            </a:r>
            <a:r>
              <a:rPr lang="th-TH" altLang="th-TH" sz="2400" b="1" dirty="0">
                <a:latin typeface="Angsana New" panose="02020603050405020304" pitchFamily="18" charset="-34"/>
              </a:rPr>
              <a:t>โครงการวิจัยระบบ </a:t>
            </a:r>
            <a:r>
              <a:rPr lang="en-US" altLang="th-TH" sz="2400" b="1" dirty="0">
                <a:latin typeface="Angsana New" panose="02020603050405020304" pitchFamily="18" charset="-34"/>
              </a:rPr>
              <a:t>ECS</a:t>
            </a:r>
            <a:endParaRPr lang="th-TH" altLang="th-TH" sz="2400" b="1" dirty="0">
              <a:latin typeface="Angsana New" panose="02020603050405020304" pitchFamily="18" charset="-34"/>
            </a:endParaRPr>
          </a:p>
        </p:txBody>
      </p:sp>
      <p:sp>
        <p:nvSpPr>
          <p:cNvPr id="22532" name="สี่เหลี่ยมผืนผ้า 3"/>
          <p:cNvSpPr>
            <a:spLocks noChangeArrowheads="1"/>
          </p:cNvSpPr>
          <p:nvPr/>
        </p:nvSpPr>
        <p:spPr bwMode="auto">
          <a:xfrm>
            <a:off x="161925" y="1066800"/>
            <a:ext cx="8820150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th-TH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+mj-cs"/>
              </a:rPr>
              <a:t>แถบการใช้งาน </a:t>
            </a:r>
            <a:r>
              <a:rPr lang="en-US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+mj-cs"/>
              </a:rPr>
              <a:t>Brightness:</a:t>
            </a:r>
            <a:endParaRPr lang="th-TH" altLang="th-TH" sz="4000" b="1" dirty="0">
              <a:solidFill>
                <a:srgbClr val="00B050"/>
              </a:solidFill>
              <a:latin typeface="Angsana New" panose="02020603050405020304" pitchFamily="18" charset="-34"/>
              <a:cs typeface="+mj-cs"/>
            </a:endParaRPr>
          </a:p>
          <a:p>
            <a:r>
              <a:rPr lang="th-TH" altLang="th-TH" sz="2400" b="1" dirty="0">
                <a:latin typeface="Angsana New" panose="02020603050405020304" pitchFamily="18" charset="-34"/>
                <a:cs typeface="+mj-cs"/>
              </a:rPr>
              <a:t>ใช้ในการปรับแต่งความสว่างของหน้าจอตามสภาวการณ์</a:t>
            </a:r>
          </a:p>
          <a:p>
            <a:r>
              <a:rPr lang="th-TH" altLang="th-TH" sz="2400" b="1" dirty="0">
                <a:latin typeface="Angsana New" panose="02020603050405020304" pitchFamily="18" charset="-34"/>
                <a:cs typeface="+mj-cs"/>
              </a:rPr>
              <a:t>ของแสงบนสะพานเดินเรือ</a:t>
            </a:r>
            <a:endParaRPr lang="th-TH" altLang="th-TH" sz="3200" b="1" dirty="0">
              <a:latin typeface="Angsana New" panose="02020603050405020304" pitchFamily="18" charset="-34"/>
              <a:cs typeface="+mj-cs"/>
            </a:endParaRPr>
          </a:p>
        </p:txBody>
      </p:sp>
      <p:pic>
        <p:nvPicPr>
          <p:cNvPr id="2253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41" t="40399" r="74840" b="19294"/>
          <a:stretch/>
        </p:blipFill>
        <p:spPr bwMode="auto">
          <a:xfrm>
            <a:off x="6816837" y="984662"/>
            <a:ext cx="1887776" cy="2906360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สี่เหลี่ยมผืนผ้า 6"/>
          <p:cNvSpPr>
            <a:spLocks noChangeArrowheads="1"/>
          </p:cNvSpPr>
          <p:nvPr/>
        </p:nvSpPr>
        <p:spPr bwMode="auto">
          <a:xfrm>
            <a:off x="178858" y="2884421"/>
            <a:ext cx="8820150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th-TH" altLang="th-TH" sz="3600" b="1" dirty="0">
                <a:solidFill>
                  <a:srgbClr val="00B050"/>
                </a:solidFill>
                <a:latin typeface="Angsana New" panose="02020603050405020304" pitchFamily="18" charset="-34"/>
                <a:cs typeface="+mj-cs"/>
              </a:rPr>
              <a:t>แถบข้อมูลการอ้างอิงมูลฐานและหน่วยความลึก, </a:t>
            </a:r>
          </a:p>
          <a:p>
            <a:r>
              <a:rPr lang="th-TH" altLang="th-TH" sz="3600" b="1" dirty="0">
                <a:solidFill>
                  <a:srgbClr val="00B050"/>
                </a:solidFill>
                <a:latin typeface="Angsana New" panose="02020603050405020304" pitchFamily="18" charset="-34"/>
                <a:cs typeface="+mj-cs"/>
              </a:rPr>
              <a:t>ความสูงของแผนที่</a:t>
            </a:r>
          </a:p>
          <a:p>
            <a:pPr lvl="0"/>
            <a:r>
              <a:rPr lang="th-TH" altLang="th-TH" sz="24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r>
              <a:rPr lang="th-TH" altLang="th-TH" sz="2400" b="1" dirty="0">
                <a:latin typeface="Angsana New" panose="02020603050405020304" pitchFamily="18" charset="-34"/>
                <a:cs typeface="+mj-cs"/>
              </a:rPr>
              <a:t>- ความลึก / ความสูง ในแผนที่มีหน่วยเป็น เช่น เมตร </a:t>
            </a:r>
            <a:r>
              <a:rPr lang="en-US" altLang="th-TH" sz="2400" b="1" dirty="0">
                <a:latin typeface="Angsana New" panose="02020603050405020304" pitchFamily="18" charset="-34"/>
                <a:cs typeface="+mj-cs"/>
              </a:rPr>
              <a:t>(</a:t>
            </a:r>
            <a:r>
              <a:rPr lang="en-US" altLang="th-TH" sz="2400" b="1" dirty="0" err="1">
                <a:latin typeface="Angsana New" panose="02020603050405020304" pitchFamily="18" charset="-34"/>
                <a:cs typeface="+mj-cs"/>
              </a:rPr>
              <a:t>metres</a:t>
            </a:r>
            <a:r>
              <a:rPr lang="en-US" altLang="th-TH" sz="2400" b="1" dirty="0">
                <a:latin typeface="Angsana New" panose="02020603050405020304" pitchFamily="18" charset="-34"/>
                <a:cs typeface="+mj-cs"/>
              </a:rPr>
              <a:t>)</a:t>
            </a:r>
          </a:p>
          <a:p>
            <a:pPr lvl="0"/>
            <a:r>
              <a:rPr lang="en-US" sz="2400" b="1" dirty="0">
                <a:latin typeface="Angsana New" panose="02020603050405020304" pitchFamily="18" charset="-34"/>
                <a:cs typeface="+mj-cs"/>
              </a:rPr>
              <a:t>	- </a:t>
            </a:r>
            <a:r>
              <a:rPr lang="th-TH" sz="2400" b="1" dirty="0">
                <a:latin typeface="Angsana New" panose="02020603050405020304" pitchFamily="18" charset="-34"/>
                <a:cs typeface="+mj-cs"/>
              </a:rPr>
              <a:t>แผนที่อ้างอิงมูลฐานทางราบ </a:t>
            </a:r>
            <a:r>
              <a:rPr lang="en-US" sz="2400" b="1" dirty="0">
                <a:latin typeface="Angsana New" panose="02020603050405020304" pitchFamily="18" charset="-34"/>
                <a:cs typeface="+mj-cs"/>
              </a:rPr>
              <a:t>: </a:t>
            </a:r>
            <a:r>
              <a:rPr lang="th-TH" sz="2400" b="1" dirty="0">
                <a:latin typeface="Angsana New" panose="02020603050405020304" pitchFamily="18" charset="-34"/>
                <a:cs typeface="+mj-cs"/>
              </a:rPr>
              <a:t>“</a:t>
            </a:r>
            <a:r>
              <a:rPr lang="en-US" sz="2400" b="1" dirty="0">
                <a:latin typeface="Angsana New" panose="02020603050405020304" pitchFamily="18" charset="-34"/>
                <a:cs typeface="+mj-cs"/>
              </a:rPr>
              <a:t>WGS84” </a:t>
            </a:r>
          </a:p>
          <a:p>
            <a:pPr lvl="0"/>
            <a:r>
              <a:rPr lang="en-US" sz="2400" b="1" dirty="0">
                <a:latin typeface="Angsana New" panose="02020603050405020304" pitchFamily="18" charset="-34"/>
                <a:cs typeface="+mj-cs"/>
              </a:rPr>
              <a:t>	  (World Geodetic System 1984)</a:t>
            </a:r>
          </a:p>
          <a:p>
            <a:endParaRPr lang="th-TH" altLang="th-TH" sz="32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pic>
        <p:nvPicPr>
          <p:cNvPr id="9" name="image31.jpeg"/>
          <p:cNvPicPr/>
          <p:nvPr/>
        </p:nvPicPr>
        <p:blipFill rotWithShape="1">
          <a:blip r:embed="rId3" cstate="print"/>
          <a:srcRect l="1" t="92563" r="4280" b="72"/>
          <a:stretch/>
        </p:blipFill>
        <p:spPr>
          <a:xfrm>
            <a:off x="6663959" y="4222719"/>
            <a:ext cx="2057587" cy="1143000"/>
          </a:xfrm>
          <a:prstGeom prst="rect">
            <a:avLst/>
          </a:prstGeom>
          <a:ln w="57150">
            <a:solidFill>
              <a:srgbClr val="FF0000"/>
            </a:solidFill>
          </a:ln>
        </p:spPr>
      </p:pic>
      <p:pic>
        <p:nvPicPr>
          <p:cNvPr id="11" name="image34.jpeg"/>
          <p:cNvPicPr/>
          <p:nvPr/>
        </p:nvPicPr>
        <p:blipFill rotWithShape="1">
          <a:blip r:embed="rId4" cstate="print"/>
          <a:srcRect l="70256" b="87013"/>
          <a:stretch/>
        </p:blipFill>
        <p:spPr>
          <a:xfrm>
            <a:off x="396620" y="5580237"/>
            <a:ext cx="3339379" cy="820104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848099" y="5754010"/>
            <a:ext cx="4800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th-TH" b="1" dirty="0">
                <a:solidFill>
                  <a:srgbClr val="FF0000"/>
                </a:solidFill>
                <a:latin typeface="Angsana New" panose="02020603050405020304" pitchFamily="18" charset="-34"/>
                <a:cs typeface="+mj-cs"/>
              </a:rPr>
              <a:t>แถบการใช้งานสามารถซ่อน/แสดงผลได้ โดยคลิกปุ่ม          เพื่อกำหนดสลับได้ตามความต้องการของผู้ใช้ </a:t>
            </a:r>
            <a:endParaRPr lang="th-TH" dirty="0">
              <a:solidFill>
                <a:srgbClr val="FF0000"/>
              </a:solidFill>
              <a:cs typeface="+mj-cs"/>
            </a:endParaRPr>
          </a:p>
        </p:txBody>
      </p:sp>
      <p:pic>
        <p:nvPicPr>
          <p:cNvPr id="12" name="image32.pn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202170" y="5797405"/>
            <a:ext cx="265430" cy="261620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1949532" y="5717945"/>
            <a:ext cx="609600" cy="51530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cxnSp>
        <p:nvCxnSpPr>
          <p:cNvPr id="14" name="Straight Arrow Connector 13"/>
          <p:cNvCxnSpPr>
            <a:endCxn id="3" idx="6"/>
          </p:cNvCxnSpPr>
          <p:nvPr/>
        </p:nvCxnSpPr>
        <p:spPr>
          <a:xfrm flipH="1" flipV="1">
            <a:off x="2559132" y="5975597"/>
            <a:ext cx="1174668" cy="101579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รูปภาพ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399" y="60376"/>
            <a:ext cx="746079" cy="64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8671879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สี่เหลี่ยมผืนผ้า 6"/>
          <p:cNvSpPr>
            <a:spLocks noChangeArrowheads="1"/>
          </p:cNvSpPr>
          <p:nvPr/>
        </p:nvSpPr>
        <p:spPr bwMode="auto">
          <a:xfrm>
            <a:off x="390758" y="914400"/>
            <a:ext cx="8376765" cy="1611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th-TH" altLang="th-TH" sz="6600" b="1" dirty="0">
                <a:solidFill>
                  <a:srgbClr val="0070C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แถบเครื่องมือ </a:t>
            </a:r>
            <a:r>
              <a:rPr lang="en-US" altLang="th-TH" sz="6600" b="1" dirty="0">
                <a:solidFill>
                  <a:srgbClr val="0070C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Toolbar</a:t>
            </a:r>
          </a:p>
          <a:p>
            <a:pPr algn="ctr">
              <a:lnSpc>
                <a:spcPct val="80000"/>
              </a:lnSpc>
            </a:pPr>
            <a:r>
              <a:rPr lang="th-TH" altLang="th-TH" sz="5400" b="1" dirty="0">
                <a:solidFill>
                  <a:srgbClr val="0070C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(</a:t>
            </a:r>
            <a:r>
              <a:rPr lang="en-US" altLang="th-TH" sz="5400" b="1" dirty="0">
                <a:solidFill>
                  <a:srgbClr val="0070C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Navigation Mode)</a:t>
            </a:r>
            <a:endParaRPr lang="th-TH" altLang="th-TH" sz="5400" b="1" dirty="0">
              <a:solidFill>
                <a:srgbClr val="0070C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>
              <a:defRPr/>
            </a:pPr>
            <a:r>
              <a:rPr lang="en-US" altLang="th-TH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ngsana New" panose="02020603050405020304" pitchFamily="18" charset="-34"/>
              </a:rPr>
              <a:t>ORCA NAVY </a:t>
            </a:r>
            <a:r>
              <a:rPr lang="en-US" altLang="th-TH" sz="4400" b="1" dirty="0">
                <a:latin typeface="Angsana New" panose="02020603050405020304" pitchFamily="18" charset="-34"/>
              </a:rPr>
              <a:t>G2</a:t>
            </a:r>
            <a:r>
              <a:rPr lang="th-TH" altLang="th-TH" sz="4400" b="1" dirty="0">
                <a:latin typeface="Angsana New" panose="02020603050405020304" pitchFamily="18" charset="-34"/>
              </a:rPr>
              <a:t> </a:t>
            </a:r>
            <a:r>
              <a:rPr lang="en-US" altLang="th-TH" sz="4400" b="1" dirty="0">
                <a:latin typeface="Angsana New" panose="02020603050405020304" pitchFamily="18" charset="-34"/>
              </a:rPr>
              <a:t> </a:t>
            </a:r>
            <a:r>
              <a:rPr lang="th-TH" altLang="th-TH" sz="4400" b="1" dirty="0">
                <a:latin typeface="Angsana New" panose="02020603050405020304" pitchFamily="18" charset="-34"/>
              </a:rPr>
              <a:t>                                </a:t>
            </a:r>
            <a:r>
              <a:rPr lang="th-TH" altLang="th-TH" sz="2400" b="1" dirty="0">
                <a:latin typeface="Angsana New" panose="02020603050405020304" pitchFamily="18" charset="-34"/>
              </a:rPr>
              <a:t>โครงการวิจัยระบบ </a:t>
            </a:r>
            <a:r>
              <a:rPr lang="en-US" altLang="th-TH" sz="2400" b="1" dirty="0">
                <a:latin typeface="Angsana New" panose="02020603050405020304" pitchFamily="18" charset="-34"/>
              </a:rPr>
              <a:t>ECS</a:t>
            </a:r>
            <a:endParaRPr lang="th-TH" altLang="th-TH" sz="2400" b="1" dirty="0">
              <a:latin typeface="Angsana New" panose="02020603050405020304" pitchFamily="18" charset="-34"/>
            </a:endParaRPr>
          </a:p>
        </p:txBody>
      </p:sp>
      <p:pic>
        <p:nvPicPr>
          <p:cNvPr id="5" name="image48.jpeg"/>
          <p:cNvPicPr/>
          <p:nvPr/>
        </p:nvPicPr>
        <p:blipFill rotWithShape="1">
          <a:blip r:embed="rId2" cstate="print"/>
          <a:srcRect r="75433"/>
          <a:stretch/>
        </p:blipFill>
        <p:spPr>
          <a:xfrm>
            <a:off x="386235" y="2488851"/>
            <a:ext cx="4066700" cy="707406"/>
          </a:xfrm>
          <a:prstGeom prst="rect">
            <a:avLst/>
          </a:prstGeom>
        </p:spPr>
      </p:pic>
      <p:pic>
        <p:nvPicPr>
          <p:cNvPr id="18" name="image48.jpeg"/>
          <p:cNvPicPr/>
          <p:nvPr/>
        </p:nvPicPr>
        <p:blipFill rotWithShape="1">
          <a:blip r:embed="rId2" cstate="print"/>
          <a:srcRect l="24567" r="66974"/>
          <a:stretch/>
        </p:blipFill>
        <p:spPr>
          <a:xfrm>
            <a:off x="5067534" y="2488851"/>
            <a:ext cx="1400174" cy="707406"/>
          </a:xfrm>
          <a:prstGeom prst="rect">
            <a:avLst/>
          </a:prstGeom>
        </p:spPr>
      </p:pic>
      <p:pic>
        <p:nvPicPr>
          <p:cNvPr id="19" name="image48.jpeg"/>
          <p:cNvPicPr/>
          <p:nvPr/>
        </p:nvPicPr>
        <p:blipFill rotWithShape="1">
          <a:blip r:embed="rId2" cstate="print"/>
          <a:srcRect l="32853" r="58688"/>
          <a:stretch/>
        </p:blipFill>
        <p:spPr>
          <a:xfrm>
            <a:off x="3610211" y="3728379"/>
            <a:ext cx="1400174" cy="707406"/>
          </a:xfrm>
          <a:prstGeom prst="rect">
            <a:avLst/>
          </a:prstGeom>
        </p:spPr>
      </p:pic>
      <p:pic>
        <p:nvPicPr>
          <p:cNvPr id="21" name="image48.jpeg"/>
          <p:cNvPicPr/>
          <p:nvPr/>
        </p:nvPicPr>
        <p:blipFill rotWithShape="1">
          <a:blip r:embed="rId2" cstate="print"/>
          <a:srcRect l="41082" t="-2693" r="50459" b="2693"/>
          <a:stretch/>
        </p:blipFill>
        <p:spPr>
          <a:xfrm>
            <a:off x="1171811" y="3784251"/>
            <a:ext cx="1400174" cy="707406"/>
          </a:xfrm>
          <a:prstGeom prst="rect">
            <a:avLst/>
          </a:prstGeom>
        </p:spPr>
      </p:pic>
      <p:pic>
        <p:nvPicPr>
          <p:cNvPr id="23" name="image48.jpeg"/>
          <p:cNvPicPr/>
          <p:nvPr/>
        </p:nvPicPr>
        <p:blipFill rotWithShape="1">
          <a:blip r:embed="rId2" cstate="print"/>
          <a:srcRect l="49426" r="42115"/>
          <a:stretch/>
        </p:blipFill>
        <p:spPr>
          <a:xfrm>
            <a:off x="6110523" y="3650901"/>
            <a:ext cx="1400174" cy="707406"/>
          </a:xfrm>
          <a:prstGeom prst="rect">
            <a:avLst/>
          </a:prstGeom>
        </p:spPr>
      </p:pic>
      <p:pic>
        <p:nvPicPr>
          <p:cNvPr id="24" name="image48.jpeg"/>
          <p:cNvPicPr/>
          <p:nvPr/>
        </p:nvPicPr>
        <p:blipFill rotWithShape="1">
          <a:blip r:embed="rId2" cstate="print"/>
          <a:srcRect l="57655" r="33886"/>
          <a:stretch/>
        </p:blipFill>
        <p:spPr>
          <a:xfrm>
            <a:off x="2419585" y="4774851"/>
            <a:ext cx="1400174" cy="707406"/>
          </a:xfrm>
          <a:prstGeom prst="rect">
            <a:avLst/>
          </a:prstGeom>
        </p:spPr>
      </p:pic>
      <p:pic>
        <p:nvPicPr>
          <p:cNvPr id="25" name="image48.jpeg"/>
          <p:cNvPicPr/>
          <p:nvPr/>
        </p:nvPicPr>
        <p:blipFill rotWithShape="1">
          <a:blip r:embed="rId2" cstate="print"/>
          <a:srcRect l="65999" r="25542"/>
          <a:stretch/>
        </p:blipFill>
        <p:spPr>
          <a:xfrm>
            <a:off x="4924661" y="4738029"/>
            <a:ext cx="1400174" cy="707406"/>
          </a:xfrm>
          <a:prstGeom prst="rect">
            <a:avLst/>
          </a:prstGeom>
        </p:spPr>
      </p:pic>
      <p:pic>
        <p:nvPicPr>
          <p:cNvPr id="26" name="image48.jpeg"/>
          <p:cNvPicPr/>
          <p:nvPr/>
        </p:nvPicPr>
        <p:blipFill rotWithShape="1">
          <a:blip r:embed="rId2" cstate="print"/>
          <a:srcRect l="74281" r="17260"/>
          <a:stretch/>
        </p:blipFill>
        <p:spPr>
          <a:xfrm>
            <a:off x="7157798" y="2488851"/>
            <a:ext cx="1400174" cy="707406"/>
          </a:xfrm>
          <a:prstGeom prst="rect">
            <a:avLst/>
          </a:prstGeom>
        </p:spPr>
      </p:pic>
      <p:pic>
        <p:nvPicPr>
          <p:cNvPr id="27" name="image48.jpeg"/>
          <p:cNvPicPr/>
          <p:nvPr/>
        </p:nvPicPr>
        <p:blipFill rotWithShape="1">
          <a:blip r:embed="rId2" cstate="print"/>
          <a:srcRect l="82510" r="9031"/>
          <a:stretch/>
        </p:blipFill>
        <p:spPr>
          <a:xfrm>
            <a:off x="3781659" y="5689251"/>
            <a:ext cx="1400174" cy="707406"/>
          </a:xfrm>
          <a:prstGeom prst="rect">
            <a:avLst/>
          </a:prstGeom>
        </p:spPr>
      </p:pic>
      <p:pic>
        <p:nvPicPr>
          <p:cNvPr id="28" name="รูปภาพ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399" y="60376"/>
            <a:ext cx="746079" cy="64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434678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สี่เหลี่ยมผืนผ้า 6"/>
          <p:cNvSpPr>
            <a:spLocks noChangeArrowheads="1"/>
          </p:cNvSpPr>
          <p:nvPr/>
        </p:nvSpPr>
        <p:spPr bwMode="auto">
          <a:xfrm>
            <a:off x="325438" y="836613"/>
            <a:ext cx="882015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th-TH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แถบเครื่องมือ </a:t>
            </a:r>
            <a:r>
              <a:rPr lang="en-US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Toolbar</a:t>
            </a:r>
            <a:endParaRPr lang="th-TH" altLang="th-TH" sz="4000" b="1" dirty="0">
              <a:solidFill>
                <a:srgbClr val="00B05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r>
              <a:rPr lang="th-TH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r>
              <a:rPr lang="en-US" altLang="th-TH" sz="2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th-TH" sz="24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แถบเครื่องมือซึ่งจะวางตัวเครื่องมือเป็นแถบแนวนอนอยู่ด้านล่างสุดของหน้าจอแสดงผล</a:t>
            </a:r>
            <a:endParaRPr lang="th-TH" altLang="th-TH" sz="28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>
              <a:defRPr/>
            </a:pPr>
            <a:r>
              <a:rPr lang="en-US" altLang="th-TH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ngsana New" panose="02020603050405020304" pitchFamily="18" charset="-34"/>
              </a:rPr>
              <a:t>ORCA NAVY </a:t>
            </a:r>
            <a:r>
              <a:rPr lang="en-US" altLang="th-TH" sz="4400" b="1" dirty="0">
                <a:latin typeface="Angsana New" panose="02020603050405020304" pitchFamily="18" charset="-34"/>
              </a:rPr>
              <a:t>G2</a:t>
            </a:r>
            <a:r>
              <a:rPr lang="th-TH" altLang="th-TH" sz="4400" b="1" dirty="0">
                <a:latin typeface="Angsana New" panose="02020603050405020304" pitchFamily="18" charset="-34"/>
              </a:rPr>
              <a:t> </a:t>
            </a:r>
            <a:r>
              <a:rPr lang="en-US" altLang="th-TH" sz="4400" b="1" dirty="0">
                <a:latin typeface="Angsana New" panose="02020603050405020304" pitchFamily="18" charset="-34"/>
              </a:rPr>
              <a:t> </a:t>
            </a:r>
            <a:r>
              <a:rPr lang="th-TH" altLang="th-TH" sz="4400" b="1" dirty="0">
                <a:latin typeface="Angsana New" panose="02020603050405020304" pitchFamily="18" charset="-34"/>
              </a:rPr>
              <a:t>                                </a:t>
            </a:r>
            <a:r>
              <a:rPr lang="th-TH" altLang="th-TH" sz="2400" b="1" dirty="0">
                <a:latin typeface="Angsana New" panose="02020603050405020304" pitchFamily="18" charset="-34"/>
              </a:rPr>
              <a:t>โครงการวิจัยระบบ </a:t>
            </a:r>
            <a:r>
              <a:rPr lang="en-US" altLang="th-TH" sz="2400" b="1" dirty="0">
                <a:latin typeface="Angsana New" panose="02020603050405020304" pitchFamily="18" charset="-34"/>
              </a:rPr>
              <a:t>ECS</a:t>
            </a:r>
            <a:endParaRPr lang="th-TH" altLang="th-TH" sz="2400" b="1" dirty="0">
              <a:latin typeface="Angsana New" panose="02020603050405020304" pitchFamily="18" charset="-34"/>
            </a:endParaRPr>
          </a:p>
        </p:txBody>
      </p:sp>
      <p:pic>
        <p:nvPicPr>
          <p:cNvPr id="5" name="image48.jpe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400" y="2160052"/>
            <a:ext cx="8915400" cy="381000"/>
          </a:xfrm>
          <a:prstGeom prst="rect">
            <a:avLst/>
          </a:prstGeom>
        </p:spPr>
      </p:pic>
      <p:pic>
        <p:nvPicPr>
          <p:cNvPr id="7" name="image49.jpeg" descr="http://scsredmine/attachments/8184/toolbar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00500" y="2752620"/>
            <a:ext cx="4724400" cy="801069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52400" y="6243935"/>
            <a:ext cx="4405373" cy="461665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r>
              <a:rPr lang="th-TH" sz="2400" b="1" dirty="0">
                <a:latin typeface="Angsana New" panose="02020603050405020304" pitchFamily="18" charset="-34"/>
                <a:cs typeface="+mj-cs"/>
              </a:rPr>
              <a:t>สถานะของระบบ: </a:t>
            </a:r>
            <a:r>
              <a:rPr lang="en-US" sz="2400" b="1" dirty="0">
                <a:latin typeface="Angsana New" panose="02020603050405020304" pitchFamily="18" charset="-34"/>
                <a:cs typeface="+mj-cs"/>
              </a:rPr>
              <a:t>M </a:t>
            </a:r>
            <a:r>
              <a:rPr lang="th-TH" sz="2400" b="1" dirty="0">
                <a:latin typeface="Angsana New" panose="02020603050405020304" pitchFamily="18" charset="-34"/>
                <a:cs typeface="+mj-cs"/>
              </a:rPr>
              <a:t>= </a:t>
            </a:r>
            <a:r>
              <a:rPr lang="en-US" sz="2400" b="1" dirty="0">
                <a:latin typeface="Angsana New" panose="02020603050405020304" pitchFamily="18" charset="-34"/>
                <a:cs typeface="+mj-cs"/>
              </a:rPr>
              <a:t>Master </a:t>
            </a:r>
            <a:r>
              <a:rPr lang="th-TH" sz="2400" b="1" dirty="0">
                <a:latin typeface="Angsana New" panose="02020603050405020304" pitchFamily="18" charset="-34"/>
                <a:cs typeface="+mj-cs"/>
              </a:rPr>
              <a:t>หรือ</a:t>
            </a:r>
            <a:r>
              <a:rPr lang="en-US" sz="2400" b="1" dirty="0">
                <a:latin typeface="Angsana New" panose="02020603050405020304" pitchFamily="18" charset="-34"/>
                <a:cs typeface="+mj-cs"/>
              </a:rPr>
              <a:t> B </a:t>
            </a:r>
            <a:r>
              <a:rPr lang="th-TH" sz="2400" b="1" dirty="0">
                <a:latin typeface="Angsana New" panose="02020603050405020304" pitchFamily="18" charset="-34"/>
                <a:cs typeface="+mj-cs"/>
              </a:rPr>
              <a:t>= </a:t>
            </a:r>
            <a:r>
              <a:rPr lang="en-US" sz="2400" b="1" dirty="0">
                <a:latin typeface="Angsana New" panose="02020603050405020304" pitchFamily="18" charset="-34"/>
                <a:cs typeface="+mj-cs"/>
              </a:rPr>
              <a:t>Backup</a:t>
            </a:r>
            <a:endParaRPr lang="th-TH" sz="2400" b="1" dirty="0">
              <a:latin typeface="Angsana New" panose="02020603050405020304" pitchFamily="18" charset="-34"/>
              <a:cs typeface="+mj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31432" y="5710535"/>
            <a:ext cx="6829114" cy="461665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pPr lvl="0"/>
            <a:r>
              <a:rPr lang="th-TH" sz="2400" b="1" dirty="0">
                <a:latin typeface="Angsana New" panose="02020603050405020304" pitchFamily="18" charset="-34"/>
                <a:cs typeface="+mj-cs"/>
              </a:rPr>
              <a:t>ระยะห่างระหว่างตำบลที่เรือและเป้าหมาย</a:t>
            </a:r>
            <a:r>
              <a:rPr lang="en-US" sz="2400" b="1" dirty="0">
                <a:latin typeface="Angsana New" panose="02020603050405020304" pitchFamily="18" charset="-34"/>
                <a:cs typeface="+mj-cs"/>
              </a:rPr>
              <a:t> : T </a:t>
            </a:r>
            <a:r>
              <a:rPr lang="th-TH" sz="2400" b="1" dirty="0">
                <a:latin typeface="Angsana New" panose="02020603050405020304" pitchFamily="18" charset="-34"/>
                <a:cs typeface="+mj-cs"/>
              </a:rPr>
              <a:t>= ระยะจริง</a:t>
            </a:r>
            <a:r>
              <a:rPr lang="en-US" sz="2400" b="1" dirty="0">
                <a:latin typeface="Angsana New" panose="02020603050405020304" pitchFamily="18" charset="-34"/>
                <a:cs typeface="+mj-cs"/>
              </a:rPr>
              <a:t>, GND </a:t>
            </a:r>
            <a:r>
              <a:rPr lang="th-TH" sz="2400" b="1" dirty="0">
                <a:latin typeface="Angsana New" panose="02020603050405020304" pitchFamily="18" charset="-34"/>
                <a:cs typeface="+mj-cs"/>
              </a:rPr>
              <a:t>= ระยะผิวพื้น </a:t>
            </a:r>
            <a:endParaRPr lang="en-US" sz="2400" b="1" dirty="0">
              <a:latin typeface="Angsana New" panose="02020603050405020304" pitchFamily="18" charset="-34"/>
              <a:cs typeface="+mj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494274" y="5177135"/>
            <a:ext cx="5503430" cy="461665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r>
              <a:rPr lang="th-TH" sz="2400" b="1" dirty="0">
                <a:latin typeface="Angsana New" panose="02020603050405020304" pitchFamily="18" charset="-34"/>
                <a:cs typeface="+mj-cs"/>
              </a:rPr>
              <a:t>การคัดกรองเป้าหมายของระบบ </a:t>
            </a:r>
            <a:r>
              <a:rPr lang="en-US" sz="2400" b="1" dirty="0">
                <a:latin typeface="Angsana New" panose="02020603050405020304" pitchFamily="18" charset="-34"/>
                <a:cs typeface="+mj-cs"/>
              </a:rPr>
              <a:t>AIS </a:t>
            </a:r>
            <a:r>
              <a:rPr lang="th-TH" sz="2400" b="1" dirty="0">
                <a:latin typeface="Angsana New" panose="02020603050405020304" pitchFamily="18" charset="-34"/>
                <a:cs typeface="+mj-cs"/>
              </a:rPr>
              <a:t>(ตามผู้ใช้งานกำหนดตั้งค่า)</a:t>
            </a:r>
          </a:p>
        </p:txBody>
      </p:sp>
      <p:sp>
        <p:nvSpPr>
          <p:cNvPr id="8" name="Rectangle 7"/>
          <p:cNvSpPr/>
          <p:nvPr/>
        </p:nvSpPr>
        <p:spPr>
          <a:xfrm>
            <a:off x="2370733" y="4274403"/>
            <a:ext cx="6544667" cy="830997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th-TH" sz="2400" b="1" dirty="0">
                <a:latin typeface="Angsana New" panose="02020603050405020304" pitchFamily="18" charset="-34"/>
                <a:cs typeface="+mj-cs"/>
              </a:rPr>
              <a:t>การอ้างอิงพิกัดของระบบค่าพิกัดหลัก: </a:t>
            </a:r>
            <a:r>
              <a:rPr lang="en-US" sz="2400" b="1" dirty="0">
                <a:latin typeface="Angsana New" panose="02020603050405020304" pitchFamily="18" charset="-34"/>
                <a:cs typeface="+mj-cs"/>
              </a:rPr>
              <a:t>DGPS, GPS, DR </a:t>
            </a:r>
            <a:r>
              <a:rPr lang="th-TH" sz="2400" b="1" dirty="0">
                <a:latin typeface="Angsana New" panose="02020603050405020304" pitchFamily="18" charset="-34"/>
                <a:cs typeface="+mj-cs"/>
              </a:rPr>
              <a:t>(</a:t>
            </a:r>
            <a:r>
              <a:rPr lang="en-US" sz="2400" b="1" dirty="0">
                <a:latin typeface="Angsana New" panose="02020603050405020304" pitchFamily="18" charset="-34"/>
                <a:cs typeface="+mj-cs"/>
              </a:rPr>
              <a:t>Dear Reckoning</a:t>
            </a:r>
            <a:r>
              <a:rPr lang="th-TH" sz="2400" b="1" dirty="0">
                <a:latin typeface="Angsana New" panose="02020603050405020304" pitchFamily="18" charset="-34"/>
                <a:cs typeface="+mj-cs"/>
              </a:rPr>
              <a:t>)</a:t>
            </a:r>
            <a:r>
              <a:rPr lang="en-US" sz="2400" b="1" dirty="0">
                <a:latin typeface="Angsana New" panose="02020603050405020304" pitchFamily="18" charset="-34"/>
                <a:cs typeface="+mj-cs"/>
              </a:rPr>
              <a:t>, </a:t>
            </a:r>
          </a:p>
          <a:p>
            <a:pPr lvl="0"/>
            <a:r>
              <a:rPr lang="en-US" sz="2400" b="1" dirty="0">
                <a:latin typeface="Angsana New" panose="02020603050405020304" pitchFamily="18" charset="-34"/>
                <a:cs typeface="+mj-cs"/>
              </a:rPr>
              <a:t>ER </a:t>
            </a:r>
            <a:r>
              <a:rPr lang="th-TH" sz="2400" b="1" dirty="0">
                <a:latin typeface="Angsana New" panose="02020603050405020304" pitchFamily="18" charset="-34"/>
                <a:cs typeface="+mj-cs"/>
              </a:rPr>
              <a:t>(</a:t>
            </a:r>
            <a:r>
              <a:rPr lang="en-US" sz="2400" b="1" dirty="0">
                <a:latin typeface="Angsana New" panose="02020603050405020304" pitchFamily="18" charset="-34"/>
                <a:cs typeface="+mj-cs"/>
              </a:rPr>
              <a:t>Echo Reference</a:t>
            </a:r>
            <a:r>
              <a:rPr lang="th-TH" sz="2400" b="1" dirty="0">
                <a:latin typeface="Angsana New" panose="02020603050405020304" pitchFamily="18" charset="-34"/>
                <a:cs typeface="+mj-cs"/>
              </a:rPr>
              <a:t>)</a:t>
            </a:r>
            <a:endParaRPr lang="en-US" sz="2400" b="1" dirty="0">
              <a:latin typeface="Angsana New" panose="02020603050405020304" pitchFamily="18" charset="-34"/>
              <a:cs typeface="+mj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219321" y="3729335"/>
            <a:ext cx="4248279" cy="461665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r>
              <a:rPr lang="th-TH" sz="2400" b="1" dirty="0">
                <a:latin typeface="Angsana New" panose="02020603050405020304" pitchFamily="18" charset="-34"/>
                <a:cs typeface="+mj-cs"/>
              </a:rPr>
              <a:t>ช่องรับสัญญาณของระบบ</a:t>
            </a:r>
            <a:r>
              <a:rPr lang="en-US" sz="2400" b="1" dirty="0">
                <a:latin typeface="Angsana New" panose="02020603050405020304" pitchFamily="18" charset="-34"/>
                <a:cs typeface="+mj-cs"/>
              </a:rPr>
              <a:t>, </a:t>
            </a:r>
            <a:r>
              <a:rPr lang="th-TH" sz="2400" b="1" dirty="0">
                <a:latin typeface="Angsana New" panose="02020603050405020304" pitchFamily="18" charset="-34"/>
                <a:cs typeface="+mj-cs"/>
              </a:rPr>
              <a:t>พร้อมไฟแสดงสถานะ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434862" y="2922320"/>
            <a:ext cx="3488455" cy="461665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r>
              <a:rPr lang="th-TH" sz="2400" b="1" dirty="0">
                <a:latin typeface="Angsana New" panose="02020603050405020304" pitchFamily="18" charset="-34"/>
                <a:cs typeface="+mj-cs"/>
              </a:rPr>
              <a:t>กำหนดแสดงผลในโหมด </a:t>
            </a:r>
            <a:r>
              <a:rPr lang="en-US" sz="2400" b="1" dirty="0">
                <a:latin typeface="Angsana New" panose="02020603050405020304" pitchFamily="18" charset="-34"/>
                <a:cs typeface="+mj-cs"/>
              </a:rPr>
              <a:t>Base Display</a:t>
            </a:r>
            <a:endParaRPr lang="th-TH" sz="2400" b="1" dirty="0">
              <a:latin typeface="Angsana New" panose="02020603050405020304" pitchFamily="18" charset="-34"/>
              <a:cs typeface="+mj-cs"/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457200" y="3383985"/>
            <a:ext cx="0" cy="285995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914400" y="2922320"/>
            <a:ext cx="0" cy="2788215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2819400" y="3478618"/>
            <a:ext cx="0" cy="795785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3352800" y="3196577"/>
            <a:ext cx="0" cy="53275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4764212" y="3196577"/>
            <a:ext cx="670650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รูปภาพ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399" y="60376"/>
            <a:ext cx="746079" cy="64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222941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สี่เหลี่ยมผืนผ้า 6"/>
          <p:cNvSpPr>
            <a:spLocks noChangeArrowheads="1"/>
          </p:cNvSpPr>
          <p:nvPr/>
        </p:nvSpPr>
        <p:spPr bwMode="auto">
          <a:xfrm>
            <a:off x="325438" y="836613"/>
            <a:ext cx="88201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th-TH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แถบเครื่องมือ </a:t>
            </a:r>
            <a:r>
              <a:rPr lang="en-US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Traffic</a:t>
            </a:r>
            <a:endParaRPr lang="th-TH" altLang="th-TH" sz="4000" b="1" dirty="0">
              <a:solidFill>
                <a:srgbClr val="00B05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>
              <a:defRPr/>
            </a:pPr>
            <a:r>
              <a:rPr lang="en-US" altLang="th-TH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ngsana New" panose="02020603050405020304" pitchFamily="18" charset="-34"/>
              </a:rPr>
              <a:t>ORCA NAVY </a:t>
            </a:r>
            <a:r>
              <a:rPr lang="en-US" altLang="th-TH" sz="4400" b="1" dirty="0">
                <a:latin typeface="Angsana New" panose="02020603050405020304" pitchFamily="18" charset="-34"/>
              </a:rPr>
              <a:t>G2</a:t>
            </a:r>
            <a:r>
              <a:rPr lang="th-TH" altLang="th-TH" sz="4400" b="1" dirty="0">
                <a:latin typeface="Angsana New" panose="02020603050405020304" pitchFamily="18" charset="-34"/>
              </a:rPr>
              <a:t> </a:t>
            </a:r>
            <a:r>
              <a:rPr lang="en-US" altLang="th-TH" sz="4400" b="1" dirty="0">
                <a:latin typeface="Angsana New" panose="02020603050405020304" pitchFamily="18" charset="-34"/>
              </a:rPr>
              <a:t> </a:t>
            </a:r>
            <a:r>
              <a:rPr lang="th-TH" altLang="th-TH" sz="4400" b="1" dirty="0">
                <a:latin typeface="Angsana New" panose="02020603050405020304" pitchFamily="18" charset="-34"/>
              </a:rPr>
              <a:t>                                </a:t>
            </a:r>
            <a:r>
              <a:rPr lang="th-TH" altLang="th-TH" sz="2400" b="1" dirty="0">
                <a:latin typeface="Angsana New" panose="02020603050405020304" pitchFamily="18" charset="-34"/>
              </a:rPr>
              <a:t>โครงการวิจัยระบบ </a:t>
            </a:r>
            <a:r>
              <a:rPr lang="en-US" altLang="th-TH" sz="2400" b="1" dirty="0">
                <a:latin typeface="Angsana New" panose="02020603050405020304" pitchFamily="18" charset="-34"/>
              </a:rPr>
              <a:t>ECS</a:t>
            </a:r>
            <a:endParaRPr lang="th-TH" altLang="th-TH" sz="2400" b="1" dirty="0">
              <a:latin typeface="Angsana New" panose="02020603050405020304" pitchFamily="18" charset="-34"/>
            </a:endParaRPr>
          </a:p>
        </p:txBody>
      </p:sp>
      <p:pic>
        <p:nvPicPr>
          <p:cNvPr id="5" name="image48.jpeg"/>
          <p:cNvPicPr/>
          <p:nvPr/>
        </p:nvPicPr>
        <p:blipFill rotWithShape="1">
          <a:blip r:embed="rId2" cstate="print"/>
          <a:srcRect r="58959"/>
          <a:stretch/>
        </p:blipFill>
        <p:spPr>
          <a:xfrm>
            <a:off x="200500" y="1519986"/>
            <a:ext cx="3658981" cy="381000"/>
          </a:xfrm>
          <a:prstGeom prst="rect">
            <a:avLst/>
          </a:prstGeom>
        </p:spPr>
      </p:pic>
      <p:pic>
        <p:nvPicPr>
          <p:cNvPr id="18" name="image51.jpe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35136" y="2085322"/>
            <a:ext cx="1599331" cy="762000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sp>
        <p:nvSpPr>
          <p:cNvPr id="10" name="Rectangle 9"/>
          <p:cNvSpPr/>
          <p:nvPr/>
        </p:nvSpPr>
        <p:spPr>
          <a:xfrm>
            <a:off x="2362200" y="1519986"/>
            <a:ext cx="762000" cy="3810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cxnSp>
        <p:nvCxnSpPr>
          <p:cNvPr id="14" name="Straight Connector 13"/>
          <p:cNvCxnSpPr/>
          <p:nvPr/>
        </p:nvCxnSpPr>
        <p:spPr>
          <a:xfrm flipH="1">
            <a:off x="1834467" y="1900986"/>
            <a:ext cx="1343172" cy="97575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1834467" y="1900986"/>
            <a:ext cx="527733" cy="27834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image50.pn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267200" y="914400"/>
            <a:ext cx="3810000" cy="5755939"/>
          </a:xfrm>
          <a:prstGeom prst="rect">
            <a:avLst/>
          </a:prstGeom>
        </p:spPr>
      </p:pic>
      <p:sp>
        <p:nvSpPr>
          <p:cNvPr id="28" name="Rectangle 27"/>
          <p:cNvSpPr/>
          <p:nvPr/>
        </p:nvSpPr>
        <p:spPr>
          <a:xfrm>
            <a:off x="76200" y="3415629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th-TH" sz="2400" b="1" dirty="0">
                <a:latin typeface="Angsana New" panose="02020603050405020304" pitchFamily="18" charset="-34"/>
                <a:cs typeface="+mj-cs"/>
              </a:rPr>
              <a:t>กำหนดการแสดงผลเป้าที่ได้รับจากเรดาร์ </a:t>
            </a:r>
            <a:r>
              <a:rPr lang="en-US" sz="2400" b="1" dirty="0">
                <a:latin typeface="Angsana New" panose="02020603050405020304" pitchFamily="18" charset="-34"/>
                <a:cs typeface="+mj-cs"/>
              </a:rPr>
              <a:t>ARPA</a:t>
            </a:r>
          </a:p>
          <a:p>
            <a:pPr lvl="0"/>
            <a:r>
              <a:rPr lang="th-TH" sz="2400" b="1" dirty="0">
                <a:latin typeface="Angsana New" panose="02020603050405020304" pitchFamily="18" charset="-34"/>
                <a:cs typeface="+mj-cs"/>
              </a:rPr>
              <a:t>และเป้าที่ได้รับจากระบบ </a:t>
            </a:r>
            <a:r>
              <a:rPr lang="en-US" sz="2400" b="1" dirty="0">
                <a:latin typeface="Angsana New" panose="02020603050405020304" pitchFamily="18" charset="-34"/>
                <a:cs typeface="+mj-cs"/>
              </a:rPr>
              <a:t>AIS (Automatic Identifier System)</a:t>
            </a:r>
          </a:p>
        </p:txBody>
      </p:sp>
    </p:spTree>
    <p:extLst>
      <p:ext uri="{BB962C8B-B14F-4D97-AF65-F5344CB8AC3E}">
        <p14:creationId xmlns:p14="http://schemas.microsoft.com/office/powerpoint/2010/main" val="3655725843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43652" y="-320390"/>
            <a:ext cx="9144000" cy="76944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>
              <a:defRPr/>
            </a:pPr>
            <a:r>
              <a:rPr lang="en-US" altLang="th-TH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ngsana New" panose="02020603050405020304" pitchFamily="18" charset="-34"/>
              </a:rPr>
              <a:t>ORCA NAVY </a:t>
            </a:r>
            <a:r>
              <a:rPr lang="en-US" altLang="th-TH" sz="4400" b="1" dirty="0">
                <a:latin typeface="Angsana New" panose="02020603050405020304" pitchFamily="18" charset="-34"/>
              </a:rPr>
              <a:t>G2</a:t>
            </a:r>
            <a:r>
              <a:rPr lang="th-TH" altLang="th-TH" sz="4400" b="1" dirty="0">
                <a:latin typeface="Angsana New" panose="02020603050405020304" pitchFamily="18" charset="-34"/>
              </a:rPr>
              <a:t> </a:t>
            </a:r>
            <a:r>
              <a:rPr lang="en-US" altLang="th-TH" sz="4400" b="1" dirty="0">
                <a:latin typeface="Angsana New" panose="02020603050405020304" pitchFamily="18" charset="-34"/>
              </a:rPr>
              <a:t> </a:t>
            </a:r>
            <a:r>
              <a:rPr lang="th-TH" altLang="th-TH" sz="4400" b="1" dirty="0">
                <a:latin typeface="Angsana New" panose="02020603050405020304" pitchFamily="18" charset="-34"/>
              </a:rPr>
              <a:t>                                </a:t>
            </a:r>
            <a:r>
              <a:rPr lang="th-TH" altLang="th-TH" sz="2400" b="1" dirty="0">
                <a:latin typeface="Angsana New" panose="02020603050405020304" pitchFamily="18" charset="-34"/>
              </a:rPr>
              <a:t>โครงการวิจัยระบบ </a:t>
            </a:r>
            <a:r>
              <a:rPr lang="en-US" altLang="th-TH" sz="2400" b="1" dirty="0">
                <a:latin typeface="Angsana New" panose="02020603050405020304" pitchFamily="18" charset="-34"/>
              </a:rPr>
              <a:t>ECS</a:t>
            </a:r>
            <a:endParaRPr lang="th-TH" altLang="th-TH" sz="2400" b="1" dirty="0">
              <a:latin typeface="Angsana New" panose="02020603050405020304" pitchFamily="18" charset="-34"/>
            </a:endParaRPr>
          </a:p>
        </p:txBody>
      </p:sp>
      <p:pic>
        <p:nvPicPr>
          <p:cNvPr id="29" name="image50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719" y="768036"/>
            <a:ext cx="4025910" cy="6082124"/>
          </a:xfrm>
          <a:prstGeom prst="rect">
            <a:avLst/>
          </a:prstGeom>
        </p:spPr>
      </p:pic>
      <p:sp>
        <p:nvSpPr>
          <p:cNvPr id="23554" name="สี่เหลี่ยมผืนผ้า 6"/>
          <p:cNvSpPr>
            <a:spLocks noChangeArrowheads="1"/>
          </p:cNvSpPr>
          <p:nvPr/>
        </p:nvSpPr>
        <p:spPr bwMode="auto">
          <a:xfrm>
            <a:off x="2971800" y="60150"/>
            <a:ext cx="35814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th-TH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แถบเครื่องมือ </a:t>
            </a:r>
            <a:r>
              <a:rPr lang="en-US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Traffic</a:t>
            </a:r>
            <a:endParaRPr lang="th-TH" altLang="th-TH" sz="4000" b="1" dirty="0">
              <a:solidFill>
                <a:srgbClr val="00B05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572000" y="946375"/>
            <a:ext cx="4572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h-TH" sz="2000" dirty="0">
                <a:latin typeface="Angsana New" panose="02020603050405020304" pitchFamily="18" charset="-34"/>
                <a:cs typeface="+mj-cs"/>
              </a:rPr>
              <a:t>ปิด – เปิด การแสดงผลสัญญญาณจากเป้าเรดาร์ และ ระบบ </a:t>
            </a:r>
            <a:r>
              <a:rPr lang="en-US" sz="2000" dirty="0">
                <a:latin typeface="Angsana New" panose="02020603050405020304" pitchFamily="18" charset="-34"/>
                <a:cs typeface="+mj-cs"/>
              </a:rPr>
              <a:t>AIS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572000" y="1334610"/>
            <a:ext cx="4572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h-TH" sz="2000" dirty="0">
                <a:solidFill>
                  <a:srgbClr val="0070C0"/>
                </a:solidFill>
                <a:latin typeface="Angsana New" panose="02020603050405020304" pitchFamily="18" charset="-34"/>
                <a:cs typeface="+mj-cs"/>
              </a:rPr>
              <a:t>จำนวนเป้าที่จับตรวจได้จาก ระบบเรดาร์ </a:t>
            </a:r>
            <a:r>
              <a:rPr lang="en-US" sz="2000" dirty="0">
                <a:solidFill>
                  <a:srgbClr val="0070C0"/>
                </a:solidFill>
                <a:latin typeface="Angsana New" panose="02020603050405020304" pitchFamily="18" charset="-34"/>
                <a:cs typeface="+mj-cs"/>
              </a:rPr>
              <a:t>ARPA </a:t>
            </a:r>
            <a:r>
              <a:rPr lang="th-TH" sz="2000" dirty="0">
                <a:solidFill>
                  <a:srgbClr val="0070C0"/>
                </a:solidFill>
                <a:latin typeface="Angsana New" panose="02020603050405020304" pitchFamily="18" charset="-34"/>
                <a:cs typeface="+mj-cs"/>
              </a:rPr>
              <a:t>และ ระบบ </a:t>
            </a:r>
            <a:r>
              <a:rPr lang="en-US" sz="2000" dirty="0">
                <a:solidFill>
                  <a:srgbClr val="0070C0"/>
                </a:solidFill>
                <a:latin typeface="Angsana New" panose="02020603050405020304" pitchFamily="18" charset="-34"/>
                <a:cs typeface="+mj-cs"/>
              </a:rPr>
              <a:t>AIS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572000" y="2159350"/>
            <a:ext cx="4572000" cy="163121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h-TH" sz="2000" dirty="0">
                <a:solidFill>
                  <a:srgbClr val="0070C0"/>
                </a:solidFill>
                <a:latin typeface="Angsana New" panose="02020603050405020304" pitchFamily="18" charset="-34"/>
                <a:cs typeface="+mj-cs"/>
              </a:rPr>
              <a:t>การแสดงรายละเอียดของเป้าจากระบบเรดาร์ </a:t>
            </a:r>
            <a:r>
              <a:rPr lang="en-US" sz="2000" dirty="0">
                <a:solidFill>
                  <a:srgbClr val="0070C0"/>
                </a:solidFill>
                <a:latin typeface="Angsana New" panose="02020603050405020304" pitchFamily="18" charset="-34"/>
                <a:cs typeface="+mj-cs"/>
              </a:rPr>
              <a:t>ARPA</a:t>
            </a:r>
          </a:p>
          <a:p>
            <a:pPr marL="342900" indent="-342900">
              <a:buFontTx/>
              <a:buChar char="-"/>
            </a:pPr>
            <a:r>
              <a:rPr lang="th-TH" sz="2000" dirty="0">
                <a:solidFill>
                  <a:srgbClr val="0070C0"/>
                </a:solidFill>
                <a:latin typeface="Angsana New" panose="02020603050405020304" pitchFamily="18" charset="-34"/>
                <a:cs typeface="+mj-cs"/>
              </a:rPr>
              <a:t>แสดงหมายเลข </a:t>
            </a:r>
            <a:r>
              <a:rPr lang="en-US" sz="2000" dirty="0">
                <a:solidFill>
                  <a:srgbClr val="0070C0"/>
                </a:solidFill>
                <a:latin typeface="Angsana New" panose="02020603050405020304" pitchFamily="18" charset="-34"/>
                <a:cs typeface="+mj-cs"/>
              </a:rPr>
              <a:t>ID</a:t>
            </a:r>
          </a:p>
          <a:p>
            <a:pPr marL="342900" indent="-342900">
              <a:buFontTx/>
              <a:buChar char="-"/>
            </a:pPr>
            <a:r>
              <a:rPr lang="th-TH" sz="2000" dirty="0">
                <a:solidFill>
                  <a:srgbClr val="0070C0"/>
                </a:solidFill>
                <a:latin typeface="Angsana New" panose="02020603050405020304" pitchFamily="18" charset="-34"/>
                <a:cs typeface="+mj-cs"/>
              </a:rPr>
              <a:t>แสดงเส้นทิศทางระยะของเป้าเรดาร์</a:t>
            </a:r>
          </a:p>
          <a:p>
            <a:pPr marL="342900" indent="-342900">
              <a:buFontTx/>
              <a:buChar char="-"/>
            </a:pPr>
            <a:r>
              <a:rPr lang="th-TH" sz="2000" dirty="0">
                <a:solidFill>
                  <a:srgbClr val="0070C0"/>
                </a:solidFill>
                <a:latin typeface="Angsana New" panose="02020603050405020304" pitchFamily="18" charset="-34"/>
                <a:cs typeface="+mj-cs"/>
              </a:rPr>
              <a:t>แสดงเคอร์เซอร์ของเป้าตามระยะและทิศทางที่ระบบเรดาร์กำหนด</a:t>
            </a:r>
            <a:endParaRPr lang="en-US" sz="2000" dirty="0">
              <a:solidFill>
                <a:srgbClr val="0070C0"/>
              </a:solidFill>
              <a:latin typeface="Angsana New" panose="02020603050405020304" pitchFamily="18" charset="-34"/>
              <a:cs typeface="+mj-cs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572000" y="1785377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h-TH" sz="2000" dirty="0">
                <a:latin typeface="Angsana New" panose="02020603050405020304" pitchFamily="18" charset="-34"/>
                <a:cs typeface="+mj-cs"/>
              </a:rPr>
              <a:t>เส้นทางการเดินเรือของเป้าเรดาร์และ</a:t>
            </a:r>
            <a:r>
              <a:rPr lang="en-US" sz="2000" dirty="0">
                <a:latin typeface="Angsana New" panose="02020603050405020304" pitchFamily="18" charset="-34"/>
                <a:cs typeface="+mj-cs"/>
              </a:rPr>
              <a:t> AIS </a:t>
            </a:r>
            <a:r>
              <a:rPr lang="th-TH" sz="2000" dirty="0">
                <a:latin typeface="Angsana New" panose="02020603050405020304" pitchFamily="18" charset="-34"/>
                <a:cs typeface="+mj-cs"/>
              </a:rPr>
              <a:t>ที่ผ่านมา ตั้งค่าเป็นนาที</a:t>
            </a:r>
            <a:endParaRPr lang="en-US" sz="2000" dirty="0">
              <a:latin typeface="Angsana New" panose="02020603050405020304" pitchFamily="18" charset="-34"/>
              <a:cs typeface="+mj-cs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572000" y="3736408"/>
            <a:ext cx="4572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h-TH" sz="2000" dirty="0">
                <a:latin typeface="Angsana New" panose="02020603050405020304" pitchFamily="18" charset="-34"/>
                <a:cs typeface="+mj-cs"/>
              </a:rPr>
              <a:t>การแสดงรายละเอียดของเป้าจากระบบ </a:t>
            </a:r>
            <a:r>
              <a:rPr lang="en-US" sz="2000" dirty="0">
                <a:latin typeface="Angsana New" panose="02020603050405020304" pitchFamily="18" charset="-34"/>
                <a:cs typeface="+mj-cs"/>
              </a:rPr>
              <a:t>AIS</a:t>
            </a:r>
          </a:p>
          <a:p>
            <a:pPr marL="342900" indent="-342900">
              <a:buFontTx/>
              <a:buChar char="-"/>
            </a:pPr>
            <a:r>
              <a:rPr lang="th-TH" sz="2000" dirty="0">
                <a:latin typeface="Angsana New" panose="02020603050405020304" pitchFamily="18" charset="-34"/>
                <a:cs typeface="+mj-cs"/>
              </a:rPr>
              <a:t>แสดงชื่อเป้าจากระบบ </a:t>
            </a:r>
            <a:r>
              <a:rPr lang="en-US" sz="2000" dirty="0">
                <a:latin typeface="Angsana New" panose="02020603050405020304" pitchFamily="18" charset="-34"/>
                <a:cs typeface="+mj-cs"/>
              </a:rPr>
              <a:t>AIS</a:t>
            </a:r>
          </a:p>
          <a:p>
            <a:pPr marL="342900" indent="-342900">
              <a:buFontTx/>
              <a:buChar char="-"/>
            </a:pPr>
            <a:r>
              <a:rPr lang="th-TH" sz="2000" dirty="0">
                <a:latin typeface="Angsana New" panose="02020603050405020304" pitchFamily="18" charset="-34"/>
                <a:cs typeface="+mj-cs"/>
              </a:rPr>
              <a:t>ซ่อนการแสดงผลเป้าที่อยู่นอกระยะรัศมีที่กำหนด (ตั้งค่าเป็นไมล์ทะเล)</a:t>
            </a:r>
          </a:p>
          <a:p>
            <a:pPr marL="342900" indent="-342900">
              <a:buFontTx/>
              <a:buChar char="-"/>
            </a:pPr>
            <a:r>
              <a:rPr lang="th-TH" sz="2000" dirty="0">
                <a:latin typeface="Angsana New" panose="02020603050405020304" pitchFamily="18" charset="-34"/>
                <a:cs typeface="+mj-cs"/>
              </a:rPr>
              <a:t>กำหนดวงระยะรัศมีเฝ้าระวังเป้าจากระบบ </a:t>
            </a:r>
            <a:r>
              <a:rPr lang="en-US" sz="2000" dirty="0">
                <a:latin typeface="Angsana New" panose="02020603050405020304" pitchFamily="18" charset="-34"/>
                <a:cs typeface="+mj-cs"/>
              </a:rPr>
              <a:t>AIS </a:t>
            </a:r>
            <a:r>
              <a:rPr lang="th-TH" sz="2000" dirty="0">
                <a:latin typeface="Angsana New" panose="02020603050405020304" pitchFamily="18" charset="-34"/>
                <a:cs typeface="+mj-cs"/>
              </a:rPr>
              <a:t>(ควรเปิดการทำงาน </a:t>
            </a:r>
            <a:r>
              <a:rPr lang="en-US" sz="2000" dirty="0">
                <a:latin typeface="Angsana New" panose="02020603050405020304" pitchFamily="18" charset="-34"/>
                <a:cs typeface="+mj-cs"/>
              </a:rPr>
              <a:t>CPA/TCPA) </a:t>
            </a:r>
            <a:r>
              <a:rPr lang="th-TH" sz="2000" dirty="0">
                <a:latin typeface="Angsana New" panose="02020603050405020304" pitchFamily="18" charset="-34"/>
                <a:cs typeface="+mj-cs"/>
              </a:rPr>
              <a:t>ร่วมด้วยเพื่อความปลอดภัยต่อการเดินเรือ</a:t>
            </a:r>
            <a:endParaRPr lang="en-US" sz="2000" dirty="0">
              <a:latin typeface="Angsana New" panose="02020603050405020304" pitchFamily="18" charset="-34"/>
              <a:cs typeface="+mj-cs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452257" y="5842337"/>
            <a:ext cx="457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h-TH" sz="2000" dirty="0">
                <a:solidFill>
                  <a:srgbClr val="FF0000"/>
                </a:solidFill>
                <a:latin typeface="Angsana New" panose="02020603050405020304" pitchFamily="18" charset="-34"/>
                <a:cs typeface="+mj-cs"/>
              </a:rPr>
              <a:t>หมายเหตุ 	</a:t>
            </a:r>
            <a:r>
              <a:rPr lang="en-US" sz="2000" dirty="0">
                <a:solidFill>
                  <a:srgbClr val="FF0000"/>
                </a:solidFill>
                <a:latin typeface="Angsana New" panose="02020603050405020304" pitchFamily="18" charset="-34"/>
                <a:cs typeface="+mj-cs"/>
              </a:rPr>
              <a:t>ARPA = Automatic Radar Plotting Aid</a:t>
            </a:r>
          </a:p>
          <a:p>
            <a:r>
              <a:rPr lang="en-US" sz="2000" dirty="0">
                <a:solidFill>
                  <a:srgbClr val="FF0000"/>
                </a:solidFill>
                <a:latin typeface="Angsana New" panose="02020603050405020304" pitchFamily="18" charset="-34"/>
                <a:cs typeface="+mj-cs"/>
              </a:rPr>
              <a:t>	CPA = Closest Point of Approach</a:t>
            </a:r>
          </a:p>
          <a:p>
            <a:r>
              <a:rPr lang="en-US" sz="2000" dirty="0">
                <a:solidFill>
                  <a:srgbClr val="FF0000"/>
                </a:solidFill>
                <a:latin typeface="Angsana New" panose="02020603050405020304" pitchFamily="18" charset="-34"/>
                <a:cs typeface="+mj-cs"/>
              </a:rPr>
              <a:t>	TCPA = Time to Closest Point of Approach</a:t>
            </a:r>
          </a:p>
          <a:p>
            <a:r>
              <a:rPr lang="en-US" sz="2000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</a:p>
        </p:txBody>
      </p:sp>
      <p:cxnSp>
        <p:nvCxnSpPr>
          <p:cNvPr id="4" name="Straight Arrow Connector 3"/>
          <p:cNvCxnSpPr>
            <a:stCxn id="2" idx="1"/>
          </p:cNvCxnSpPr>
          <p:nvPr/>
        </p:nvCxnSpPr>
        <p:spPr>
          <a:xfrm flipH="1">
            <a:off x="3810000" y="1146430"/>
            <a:ext cx="762000" cy="30137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12" idx="1"/>
          </p:cNvCxnSpPr>
          <p:nvPr/>
        </p:nvCxnSpPr>
        <p:spPr>
          <a:xfrm flipH="1">
            <a:off x="3429000" y="1534665"/>
            <a:ext cx="1143000" cy="501425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stCxn id="23555" idx="1"/>
          </p:cNvCxnSpPr>
          <p:nvPr/>
        </p:nvCxnSpPr>
        <p:spPr>
          <a:xfrm flipH="1" flipV="1">
            <a:off x="1630878" y="2810000"/>
            <a:ext cx="2864922" cy="1618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stCxn id="15" idx="1"/>
          </p:cNvCxnSpPr>
          <p:nvPr/>
        </p:nvCxnSpPr>
        <p:spPr>
          <a:xfrm flipH="1">
            <a:off x="3200400" y="2139320"/>
            <a:ext cx="1371600" cy="14668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flipH="1" flipV="1">
            <a:off x="1866492" y="3850574"/>
            <a:ext cx="2476908" cy="950026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55" name="Left Brace 23554"/>
          <p:cNvSpPr/>
          <p:nvPr/>
        </p:nvSpPr>
        <p:spPr>
          <a:xfrm>
            <a:off x="4495800" y="2286000"/>
            <a:ext cx="228600" cy="137160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40" name="Left Brace 39"/>
          <p:cNvSpPr/>
          <p:nvPr/>
        </p:nvSpPr>
        <p:spPr>
          <a:xfrm>
            <a:off x="4495800" y="3886200"/>
            <a:ext cx="228600" cy="182880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pic>
        <p:nvPicPr>
          <p:cNvPr id="18" name="รูปภาพ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400" y="-214390"/>
            <a:ext cx="746079" cy="64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827498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8487" y="-198194"/>
            <a:ext cx="9144000" cy="76944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>
              <a:defRPr/>
            </a:pPr>
            <a:r>
              <a:rPr lang="en-US" altLang="th-TH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ngsana New" panose="02020603050405020304" pitchFamily="18" charset="-34"/>
              </a:rPr>
              <a:t>ORCA NAVY </a:t>
            </a:r>
            <a:r>
              <a:rPr lang="en-US" altLang="th-TH" sz="4400" b="1" dirty="0">
                <a:latin typeface="Angsana New" panose="02020603050405020304" pitchFamily="18" charset="-34"/>
              </a:rPr>
              <a:t>G2</a:t>
            </a:r>
            <a:r>
              <a:rPr lang="th-TH" altLang="th-TH" sz="4400" b="1" dirty="0">
                <a:latin typeface="Angsana New" panose="02020603050405020304" pitchFamily="18" charset="-34"/>
              </a:rPr>
              <a:t> </a:t>
            </a:r>
            <a:r>
              <a:rPr lang="en-US" altLang="th-TH" sz="4400" b="1" dirty="0">
                <a:latin typeface="Angsana New" panose="02020603050405020304" pitchFamily="18" charset="-34"/>
              </a:rPr>
              <a:t> </a:t>
            </a:r>
            <a:r>
              <a:rPr lang="th-TH" altLang="th-TH" sz="4400" b="1" dirty="0">
                <a:latin typeface="Angsana New" panose="02020603050405020304" pitchFamily="18" charset="-34"/>
              </a:rPr>
              <a:t>                                </a:t>
            </a:r>
            <a:r>
              <a:rPr lang="th-TH" altLang="th-TH" sz="2400" b="1" dirty="0">
                <a:latin typeface="Angsana New" panose="02020603050405020304" pitchFamily="18" charset="-34"/>
              </a:rPr>
              <a:t>โครงการวิจัยระบบ </a:t>
            </a:r>
            <a:r>
              <a:rPr lang="en-US" altLang="th-TH" sz="2400" b="1" dirty="0">
                <a:latin typeface="Angsana New" panose="02020603050405020304" pitchFamily="18" charset="-34"/>
              </a:rPr>
              <a:t>ECS</a:t>
            </a:r>
            <a:endParaRPr lang="th-TH" altLang="th-TH" sz="2400" b="1" dirty="0">
              <a:latin typeface="Angsana New" panose="02020603050405020304" pitchFamily="18" charset="-34"/>
            </a:endParaRPr>
          </a:p>
        </p:txBody>
      </p:sp>
      <p:pic>
        <p:nvPicPr>
          <p:cNvPr id="29" name="image50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719" y="768036"/>
            <a:ext cx="4025910" cy="6082124"/>
          </a:xfrm>
          <a:prstGeom prst="rect">
            <a:avLst/>
          </a:prstGeom>
        </p:spPr>
      </p:pic>
      <p:sp>
        <p:nvSpPr>
          <p:cNvPr id="23554" name="สี่เหลี่ยมผืนผ้า 6"/>
          <p:cNvSpPr>
            <a:spLocks noChangeArrowheads="1"/>
          </p:cNvSpPr>
          <p:nvPr/>
        </p:nvSpPr>
        <p:spPr bwMode="auto">
          <a:xfrm>
            <a:off x="2895602" y="-125245"/>
            <a:ext cx="35814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th-TH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แถบเครื่องมือ </a:t>
            </a:r>
            <a:r>
              <a:rPr lang="en-US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Traffic</a:t>
            </a:r>
            <a:endParaRPr lang="th-TH" altLang="th-TH" sz="4000" b="1" dirty="0">
              <a:solidFill>
                <a:srgbClr val="00B05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572000" y="769938"/>
            <a:ext cx="4572000" cy="163121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h-TH" sz="2000" dirty="0">
                <a:latin typeface="Angsana New" panose="02020603050405020304" pitchFamily="18" charset="-34"/>
                <a:cs typeface="+mj-cs"/>
              </a:rPr>
              <a:t>การปิด –เปิด แสดงผลชั้นข้อมูลเป้าจากระบบ </a:t>
            </a:r>
            <a:r>
              <a:rPr lang="en-US" sz="2000" dirty="0">
                <a:latin typeface="Angsana New" panose="02020603050405020304" pitchFamily="18" charset="-34"/>
                <a:cs typeface="+mj-cs"/>
              </a:rPr>
              <a:t>AIS</a:t>
            </a:r>
          </a:p>
          <a:p>
            <a:pPr marL="342900" indent="-342900">
              <a:buFontTx/>
              <a:buChar char="-"/>
            </a:pPr>
            <a:r>
              <a:rPr lang="th-TH" sz="2000" dirty="0">
                <a:latin typeface="Angsana New" panose="02020603050405020304" pitchFamily="18" charset="-34"/>
                <a:cs typeface="+mj-cs"/>
              </a:rPr>
              <a:t>การแสดงผลเครื่องหมายการเดินเรือแบบเสมือน</a:t>
            </a:r>
          </a:p>
          <a:p>
            <a:pPr marL="342900" indent="-342900">
              <a:buFontTx/>
              <a:buChar char="-"/>
            </a:pPr>
            <a:r>
              <a:rPr lang="th-TH" sz="2000" dirty="0">
                <a:latin typeface="Angsana New" panose="02020603050405020304" pitchFamily="18" charset="-34"/>
                <a:cs typeface="+mj-cs"/>
              </a:rPr>
              <a:t>การแสดงผลเครื่องหมายการเดินเรือที่มีอยู่ในโลกจริง</a:t>
            </a:r>
          </a:p>
          <a:p>
            <a:pPr marL="342900" indent="-342900">
              <a:buFontTx/>
              <a:buChar char="-"/>
            </a:pPr>
            <a:r>
              <a:rPr lang="th-TH" sz="2000" dirty="0">
                <a:latin typeface="Angsana New" panose="02020603050405020304" pitchFamily="18" charset="-34"/>
                <a:cs typeface="+mj-cs"/>
              </a:rPr>
              <a:t>การแสดงผลข้อมูลเป้าการค้นหาและช่วยเหลือผู้ประสบภัยพิบัติทางทะเล</a:t>
            </a:r>
            <a:endParaRPr lang="en-US" sz="2000" dirty="0">
              <a:latin typeface="Angsana New" panose="02020603050405020304" pitchFamily="18" charset="-34"/>
              <a:cs typeface="+mj-cs"/>
            </a:endParaRPr>
          </a:p>
        </p:txBody>
      </p:sp>
      <p:cxnSp>
        <p:nvCxnSpPr>
          <p:cNvPr id="33" name="Straight Arrow Connector 32"/>
          <p:cNvCxnSpPr>
            <a:stCxn id="7" idx="1"/>
          </p:cNvCxnSpPr>
          <p:nvPr/>
        </p:nvCxnSpPr>
        <p:spPr>
          <a:xfrm flipH="1">
            <a:off x="762000" y="1585546"/>
            <a:ext cx="3653147" cy="268165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4572000" y="2229322"/>
            <a:ext cx="4572000" cy="163121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h-TH" sz="2000" dirty="0">
                <a:solidFill>
                  <a:srgbClr val="0070C0"/>
                </a:solidFill>
                <a:latin typeface="Angsana New" panose="02020603050405020304" pitchFamily="18" charset="-34"/>
                <a:cs typeface="+mj-cs"/>
              </a:rPr>
              <a:t>การแสดงผลร่วมกันของเป้าจากระบบเรดาร์ </a:t>
            </a:r>
            <a:r>
              <a:rPr lang="en-US" sz="2000" dirty="0">
                <a:solidFill>
                  <a:srgbClr val="0070C0"/>
                </a:solidFill>
                <a:latin typeface="Angsana New" panose="02020603050405020304" pitchFamily="18" charset="-34"/>
                <a:cs typeface="+mj-cs"/>
              </a:rPr>
              <a:t>ARPA </a:t>
            </a:r>
            <a:r>
              <a:rPr lang="th-TH" sz="2000" dirty="0">
                <a:solidFill>
                  <a:srgbClr val="0070C0"/>
                </a:solidFill>
                <a:latin typeface="Angsana New" panose="02020603050405020304" pitchFamily="18" charset="-34"/>
                <a:cs typeface="+mj-cs"/>
              </a:rPr>
              <a:t>และ ระบบ </a:t>
            </a:r>
            <a:r>
              <a:rPr lang="en-US" sz="2000" dirty="0">
                <a:solidFill>
                  <a:srgbClr val="0070C0"/>
                </a:solidFill>
                <a:latin typeface="Angsana New" panose="02020603050405020304" pitchFamily="18" charset="-34"/>
                <a:cs typeface="+mj-cs"/>
              </a:rPr>
              <a:t>AIS</a:t>
            </a:r>
          </a:p>
          <a:p>
            <a:pPr marL="342900" indent="-342900">
              <a:buFontTx/>
              <a:buChar char="-"/>
            </a:pPr>
            <a:r>
              <a:rPr lang="th-TH" sz="2000" dirty="0">
                <a:solidFill>
                  <a:srgbClr val="0070C0"/>
                </a:solidFill>
                <a:latin typeface="Angsana New" panose="02020603050405020304" pitchFamily="18" charset="-34"/>
                <a:cs typeface="+mj-cs"/>
              </a:rPr>
              <a:t>ปิด (แสดงผลเป้าทั้งจาก 2 ระบบ)</a:t>
            </a:r>
          </a:p>
          <a:p>
            <a:pPr marL="342900" indent="-342900">
              <a:buFontTx/>
              <a:buChar char="-"/>
            </a:pPr>
            <a:r>
              <a:rPr lang="th-TH" sz="2000" dirty="0">
                <a:solidFill>
                  <a:srgbClr val="0070C0"/>
                </a:solidFill>
                <a:latin typeface="Angsana New" panose="02020603050405020304" pitchFamily="18" charset="-34"/>
                <a:cs typeface="+mj-cs"/>
              </a:rPr>
              <a:t>เปิด การแสดงผลเฉพาะเป้าจากระบบ </a:t>
            </a:r>
            <a:r>
              <a:rPr lang="en-US" sz="2000" dirty="0">
                <a:solidFill>
                  <a:srgbClr val="0070C0"/>
                </a:solidFill>
                <a:latin typeface="Angsana New" panose="02020603050405020304" pitchFamily="18" charset="-34"/>
                <a:cs typeface="+mj-cs"/>
              </a:rPr>
              <a:t>AIS</a:t>
            </a:r>
          </a:p>
          <a:p>
            <a:pPr marL="342900" indent="-342900">
              <a:buFontTx/>
              <a:buChar char="-"/>
            </a:pPr>
            <a:r>
              <a:rPr lang="th-TH" sz="2000" dirty="0">
                <a:solidFill>
                  <a:srgbClr val="0070C0"/>
                </a:solidFill>
                <a:latin typeface="Angsana New" panose="02020603050405020304" pitchFamily="18" charset="-34"/>
                <a:cs typeface="+mj-cs"/>
              </a:rPr>
              <a:t>เปิด การแสดงผลเฉพาะเป้าจากระบบเรดาร์ </a:t>
            </a:r>
            <a:r>
              <a:rPr lang="en-US" sz="2000" dirty="0">
                <a:solidFill>
                  <a:srgbClr val="0070C0"/>
                </a:solidFill>
                <a:latin typeface="Angsana New" panose="02020603050405020304" pitchFamily="18" charset="-34"/>
                <a:cs typeface="+mj-cs"/>
              </a:rPr>
              <a:t>ARPA</a:t>
            </a:r>
          </a:p>
        </p:txBody>
      </p:sp>
      <p:sp>
        <p:nvSpPr>
          <p:cNvPr id="7" name="Left Brace 6"/>
          <p:cNvSpPr/>
          <p:nvPr/>
        </p:nvSpPr>
        <p:spPr>
          <a:xfrm>
            <a:off x="4415147" y="937846"/>
            <a:ext cx="228600" cy="129540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2" name="Left Brace 21"/>
          <p:cNvSpPr/>
          <p:nvPr/>
        </p:nvSpPr>
        <p:spPr>
          <a:xfrm>
            <a:off x="4415147" y="2453836"/>
            <a:ext cx="228600" cy="1127564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cxnSp>
        <p:nvCxnSpPr>
          <p:cNvPr id="23" name="Straight Arrow Connector 22"/>
          <p:cNvCxnSpPr/>
          <p:nvPr/>
        </p:nvCxnSpPr>
        <p:spPr>
          <a:xfrm flipH="1">
            <a:off x="1371600" y="3023919"/>
            <a:ext cx="2954978" cy="1852881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4639754" y="3769149"/>
            <a:ext cx="44958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000" dirty="0">
                <a:latin typeface="Angsana New" panose="02020603050405020304" pitchFamily="18" charset="-34"/>
                <a:cs typeface="+mj-cs"/>
              </a:rPr>
              <a:t>ตั้งค่าเพื่อให้เกิดความแตกต่างระหว่างเป้าที่อาจจะ</a:t>
            </a:r>
            <a:r>
              <a:rPr lang="th-TH" sz="2000" dirty="0">
                <a:solidFill>
                  <a:srgbClr val="FF0000"/>
                </a:solidFill>
                <a:latin typeface="Angsana New" panose="02020603050405020304" pitchFamily="18" charset="-34"/>
                <a:cs typeface="+mj-cs"/>
              </a:rPr>
              <a:t>เป็นอันตราย / ไม่เป็นอันตราย</a:t>
            </a:r>
            <a:r>
              <a:rPr lang="th-TH" sz="2000" dirty="0">
                <a:latin typeface="Angsana New" panose="02020603050405020304" pitchFamily="18" charset="-34"/>
                <a:cs typeface="+mj-cs"/>
              </a:rPr>
              <a:t> ต่อการเดินเรือ</a:t>
            </a:r>
          </a:p>
          <a:p>
            <a:pPr marL="342900" indent="-342900">
              <a:buFontTx/>
              <a:buChar char="-"/>
            </a:pPr>
            <a:r>
              <a:rPr lang="th-TH" sz="2000" dirty="0">
                <a:latin typeface="Angsana New" panose="02020603050405020304" pitchFamily="18" charset="-34"/>
                <a:cs typeface="+mj-cs"/>
              </a:rPr>
              <a:t>ตั้งค่าระยะทางที่ใกล้ที่สุดของเป้าถึงตัวเรือ (ไมล์ทะเล)       ให้แสดงเป็นเป้าที่มีอันตรายต่อการเดินเรือ</a:t>
            </a:r>
          </a:p>
          <a:p>
            <a:pPr marL="342900" indent="-342900">
              <a:buFontTx/>
              <a:buChar char="-"/>
            </a:pPr>
            <a:r>
              <a:rPr lang="th-TH" sz="2000" dirty="0">
                <a:latin typeface="Angsana New" panose="02020603050405020304" pitchFamily="18" charset="-34"/>
                <a:cs typeface="+mj-cs"/>
              </a:rPr>
              <a:t>ตั้งค่าระยะเวลาที่ใกล้ที่สุดของเป้าถึงตัวเรือ (นาที)</a:t>
            </a:r>
            <a:br>
              <a:rPr lang="th-TH" sz="2000" dirty="0">
                <a:latin typeface="Angsana New" panose="02020603050405020304" pitchFamily="18" charset="-34"/>
                <a:cs typeface="+mj-cs"/>
              </a:rPr>
            </a:br>
            <a:r>
              <a:rPr lang="th-TH" sz="2000" dirty="0">
                <a:latin typeface="Angsana New" panose="02020603050405020304" pitchFamily="18" charset="-34"/>
                <a:cs typeface="+mj-cs"/>
              </a:rPr>
              <a:t>ให้แสดงเป็นเป้าที่มีอันตรายต่อการเดินเรือ</a:t>
            </a:r>
            <a:endParaRPr lang="en-US" sz="2000" dirty="0">
              <a:latin typeface="Angsana New" panose="02020603050405020304" pitchFamily="18" charset="-34"/>
              <a:cs typeface="+mj-cs"/>
            </a:endParaRPr>
          </a:p>
        </p:txBody>
      </p:sp>
      <p:sp>
        <p:nvSpPr>
          <p:cNvPr id="26" name="Left Brace 25"/>
          <p:cNvSpPr/>
          <p:nvPr/>
        </p:nvSpPr>
        <p:spPr>
          <a:xfrm>
            <a:off x="4432979" y="3714584"/>
            <a:ext cx="228600" cy="1771815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cxnSp>
        <p:nvCxnSpPr>
          <p:cNvPr id="27" name="Straight Arrow Connector 26"/>
          <p:cNvCxnSpPr/>
          <p:nvPr/>
        </p:nvCxnSpPr>
        <p:spPr>
          <a:xfrm flipH="1">
            <a:off x="3747829" y="4600491"/>
            <a:ext cx="578749" cy="276309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/>
          <p:cNvSpPr/>
          <p:nvPr/>
        </p:nvSpPr>
        <p:spPr>
          <a:xfrm>
            <a:off x="4452257" y="6169615"/>
            <a:ext cx="4572000" cy="67710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h-TH" dirty="0">
                <a:solidFill>
                  <a:srgbClr val="FF0000"/>
                </a:solidFill>
                <a:latin typeface="Angsana New" panose="02020603050405020304" pitchFamily="18" charset="-34"/>
                <a:cs typeface="+mj-cs"/>
              </a:rPr>
              <a:t>หมายเหตุ 	เป้าที่ตรวจจับตามเงื่อนไขว่าเป็นอันตรายต่อการเดินเรือจะเปลี่ยนการแสดงผลของเป้าเป็น  </a:t>
            </a:r>
            <a:r>
              <a:rPr lang="en-US" dirty="0">
                <a:solidFill>
                  <a:srgbClr val="FF0000"/>
                </a:solidFill>
                <a:latin typeface="Angsana New" panose="02020603050405020304" pitchFamily="18" charset="-34"/>
                <a:cs typeface="+mj-cs"/>
              </a:rPr>
              <a:t>“</a:t>
            </a:r>
            <a:r>
              <a:rPr lang="th-TH" sz="2000" dirty="0">
                <a:solidFill>
                  <a:srgbClr val="FF0000"/>
                </a:solidFill>
                <a:latin typeface="Angsana New" panose="02020603050405020304" pitchFamily="18" charset="-34"/>
                <a:cs typeface="+mj-cs"/>
              </a:rPr>
              <a:t>สีแดง</a:t>
            </a:r>
            <a:r>
              <a:rPr lang="en-US" sz="2000" dirty="0">
                <a:solidFill>
                  <a:srgbClr val="FF0000"/>
                </a:solidFill>
                <a:latin typeface="Angsana New" panose="02020603050405020304" pitchFamily="18" charset="-34"/>
                <a:cs typeface="+mj-cs"/>
              </a:rPr>
              <a:t>”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580487" y="5627698"/>
            <a:ext cx="4572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h-TH" sz="2000" dirty="0">
                <a:solidFill>
                  <a:srgbClr val="0070C0"/>
                </a:solidFill>
                <a:latin typeface="Angsana New" panose="02020603050405020304" pitchFamily="18" charset="-34"/>
                <a:cs typeface="+mj-cs"/>
              </a:rPr>
              <a:t>การเปิด – ปิด การซ้อนทับของสัญญาณเรดาร์</a:t>
            </a:r>
            <a:endParaRPr lang="en-US" sz="2000" dirty="0">
              <a:solidFill>
                <a:srgbClr val="0070C0"/>
              </a:solidFill>
              <a:latin typeface="Angsana New" panose="02020603050405020304" pitchFamily="18" charset="-34"/>
              <a:cs typeface="+mj-cs"/>
            </a:endParaRPr>
          </a:p>
        </p:txBody>
      </p:sp>
      <p:cxnSp>
        <p:nvCxnSpPr>
          <p:cNvPr id="16" name="Straight Arrow Connector 15"/>
          <p:cNvCxnSpPr/>
          <p:nvPr/>
        </p:nvCxnSpPr>
        <p:spPr>
          <a:xfrm flipH="1">
            <a:off x="1447800" y="5827753"/>
            <a:ext cx="3124200" cy="25603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รูปภาพ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7665" y="-236321"/>
            <a:ext cx="746079" cy="64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078622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>
              <a:defRPr/>
            </a:pPr>
            <a:r>
              <a:rPr lang="en-US" altLang="th-TH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ngsana New" panose="02020603050405020304" pitchFamily="18" charset="-34"/>
              </a:rPr>
              <a:t>ORCA NAVY </a:t>
            </a:r>
            <a:r>
              <a:rPr lang="en-US" altLang="th-TH" sz="4400" b="1" dirty="0">
                <a:latin typeface="Angsana New" panose="02020603050405020304" pitchFamily="18" charset="-34"/>
              </a:rPr>
              <a:t>G2</a:t>
            </a:r>
            <a:r>
              <a:rPr lang="th-TH" altLang="th-TH" sz="4400" b="1" dirty="0">
                <a:latin typeface="Angsana New" panose="02020603050405020304" pitchFamily="18" charset="-34"/>
              </a:rPr>
              <a:t> </a:t>
            </a:r>
            <a:r>
              <a:rPr lang="en-US" altLang="th-TH" sz="4400" b="1" dirty="0">
                <a:latin typeface="Angsana New" panose="02020603050405020304" pitchFamily="18" charset="-34"/>
              </a:rPr>
              <a:t> </a:t>
            </a:r>
            <a:r>
              <a:rPr lang="th-TH" altLang="th-TH" sz="4400" b="1" dirty="0">
                <a:latin typeface="Angsana New" panose="02020603050405020304" pitchFamily="18" charset="-34"/>
              </a:rPr>
              <a:t>                                </a:t>
            </a:r>
            <a:r>
              <a:rPr lang="th-TH" altLang="th-TH" sz="2400" b="1" dirty="0">
                <a:latin typeface="Angsana New" panose="02020603050405020304" pitchFamily="18" charset="-34"/>
              </a:rPr>
              <a:t>โครงการวิจัยระบบ </a:t>
            </a:r>
            <a:r>
              <a:rPr lang="en-US" altLang="th-TH" sz="2400" b="1" dirty="0">
                <a:latin typeface="Angsana New" panose="02020603050405020304" pitchFamily="18" charset="-34"/>
              </a:rPr>
              <a:t>ECS</a:t>
            </a:r>
            <a:endParaRPr lang="th-TH" altLang="th-TH" sz="2400" b="1" dirty="0">
              <a:latin typeface="Angsana New" panose="02020603050405020304" pitchFamily="18" charset="-34"/>
            </a:endParaRPr>
          </a:p>
        </p:txBody>
      </p:sp>
      <p:pic>
        <p:nvPicPr>
          <p:cNvPr id="29" name="image50.png"/>
          <p:cNvPicPr/>
          <p:nvPr/>
        </p:nvPicPr>
        <p:blipFill rotWithShape="1">
          <a:blip r:embed="rId2" cstate="print"/>
          <a:srcRect t="65667" r="30686" b="18127"/>
          <a:stretch/>
        </p:blipFill>
        <p:spPr>
          <a:xfrm>
            <a:off x="228600" y="1181100"/>
            <a:ext cx="4098966" cy="1447800"/>
          </a:xfrm>
          <a:prstGeom prst="rect">
            <a:avLst/>
          </a:prstGeom>
        </p:spPr>
      </p:pic>
      <p:sp>
        <p:nvSpPr>
          <p:cNvPr id="23554" name="สี่เหลี่ยมผืนผ้า 6"/>
          <p:cNvSpPr>
            <a:spLocks noChangeArrowheads="1"/>
          </p:cNvSpPr>
          <p:nvPr/>
        </p:nvSpPr>
        <p:spPr bwMode="auto">
          <a:xfrm>
            <a:off x="2971800" y="60150"/>
            <a:ext cx="35814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th-TH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แถบเครื่องมือ </a:t>
            </a:r>
            <a:r>
              <a:rPr lang="en-US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Traffic</a:t>
            </a:r>
            <a:endParaRPr lang="th-TH" altLang="th-TH" sz="4000" b="1" dirty="0">
              <a:solidFill>
                <a:srgbClr val="00B05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5390" y="1181100"/>
            <a:ext cx="3535137" cy="205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5390" y="3733800"/>
            <a:ext cx="3576510" cy="205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004" y="3770284"/>
            <a:ext cx="3576510" cy="20209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9" name="Straight Arrow Connector 18"/>
          <p:cNvCxnSpPr/>
          <p:nvPr/>
        </p:nvCxnSpPr>
        <p:spPr>
          <a:xfrm>
            <a:off x="1143000" y="1676400"/>
            <a:ext cx="3771900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2895600" y="2057400"/>
            <a:ext cx="2079790" cy="16002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609600" y="2438400"/>
            <a:ext cx="894764" cy="12192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รูปภาพ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399" y="60376"/>
            <a:ext cx="746079" cy="64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2918276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>
              <a:defRPr/>
            </a:pPr>
            <a:r>
              <a:rPr lang="en-US" altLang="th-TH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ngsana New" panose="02020603050405020304" pitchFamily="18" charset="-34"/>
              </a:rPr>
              <a:t>ORCA NAVY </a:t>
            </a:r>
            <a:r>
              <a:rPr lang="en-US" altLang="th-TH" sz="4400" b="1" dirty="0">
                <a:latin typeface="Angsana New" panose="02020603050405020304" pitchFamily="18" charset="-34"/>
              </a:rPr>
              <a:t>G2</a:t>
            </a:r>
            <a:r>
              <a:rPr lang="th-TH" altLang="th-TH" sz="4400" b="1" dirty="0">
                <a:latin typeface="Angsana New" panose="02020603050405020304" pitchFamily="18" charset="-34"/>
              </a:rPr>
              <a:t> </a:t>
            </a:r>
            <a:r>
              <a:rPr lang="en-US" altLang="th-TH" sz="4400" b="1" dirty="0">
                <a:latin typeface="Angsana New" panose="02020603050405020304" pitchFamily="18" charset="-34"/>
              </a:rPr>
              <a:t> </a:t>
            </a:r>
            <a:r>
              <a:rPr lang="th-TH" altLang="th-TH" sz="4400" b="1" dirty="0">
                <a:latin typeface="Angsana New" panose="02020603050405020304" pitchFamily="18" charset="-34"/>
              </a:rPr>
              <a:t>                                </a:t>
            </a:r>
            <a:r>
              <a:rPr lang="th-TH" altLang="th-TH" sz="2400" b="1" dirty="0">
                <a:latin typeface="Angsana New" panose="02020603050405020304" pitchFamily="18" charset="-34"/>
              </a:rPr>
              <a:t>โครงการวิจัยระบบ </a:t>
            </a:r>
            <a:r>
              <a:rPr lang="en-US" altLang="th-TH" sz="2400" b="1" dirty="0">
                <a:latin typeface="Angsana New" panose="02020603050405020304" pitchFamily="18" charset="-34"/>
              </a:rPr>
              <a:t>ECS</a:t>
            </a:r>
            <a:endParaRPr lang="th-TH" altLang="th-TH" sz="2400" b="1" dirty="0">
              <a:latin typeface="Angsana New" panose="02020603050405020304" pitchFamily="18" charset="-34"/>
            </a:endParaRPr>
          </a:p>
        </p:txBody>
      </p:sp>
      <p:sp>
        <p:nvSpPr>
          <p:cNvPr id="23554" name="สี่เหลี่ยมผืนผ้า 6"/>
          <p:cNvSpPr>
            <a:spLocks noChangeArrowheads="1"/>
          </p:cNvSpPr>
          <p:nvPr/>
        </p:nvSpPr>
        <p:spPr bwMode="auto">
          <a:xfrm>
            <a:off x="2971800" y="60150"/>
            <a:ext cx="35814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th-TH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แถบเครื่องมือ </a:t>
            </a:r>
            <a:r>
              <a:rPr lang="en-US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Traffic</a:t>
            </a:r>
            <a:endParaRPr lang="th-TH" altLang="th-TH" sz="4000" b="1" dirty="0">
              <a:solidFill>
                <a:srgbClr val="00B05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pic>
        <p:nvPicPr>
          <p:cNvPr id="15" name="image158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3821" y="880415"/>
            <a:ext cx="3139673" cy="5103332"/>
          </a:xfrm>
          <a:prstGeom prst="rect">
            <a:avLst/>
          </a:prstGeom>
        </p:spPr>
      </p:pic>
      <p:pic>
        <p:nvPicPr>
          <p:cNvPr id="16" name="image159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534395" y="880415"/>
            <a:ext cx="4001627" cy="5103332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671450" y="6096000"/>
            <a:ext cx="316441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2400" b="1" dirty="0">
                <a:latin typeface="Angsana New" panose="02020603050405020304" pitchFamily="18" charset="-34"/>
                <a:cs typeface="+mj-cs"/>
              </a:rPr>
              <a:t>เป้าจากระบบ </a:t>
            </a:r>
            <a:r>
              <a:rPr lang="en-US" sz="2400" b="1" dirty="0">
                <a:latin typeface="Angsana New" panose="02020603050405020304" pitchFamily="18" charset="-34"/>
                <a:cs typeface="+mj-cs"/>
              </a:rPr>
              <a:t>AIS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181600" y="6096000"/>
            <a:ext cx="316441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2400" b="1" dirty="0">
                <a:latin typeface="Angsana New" panose="02020603050405020304" pitchFamily="18" charset="-34"/>
                <a:cs typeface="+mj-cs"/>
              </a:rPr>
              <a:t>เป้าจากระบบเรดาร์ </a:t>
            </a:r>
            <a:r>
              <a:rPr lang="en-US" sz="2400" b="1" dirty="0">
                <a:latin typeface="Angsana New" panose="02020603050405020304" pitchFamily="18" charset="-34"/>
                <a:cs typeface="+mj-cs"/>
              </a:rPr>
              <a:t>ARPA</a:t>
            </a:r>
          </a:p>
        </p:txBody>
      </p:sp>
      <p:pic>
        <p:nvPicPr>
          <p:cNvPr id="8" name="รูปภาพ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399" y="60376"/>
            <a:ext cx="746079" cy="64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5130562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>
              <a:defRPr/>
            </a:pPr>
            <a:r>
              <a:rPr lang="en-US" altLang="th-TH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ngsana New" panose="02020603050405020304" pitchFamily="18" charset="-34"/>
              </a:rPr>
              <a:t>ORCA NAVY </a:t>
            </a:r>
            <a:r>
              <a:rPr lang="en-US" altLang="th-TH" sz="4400" b="1" dirty="0">
                <a:latin typeface="Angsana New" panose="02020603050405020304" pitchFamily="18" charset="-34"/>
              </a:rPr>
              <a:t>G2</a:t>
            </a:r>
            <a:r>
              <a:rPr lang="th-TH" altLang="th-TH" sz="4400" b="1" dirty="0">
                <a:latin typeface="Angsana New" panose="02020603050405020304" pitchFamily="18" charset="-34"/>
              </a:rPr>
              <a:t> </a:t>
            </a:r>
            <a:r>
              <a:rPr lang="en-US" altLang="th-TH" sz="4400" b="1" dirty="0">
                <a:latin typeface="Angsana New" panose="02020603050405020304" pitchFamily="18" charset="-34"/>
              </a:rPr>
              <a:t> </a:t>
            </a:r>
            <a:r>
              <a:rPr lang="th-TH" altLang="th-TH" sz="4400" b="1" dirty="0">
                <a:latin typeface="Angsana New" panose="02020603050405020304" pitchFamily="18" charset="-34"/>
              </a:rPr>
              <a:t>                                </a:t>
            </a:r>
            <a:r>
              <a:rPr lang="th-TH" altLang="th-TH" sz="2400" b="1" dirty="0">
                <a:latin typeface="Angsana New" panose="02020603050405020304" pitchFamily="18" charset="-34"/>
              </a:rPr>
              <a:t>โครงการวิจัยระบบ </a:t>
            </a:r>
            <a:r>
              <a:rPr lang="en-US" altLang="th-TH" sz="2400" b="1" dirty="0">
                <a:latin typeface="Angsana New" panose="02020603050405020304" pitchFamily="18" charset="-34"/>
              </a:rPr>
              <a:t>ECS</a:t>
            </a:r>
            <a:endParaRPr lang="th-TH" altLang="th-TH" sz="2400" b="1" dirty="0">
              <a:latin typeface="Angsana New" panose="02020603050405020304" pitchFamily="18" charset="-34"/>
            </a:endParaRPr>
          </a:p>
        </p:txBody>
      </p:sp>
      <p:sp>
        <p:nvSpPr>
          <p:cNvPr id="23554" name="สี่เหลี่ยมผืนผ้า 6"/>
          <p:cNvSpPr>
            <a:spLocks noChangeArrowheads="1"/>
          </p:cNvSpPr>
          <p:nvPr/>
        </p:nvSpPr>
        <p:spPr bwMode="auto">
          <a:xfrm>
            <a:off x="2971800" y="60150"/>
            <a:ext cx="35814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th-TH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แถบเครื่องมือ </a:t>
            </a:r>
            <a:r>
              <a:rPr lang="en-US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Traffic</a:t>
            </a:r>
            <a:endParaRPr lang="th-TH" altLang="th-TH" sz="4000" b="1" dirty="0">
              <a:solidFill>
                <a:srgbClr val="00B05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667000" y="914400"/>
            <a:ext cx="316441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2400" b="1" dirty="0">
                <a:latin typeface="Angsana New" panose="02020603050405020304" pitchFamily="18" charset="-34"/>
                <a:cs typeface="+mj-cs"/>
              </a:rPr>
              <a:t>เป้าจากระบบ </a:t>
            </a:r>
            <a:r>
              <a:rPr lang="en-US" sz="2400" b="1" dirty="0">
                <a:latin typeface="Angsana New" panose="02020603050405020304" pitchFamily="18" charset="-34"/>
                <a:cs typeface="+mj-cs"/>
              </a:rPr>
              <a:t>AIS</a:t>
            </a:r>
          </a:p>
        </p:txBody>
      </p:sp>
      <p:sp>
        <p:nvSpPr>
          <p:cNvPr id="19" name="Rectangle 18"/>
          <p:cNvSpPr/>
          <p:nvPr/>
        </p:nvSpPr>
        <p:spPr>
          <a:xfrm>
            <a:off x="0" y="6090660"/>
            <a:ext cx="913608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i="1" dirty="0">
                <a:latin typeface="Angsana New" panose="02020603050405020304" pitchFamily="18" charset="-34"/>
                <a:cs typeface="Angsana New" panose="02020603050405020304" pitchFamily="18" charset="-34"/>
              </a:rPr>
              <a:t>	         ที่มา </a:t>
            </a:r>
            <a:r>
              <a:rPr lang="en-US" i="1" dirty="0">
                <a:latin typeface="Angsana New" panose="02020603050405020304" pitchFamily="18" charset="-34"/>
                <a:cs typeface="Angsana New" panose="02020603050405020304" pitchFamily="18" charset="-34"/>
              </a:rPr>
              <a:t>	IMO : Amended Guidelines for the presentation of navigational-related symbols, terms</a:t>
            </a:r>
            <a:br>
              <a:rPr lang="en-US" dirty="0"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en-US" dirty="0">
                <a:latin typeface="Angsana New" panose="02020603050405020304" pitchFamily="18" charset="-34"/>
                <a:cs typeface="Angsana New" panose="02020603050405020304" pitchFamily="18" charset="-34"/>
              </a:rPr>
              <a:t>		</a:t>
            </a:r>
            <a:r>
              <a:rPr lang="en-US" i="1" dirty="0">
                <a:latin typeface="Angsana New" panose="02020603050405020304" pitchFamily="18" charset="-34"/>
                <a:cs typeface="Angsana New" panose="02020603050405020304" pitchFamily="18" charset="-34"/>
              </a:rPr>
              <a:t>and abbreviations </a:t>
            </a:r>
            <a:r>
              <a:rPr lang="en-US" dirty="0">
                <a:latin typeface="Angsana New" panose="02020603050405020304" pitchFamily="18" charset="-34"/>
                <a:cs typeface="Angsana New" panose="02020603050405020304" pitchFamily="18" charset="-34"/>
              </a:rPr>
              <a:t>(SN/Circ.243/Rev.2 14 June 2019)</a:t>
            </a:r>
            <a:endParaRPr lang="en-US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376065"/>
            <a:ext cx="7082692" cy="22098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3738708"/>
            <a:ext cx="8497893" cy="2357292"/>
          </a:xfrm>
          <a:prstGeom prst="rect">
            <a:avLst/>
          </a:prstGeom>
        </p:spPr>
      </p:pic>
      <p:pic>
        <p:nvPicPr>
          <p:cNvPr id="8" name="รูปภาพ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399" y="60376"/>
            <a:ext cx="746079" cy="64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8249452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ngsana New" pitchFamily="18" charset="-34"/>
              </a:defRPr>
            </a:lvl9pPr>
          </a:lstStyle>
          <a:p>
            <a:pPr>
              <a:defRPr/>
            </a:pPr>
            <a:r>
              <a:rPr lang="en-US" altLang="th-TH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ngsana New" panose="02020603050405020304" pitchFamily="18" charset="-34"/>
              </a:rPr>
              <a:t>ORCA NAVY </a:t>
            </a:r>
            <a:r>
              <a:rPr lang="en-US" altLang="th-TH" sz="4400" b="1" dirty="0">
                <a:latin typeface="Angsana New" panose="02020603050405020304" pitchFamily="18" charset="-34"/>
              </a:rPr>
              <a:t>G2</a:t>
            </a:r>
            <a:r>
              <a:rPr lang="th-TH" altLang="th-TH" sz="4400" b="1" dirty="0">
                <a:latin typeface="Angsana New" panose="02020603050405020304" pitchFamily="18" charset="-34"/>
              </a:rPr>
              <a:t> </a:t>
            </a:r>
            <a:r>
              <a:rPr lang="en-US" altLang="th-TH" sz="4400" b="1" dirty="0">
                <a:latin typeface="Angsana New" panose="02020603050405020304" pitchFamily="18" charset="-34"/>
              </a:rPr>
              <a:t> </a:t>
            </a:r>
            <a:r>
              <a:rPr lang="th-TH" altLang="th-TH" sz="4400" b="1" dirty="0">
                <a:latin typeface="Angsana New" panose="02020603050405020304" pitchFamily="18" charset="-34"/>
              </a:rPr>
              <a:t>                                </a:t>
            </a:r>
            <a:r>
              <a:rPr lang="th-TH" altLang="th-TH" sz="2400" b="1" dirty="0">
                <a:latin typeface="Angsana New" panose="02020603050405020304" pitchFamily="18" charset="-34"/>
              </a:rPr>
              <a:t>โครงการวิจัยระบบ </a:t>
            </a:r>
            <a:r>
              <a:rPr lang="en-US" altLang="th-TH" sz="2400" b="1" dirty="0">
                <a:latin typeface="Angsana New" panose="02020603050405020304" pitchFamily="18" charset="-34"/>
              </a:rPr>
              <a:t>ECS</a:t>
            </a:r>
            <a:endParaRPr lang="th-TH" altLang="th-TH" sz="2400" b="1" dirty="0">
              <a:latin typeface="Angsana New" panose="02020603050405020304" pitchFamily="18" charset="-34"/>
            </a:endParaRPr>
          </a:p>
        </p:txBody>
      </p:sp>
      <p:sp>
        <p:nvSpPr>
          <p:cNvPr id="23554" name="สี่เหลี่ยมผืนผ้า 6"/>
          <p:cNvSpPr>
            <a:spLocks noChangeArrowheads="1"/>
          </p:cNvSpPr>
          <p:nvPr/>
        </p:nvSpPr>
        <p:spPr bwMode="auto">
          <a:xfrm>
            <a:off x="2971800" y="60150"/>
            <a:ext cx="35814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th-TH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แถบเครื่องมือ </a:t>
            </a:r>
            <a:r>
              <a:rPr lang="en-US" altLang="th-TH" sz="4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Traffic</a:t>
            </a:r>
            <a:endParaRPr lang="th-TH" altLang="th-TH" sz="4000" b="1" dirty="0">
              <a:solidFill>
                <a:srgbClr val="00B05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674327" y="1170817"/>
            <a:ext cx="316441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2400" b="1" dirty="0">
                <a:latin typeface="Angsana New" panose="02020603050405020304" pitchFamily="18" charset="-34"/>
                <a:cs typeface="+mj-cs"/>
              </a:rPr>
              <a:t>เป้าจากระบบเรดาร์ </a:t>
            </a:r>
            <a:r>
              <a:rPr lang="en-US" sz="2400" b="1" dirty="0">
                <a:latin typeface="Angsana New" panose="02020603050405020304" pitchFamily="18" charset="-34"/>
                <a:cs typeface="+mj-cs"/>
              </a:rPr>
              <a:t>ARPA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609600" y="2470552"/>
            <a:ext cx="7970294" cy="1077903"/>
            <a:chOff x="609600" y="2470552"/>
            <a:chExt cx="7970294" cy="1077903"/>
          </a:xfrm>
        </p:grpSpPr>
        <p:pic>
          <p:nvPicPr>
            <p:cNvPr id="4098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794" b="82120"/>
            <a:stretch/>
          </p:blipFill>
          <p:spPr bwMode="auto">
            <a:xfrm>
              <a:off x="609600" y="2585551"/>
              <a:ext cx="1416644" cy="9629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9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267" t="26364" r="1005" b="57910"/>
            <a:stretch/>
          </p:blipFill>
          <p:spPr bwMode="auto">
            <a:xfrm>
              <a:off x="1895859" y="2507655"/>
              <a:ext cx="1340652" cy="8469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272" t="44600" r="6288" b="43992"/>
            <a:stretch/>
          </p:blipFill>
          <p:spPr bwMode="auto">
            <a:xfrm>
              <a:off x="3338899" y="2623948"/>
              <a:ext cx="1055884" cy="614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1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393" t="73222" r="1061" b="13755"/>
            <a:stretch/>
          </p:blipFill>
          <p:spPr bwMode="auto">
            <a:xfrm>
              <a:off x="6080122" y="2470552"/>
              <a:ext cx="1365741" cy="7013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2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786" t="58504" r="1774" b="30088"/>
            <a:stretch/>
          </p:blipFill>
          <p:spPr bwMode="auto">
            <a:xfrm>
              <a:off x="4790740" y="2576752"/>
              <a:ext cx="1055884" cy="614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3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85" t="88388" r="8706" b="303"/>
            <a:stretch/>
          </p:blipFill>
          <p:spPr bwMode="auto">
            <a:xfrm>
              <a:off x="7620000" y="2525129"/>
              <a:ext cx="959894" cy="6090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2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4" r="58275" b="85667"/>
          <a:stretch/>
        </p:blipFill>
        <p:spPr bwMode="auto">
          <a:xfrm>
            <a:off x="381000" y="3324884"/>
            <a:ext cx="1255553" cy="7718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Rectangle 15"/>
          <p:cNvSpPr/>
          <p:nvPr/>
        </p:nvSpPr>
        <p:spPr>
          <a:xfrm>
            <a:off x="473745" y="1816925"/>
            <a:ext cx="412393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cs typeface="Angsana New" panose="02020603050405020304" pitchFamily="18" charset="-34"/>
              </a:rPr>
              <a:t>Radar Target Symbols</a:t>
            </a: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0" t="27189" r="58139" b="58478"/>
          <a:stretch/>
        </p:blipFill>
        <p:spPr bwMode="auto">
          <a:xfrm>
            <a:off x="1938408" y="3191084"/>
            <a:ext cx="1255553" cy="7718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9" t="44874" r="63006" b="44763"/>
          <a:stretch/>
        </p:blipFill>
        <p:spPr bwMode="auto">
          <a:xfrm>
            <a:off x="3397255" y="3196716"/>
            <a:ext cx="997528" cy="5581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60088" r="63416" b="31258"/>
          <a:stretch/>
        </p:blipFill>
        <p:spPr bwMode="auto">
          <a:xfrm>
            <a:off x="4522244" y="3225923"/>
            <a:ext cx="1121688" cy="466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76" t="76160" r="59239" b="15186"/>
          <a:stretch/>
        </p:blipFill>
        <p:spPr bwMode="auto">
          <a:xfrm>
            <a:off x="6043033" y="3343979"/>
            <a:ext cx="1121688" cy="466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4" t="90472" r="57930" b="874"/>
          <a:stretch/>
        </p:blipFill>
        <p:spPr bwMode="auto">
          <a:xfrm>
            <a:off x="7468890" y="3288751"/>
            <a:ext cx="1262114" cy="466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75"/>
          <a:stretch/>
        </p:blipFill>
        <p:spPr bwMode="auto">
          <a:xfrm>
            <a:off x="7620000" y="3810085"/>
            <a:ext cx="960155" cy="9716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7" t="34197" r="55305" b="19090"/>
          <a:stretch/>
        </p:blipFill>
        <p:spPr bwMode="auto">
          <a:xfrm>
            <a:off x="7495882" y="4710287"/>
            <a:ext cx="1208130" cy="467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" name="Rectangle 29"/>
          <p:cNvSpPr/>
          <p:nvPr/>
        </p:nvSpPr>
        <p:spPr>
          <a:xfrm>
            <a:off x="0" y="6090660"/>
            <a:ext cx="913608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i="1" dirty="0">
                <a:latin typeface="Angsana New" panose="02020603050405020304" pitchFamily="18" charset="-34"/>
                <a:cs typeface="Angsana New" panose="02020603050405020304" pitchFamily="18" charset="-34"/>
              </a:rPr>
              <a:t>	          ที่มา </a:t>
            </a:r>
            <a:r>
              <a:rPr lang="en-US" i="1" dirty="0">
                <a:latin typeface="Angsana New" panose="02020603050405020304" pitchFamily="18" charset="-34"/>
                <a:cs typeface="Angsana New" panose="02020603050405020304" pitchFamily="18" charset="-34"/>
              </a:rPr>
              <a:t>	IMO : Amended Guidelines for the presentation of navigational-related symbols, terms</a:t>
            </a:r>
            <a:br>
              <a:rPr lang="en-US" dirty="0"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en-US" dirty="0">
                <a:latin typeface="Angsana New" panose="02020603050405020304" pitchFamily="18" charset="-34"/>
                <a:cs typeface="Angsana New" panose="02020603050405020304" pitchFamily="18" charset="-34"/>
              </a:rPr>
              <a:t>		</a:t>
            </a:r>
            <a:r>
              <a:rPr lang="en-US" i="1" dirty="0">
                <a:latin typeface="Angsana New" panose="02020603050405020304" pitchFamily="18" charset="-34"/>
                <a:cs typeface="Angsana New" panose="02020603050405020304" pitchFamily="18" charset="-34"/>
              </a:rPr>
              <a:t>and abbreviations </a:t>
            </a:r>
            <a:r>
              <a:rPr lang="en-US" dirty="0">
                <a:latin typeface="Angsana New" panose="02020603050405020304" pitchFamily="18" charset="-34"/>
                <a:cs typeface="Angsana New" panose="02020603050405020304" pitchFamily="18" charset="-34"/>
              </a:rPr>
              <a:t>(SN/Circ.243/Rev.2 14 June 2019)</a:t>
            </a:r>
            <a:endParaRPr lang="en-US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0" y="4710287"/>
            <a:ext cx="239365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2000" dirty="0">
                <a:solidFill>
                  <a:srgbClr val="FF0000"/>
                </a:solidFill>
                <a:latin typeface="+mj-lt"/>
                <a:cs typeface="+mj-cs"/>
              </a:rPr>
              <a:t>เป้าที่เป็นอันตราย</a:t>
            </a:r>
          </a:p>
          <a:p>
            <a:pPr algn="ctr"/>
            <a:r>
              <a:rPr lang="th-TH" sz="2000" b="1" dirty="0">
                <a:solidFill>
                  <a:srgbClr val="FF0000"/>
                </a:solidFill>
                <a:latin typeface="+mj-lt"/>
                <a:cs typeface="+mj-cs"/>
              </a:rPr>
              <a:t>เส้นหนา,สีแดง</a:t>
            </a:r>
          </a:p>
          <a:p>
            <a:pPr algn="ctr"/>
            <a:r>
              <a:rPr lang="th-TH" sz="2000" b="1" dirty="0">
                <a:solidFill>
                  <a:srgbClr val="FF0000"/>
                </a:solidFill>
                <a:latin typeface="+mj-lt"/>
                <a:cs typeface="+mj-cs"/>
              </a:rPr>
              <a:t>กระพริบ(จนกว่าจะกดตอบรับ)</a:t>
            </a:r>
            <a:endParaRPr lang="en-US" sz="2000" b="1" dirty="0">
              <a:solidFill>
                <a:srgbClr val="FF0000"/>
              </a:solidFill>
              <a:latin typeface="+mj-lt"/>
              <a:cs typeface="+mj-cs"/>
            </a:endParaRPr>
          </a:p>
        </p:txBody>
      </p:sp>
      <p:cxnSp>
        <p:nvCxnSpPr>
          <p:cNvPr id="21" name="Straight Arrow Connector 20"/>
          <p:cNvCxnSpPr>
            <a:stCxn id="20" idx="2"/>
          </p:cNvCxnSpPr>
          <p:nvPr/>
        </p:nvCxnSpPr>
        <p:spPr>
          <a:xfrm flipH="1">
            <a:off x="1008776" y="4096780"/>
            <a:ext cx="1" cy="613507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รูปภาพ 2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399" y="60376"/>
            <a:ext cx="746079" cy="64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1817173"/>
      </p:ext>
    </p:extLst>
  </p:cSld>
  <p:clrMapOvr>
    <a:masterClrMapping/>
  </p:clrMapOvr>
</p:sld>
</file>

<file path=ppt/theme/theme1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2924</TotalTime>
  <Words>7180</Words>
  <Application>Microsoft Office PowerPoint</Application>
  <PresentationFormat>On-screen Show (4:3)</PresentationFormat>
  <Paragraphs>799</Paragraphs>
  <Slides>138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138</vt:i4>
      </vt:variant>
    </vt:vector>
  </HeadingPairs>
  <TitlesOfParts>
    <vt:vector size="143" baseType="lpstr">
      <vt:lpstr>Angsana New</vt:lpstr>
      <vt:lpstr>Arial</vt:lpstr>
      <vt:lpstr>Arial Black</vt:lpstr>
      <vt:lpstr>Calibri</vt:lpstr>
      <vt:lpstr>ชุดรูปแบบของ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งานนำเสนอ PowerPoint</dc:title>
  <dc:creator>jack</dc:creator>
  <cp:lastModifiedBy>joe jonology</cp:lastModifiedBy>
  <cp:revision>292</cp:revision>
  <dcterms:created xsi:type="dcterms:W3CDTF">2020-07-15T12:32:50Z</dcterms:created>
  <dcterms:modified xsi:type="dcterms:W3CDTF">2021-12-07T12:50:21Z</dcterms:modified>
</cp:coreProperties>
</file>