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664" r:id="rId2"/>
    <p:sldMasterId id="2147483676" r:id="rId3"/>
    <p:sldMasterId id="2147484719" r:id="rId4"/>
    <p:sldMasterId id="2147486097" r:id="rId5"/>
    <p:sldMasterId id="2147487338" r:id="rId6"/>
    <p:sldMasterId id="2147488419" r:id="rId7"/>
  </p:sldMasterIdLst>
  <p:notesMasterIdLst>
    <p:notesMasterId r:id="rId78"/>
  </p:notesMasterIdLst>
  <p:handoutMasterIdLst>
    <p:handoutMasterId r:id="rId79"/>
  </p:handoutMasterIdLst>
  <p:sldIdLst>
    <p:sldId id="459" r:id="rId8"/>
    <p:sldId id="771" r:id="rId9"/>
    <p:sldId id="785" r:id="rId10"/>
    <p:sldId id="790" r:id="rId11"/>
    <p:sldId id="772" r:id="rId12"/>
    <p:sldId id="843" r:id="rId13"/>
    <p:sldId id="844" r:id="rId14"/>
    <p:sldId id="845" r:id="rId15"/>
    <p:sldId id="875" r:id="rId16"/>
    <p:sldId id="855" r:id="rId17"/>
    <p:sldId id="851" r:id="rId18"/>
    <p:sldId id="876" r:id="rId19"/>
    <p:sldId id="847" r:id="rId20"/>
    <p:sldId id="880" r:id="rId21"/>
    <p:sldId id="881" r:id="rId22"/>
    <p:sldId id="848" r:id="rId23"/>
    <p:sldId id="878" r:id="rId24"/>
    <p:sldId id="846" r:id="rId25"/>
    <p:sldId id="719" r:id="rId26"/>
    <p:sldId id="793" r:id="rId27"/>
    <p:sldId id="879" r:id="rId28"/>
    <p:sldId id="584" r:id="rId29"/>
    <p:sldId id="850" r:id="rId30"/>
    <p:sldId id="715" r:id="rId31"/>
    <p:sldId id="882" r:id="rId32"/>
    <p:sldId id="859" r:id="rId33"/>
    <p:sldId id="860" r:id="rId34"/>
    <p:sldId id="861" r:id="rId35"/>
    <p:sldId id="802" r:id="rId36"/>
    <p:sldId id="803" r:id="rId37"/>
    <p:sldId id="805" r:id="rId38"/>
    <p:sldId id="885" r:id="rId39"/>
    <p:sldId id="858" r:id="rId40"/>
    <p:sldId id="886" r:id="rId41"/>
    <p:sldId id="887" r:id="rId42"/>
    <p:sldId id="904" r:id="rId43"/>
    <p:sldId id="888" r:id="rId44"/>
    <p:sldId id="899" r:id="rId45"/>
    <p:sldId id="889" r:id="rId46"/>
    <p:sldId id="890" r:id="rId47"/>
    <p:sldId id="905" r:id="rId48"/>
    <p:sldId id="891" r:id="rId49"/>
    <p:sldId id="892" r:id="rId50"/>
    <p:sldId id="893" r:id="rId51"/>
    <p:sldId id="894" r:id="rId52"/>
    <p:sldId id="895" r:id="rId53"/>
    <p:sldId id="896" r:id="rId54"/>
    <p:sldId id="897" r:id="rId55"/>
    <p:sldId id="898" r:id="rId56"/>
    <p:sldId id="807" r:id="rId57"/>
    <p:sldId id="727" r:id="rId58"/>
    <p:sldId id="726" r:id="rId59"/>
    <p:sldId id="901" r:id="rId60"/>
    <p:sldId id="728" r:id="rId61"/>
    <p:sldId id="902" r:id="rId62"/>
    <p:sldId id="729" r:id="rId63"/>
    <p:sldId id="730" r:id="rId64"/>
    <p:sldId id="731" r:id="rId65"/>
    <p:sldId id="732" r:id="rId66"/>
    <p:sldId id="808" r:id="rId67"/>
    <p:sldId id="800" r:id="rId68"/>
    <p:sldId id="801" r:id="rId69"/>
    <p:sldId id="621" r:id="rId70"/>
    <p:sldId id="622" r:id="rId71"/>
    <p:sldId id="623" r:id="rId72"/>
    <p:sldId id="624" r:id="rId73"/>
    <p:sldId id="625" r:id="rId74"/>
    <p:sldId id="626" r:id="rId75"/>
    <p:sldId id="627" r:id="rId76"/>
    <p:sldId id="628" r:id="rId77"/>
  </p:sldIdLst>
  <p:sldSz cx="9144000" cy="6858000" type="screen4x3"/>
  <p:notesSz cx="6858000" cy="994568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Angsana New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66"/>
    <a:srgbClr val="000099"/>
    <a:srgbClr val="CC0099"/>
    <a:srgbClr val="FFFF99"/>
    <a:srgbClr val="FFFFCC"/>
    <a:srgbClr val="754D2F"/>
    <a:srgbClr val="CCECFF"/>
    <a:srgbClr val="47A8AF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2385" autoAdjust="0"/>
  </p:normalViewPr>
  <p:slideViewPr>
    <p:cSldViewPr>
      <p:cViewPr varScale="1">
        <p:scale>
          <a:sx n="88" d="100"/>
          <a:sy n="88" d="100"/>
        </p:scale>
        <p:origin x="12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970"/>
    </p:cViewPr>
  </p:sorterViewPr>
  <p:notesViewPr>
    <p:cSldViewPr>
      <p:cViewPr varScale="1">
        <p:scale>
          <a:sx n="50" d="100"/>
          <a:sy n="50" d="100"/>
        </p:scale>
        <p:origin x="-1854" y="-78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microsoft.com/office/2016/11/relationships/changesInfo" Target="changesInfos/changesInfo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theme" Target="theme/theme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w" userId="b33048b01c5f318e" providerId="LiveId" clId="{2FD0A5A1-FCBC-4308-B02C-2782B2D94572}"/>
    <pc:docChg chg="undo custSel modSld">
      <pc:chgData name="Jo w" userId="b33048b01c5f318e" providerId="LiveId" clId="{2FD0A5A1-FCBC-4308-B02C-2782B2D94572}" dt="2021-11-23T09:14:35.611" v="72" actId="2711"/>
      <pc:docMkLst>
        <pc:docMk/>
      </pc:docMkLst>
      <pc:sldChg chg="modSp mod">
        <pc:chgData name="Jo w" userId="b33048b01c5f318e" providerId="LiveId" clId="{2FD0A5A1-FCBC-4308-B02C-2782B2D94572}" dt="2021-11-23T08:06:59.321" v="25" actId="2711"/>
        <pc:sldMkLst>
          <pc:docMk/>
          <pc:sldMk cId="0" sldId="459"/>
        </pc:sldMkLst>
        <pc:spChg chg="mod">
          <ac:chgData name="Jo w" userId="b33048b01c5f318e" providerId="LiveId" clId="{2FD0A5A1-FCBC-4308-B02C-2782B2D94572}" dt="2021-11-23T08:06:59.321" v="25" actId="2711"/>
          <ac:spMkLst>
            <pc:docMk/>
            <pc:sldMk cId="0" sldId="459"/>
            <ac:spMk id="89090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3:18.239" v="65" actId="2711"/>
        <pc:sldMkLst>
          <pc:docMk/>
          <pc:sldMk cId="0" sldId="726"/>
        </pc:sldMkLst>
        <pc:spChg chg="mod">
          <ac:chgData name="Jo w" userId="b33048b01c5f318e" providerId="LiveId" clId="{2FD0A5A1-FCBC-4308-B02C-2782B2D94572}" dt="2021-11-23T09:13:08.223" v="64" actId="2711"/>
          <ac:spMkLst>
            <pc:docMk/>
            <pc:sldMk cId="0" sldId="726"/>
            <ac:spMk id="2" creationId="{00000000-0000-0000-0000-000000000000}"/>
          </ac:spMkLst>
        </pc:spChg>
        <pc:spChg chg="mod">
          <ac:chgData name="Jo w" userId="b33048b01c5f318e" providerId="LiveId" clId="{2FD0A5A1-FCBC-4308-B02C-2782B2D94572}" dt="2021-11-23T09:13:18.239" v="65" actId="2711"/>
          <ac:spMkLst>
            <pc:docMk/>
            <pc:sldMk cId="0" sldId="726"/>
            <ac:spMk id="29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2:44.593" v="63" actId="2711"/>
        <pc:sldMkLst>
          <pc:docMk/>
          <pc:sldMk cId="0" sldId="727"/>
        </pc:sldMkLst>
        <pc:spChg chg="mod">
          <ac:chgData name="Jo w" userId="b33048b01c5f318e" providerId="LiveId" clId="{2FD0A5A1-FCBC-4308-B02C-2782B2D94572}" dt="2021-11-23T09:12:44.593" v="63" actId="2711"/>
          <ac:spMkLst>
            <pc:docMk/>
            <pc:sldMk cId="0" sldId="727"/>
            <ac:spMk id="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3:42.402" v="67" actId="2711"/>
        <pc:sldMkLst>
          <pc:docMk/>
          <pc:sldMk cId="0" sldId="728"/>
        </pc:sldMkLst>
        <pc:spChg chg="mod">
          <ac:chgData name="Jo w" userId="b33048b01c5f318e" providerId="LiveId" clId="{2FD0A5A1-FCBC-4308-B02C-2782B2D94572}" dt="2021-11-23T09:13:42.402" v="67" actId="2711"/>
          <ac:spMkLst>
            <pc:docMk/>
            <pc:sldMk cId="0" sldId="728"/>
            <ac:spMk id="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4:04.828" v="69" actId="2711"/>
        <pc:sldMkLst>
          <pc:docMk/>
          <pc:sldMk cId="0" sldId="729"/>
        </pc:sldMkLst>
        <pc:spChg chg="mod">
          <ac:chgData name="Jo w" userId="b33048b01c5f318e" providerId="LiveId" clId="{2FD0A5A1-FCBC-4308-B02C-2782B2D94572}" dt="2021-11-23T09:14:04.828" v="69" actId="2711"/>
          <ac:spMkLst>
            <pc:docMk/>
            <pc:sldMk cId="0" sldId="729"/>
            <ac:spMk id="9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4:14.444" v="70" actId="2711"/>
        <pc:sldMkLst>
          <pc:docMk/>
          <pc:sldMk cId="0" sldId="730"/>
        </pc:sldMkLst>
        <pc:spChg chg="mod">
          <ac:chgData name="Jo w" userId="b33048b01c5f318e" providerId="LiveId" clId="{2FD0A5A1-FCBC-4308-B02C-2782B2D94572}" dt="2021-11-23T09:14:14.444" v="70" actId="2711"/>
          <ac:spMkLst>
            <pc:docMk/>
            <pc:sldMk cId="0" sldId="730"/>
            <ac:spMk id="1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4:25.752" v="71" actId="2711"/>
        <pc:sldMkLst>
          <pc:docMk/>
          <pc:sldMk cId="0" sldId="731"/>
        </pc:sldMkLst>
        <pc:spChg chg="mod">
          <ac:chgData name="Jo w" userId="b33048b01c5f318e" providerId="LiveId" clId="{2FD0A5A1-FCBC-4308-B02C-2782B2D94572}" dt="2021-11-23T09:14:25.752" v="71" actId="2711"/>
          <ac:spMkLst>
            <pc:docMk/>
            <pc:sldMk cId="0" sldId="731"/>
            <ac:spMk id="21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4:35.611" v="72" actId="2711"/>
        <pc:sldMkLst>
          <pc:docMk/>
          <pc:sldMk cId="0" sldId="732"/>
        </pc:sldMkLst>
        <pc:spChg chg="mod">
          <ac:chgData name="Jo w" userId="b33048b01c5f318e" providerId="LiveId" clId="{2FD0A5A1-FCBC-4308-B02C-2782B2D94572}" dt="2021-11-23T09:14:35.611" v="72" actId="2711"/>
          <ac:spMkLst>
            <pc:docMk/>
            <pc:sldMk cId="0" sldId="732"/>
            <ac:spMk id="20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6:27:54.618" v="0" actId="1076"/>
        <pc:sldMkLst>
          <pc:docMk/>
          <pc:sldMk cId="0" sldId="772"/>
        </pc:sldMkLst>
        <pc:picChg chg="mod">
          <ac:chgData name="Jo w" userId="b33048b01c5f318e" providerId="LiveId" clId="{2FD0A5A1-FCBC-4308-B02C-2782B2D94572}" dt="2021-11-23T06:27:54.618" v="0" actId="1076"/>
          <ac:picMkLst>
            <pc:docMk/>
            <pc:sldMk cId="0" sldId="772"/>
            <ac:picMk id="2" creationId="{00000000-0000-0000-0000-000000000000}"/>
          </ac:picMkLst>
        </pc:picChg>
      </pc:sldChg>
      <pc:sldChg chg="delSp modSp mod">
        <pc:chgData name="Jo w" userId="b33048b01c5f318e" providerId="LiveId" clId="{2FD0A5A1-FCBC-4308-B02C-2782B2D94572}" dt="2021-11-23T07:49:18.878" v="24" actId="478"/>
        <pc:sldMkLst>
          <pc:docMk/>
          <pc:sldMk cId="0" sldId="803"/>
        </pc:sldMkLst>
        <pc:spChg chg="del mod">
          <ac:chgData name="Jo w" userId="b33048b01c5f318e" providerId="LiveId" clId="{2FD0A5A1-FCBC-4308-B02C-2782B2D94572}" dt="2021-11-23T07:49:18.133" v="23" actId="478"/>
          <ac:spMkLst>
            <pc:docMk/>
            <pc:sldMk cId="0" sldId="803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7:49:18.878" v="24" actId="478"/>
          <ac:picMkLst>
            <pc:docMk/>
            <pc:sldMk cId="0" sldId="803"/>
            <ac:picMk id="164865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6:29:32.556" v="2" actId="478"/>
        <pc:sldMkLst>
          <pc:docMk/>
          <pc:sldMk cId="0" sldId="844"/>
        </pc:sldMkLst>
        <pc:spChg chg="del">
          <ac:chgData name="Jo w" userId="b33048b01c5f318e" providerId="LiveId" clId="{2FD0A5A1-FCBC-4308-B02C-2782B2D94572}" dt="2021-11-23T06:29:29.912" v="1" actId="478"/>
          <ac:spMkLst>
            <pc:docMk/>
            <pc:sldMk cId="0" sldId="844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6:29:32.556" v="2" actId="478"/>
          <ac:picMkLst>
            <pc:docMk/>
            <pc:sldMk cId="0" sldId="844"/>
            <ac:picMk id="107521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6:43:53.971" v="4" actId="478"/>
        <pc:sldMkLst>
          <pc:docMk/>
          <pc:sldMk cId="0" sldId="845"/>
        </pc:sldMkLst>
        <pc:spChg chg="del">
          <ac:chgData name="Jo w" userId="b33048b01c5f318e" providerId="LiveId" clId="{2FD0A5A1-FCBC-4308-B02C-2782B2D94572}" dt="2021-11-23T06:43:53.382" v="3" actId="478"/>
          <ac:spMkLst>
            <pc:docMk/>
            <pc:sldMk cId="0" sldId="845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6:43:53.971" v="4" actId="478"/>
          <ac:picMkLst>
            <pc:docMk/>
            <pc:sldMk cId="0" sldId="845"/>
            <ac:picMk id="109569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7:15:00.208" v="16" actId="478"/>
        <pc:sldMkLst>
          <pc:docMk/>
          <pc:sldMk cId="0" sldId="846"/>
        </pc:sldMkLst>
        <pc:spChg chg="del">
          <ac:chgData name="Jo w" userId="b33048b01c5f318e" providerId="LiveId" clId="{2FD0A5A1-FCBC-4308-B02C-2782B2D94572}" dt="2021-11-23T07:14:59.538" v="15" actId="478"/>
          <ac:spMkLst>
            <pc:docMk/>
            <pc:sldMk cId="0" sldId="846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7:15:00.208" v="16" actId="478"/>
          <ac:picMkLst>
            <pc:docMk/>
            <pc:sldMk cId="0" sldId="846"/>
            <ac:picMk id="115713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7:13:12.147" v="14" actId="478"/>
        <pc:sldMkLst>
          <pc:docMk/>
          <pc:sldMk cId="0" sldId="848"/>
        </pc:sldMkLst>
        <pc:spChg chg="del">
          <ac:chgData name="Jo w" userId="b33048b01c5f318e" providerId="LiveId" clId="{2FD0A5A1-FCBC-4308-B02C-2782B2D94572}" dt="2021-11-23T07:13:10.887" v="13" actId="478"/>
          <ac:spMkLst>
            <pc:docMk/>
            <pc:sldMk cId="0" sldId="848"/>
            <ac:spMk id="125954" creationId="{00000000-0000-0000-0000-000000000000}"/>
          </ac:spMkLst>
        </pc:spChg>
        <pc:picChg chg="del">
          <ac:chgData name="Jo w" userId="b33048b01c5f318e" providerId="LiveId" clId="{2FD0A5A1-FCBC-4308-B02C-2782B2D94572}" dt="2021-11-23T07:13:12.147" v="14" actId="478"/>
          <ac:picMkLst>
            <pc:docMk/>
            <pc:sldMk cId="0" sldId="848"/>
            <ac:picMk id="125953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6:49:31.097" v="10" actId="478"/>
        <pc:sldMkLst>
          <pc:docMk/>
          <pc:sldMk cId="0" sldId="851"/>
        </pc:sldMkLst>
        <pc:spChg chg="del">
          <ac:chgData name="Jo w" userId="b33048b01c5f318e" providerId="LiveId" clId="{2FD0A5A1-FCBC-4308-B02C-2782B2D94572}" dt="2021-11-23T06:49:30.510" v="9" actId="478"/>
          <ac:spMkLst>
            <pc:docMk/>
            <pc:sldMk cId="0" sldId="851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6:49:31.097" v="10" actId="478"/>
          <ac:picMkLst>
            <pc:docMk/>
            <pc:sldMk cId="0" sldId="851"/>
            <ac:picMk id="119809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8:16:37.387" v="32" actId="478"/>
        <pc:sldMkLst>
          <pc:docMk/>
          <pc:sldMk cId="0" sldId="858"/>
        </pc:sldMkLst>
        <pc:spChg chg="del">
          <ac:chgData name="Jo w" userId="b33048b01c5f318e" providerId="LiveId" clId="{2FD0A5A1-FCBC-4308-B02C-2782B2D94572}" dt="2021-11-23T08:16:36.561" v="31" actId="478"/>
          <ac:spMkLst>
            <pc:docMk/>
            <pc:sldMk cId="0" sldId="858"/>
            <ac:spMk id="168962" creationId="{00000000-0000-0000-0000-000000000000}"/>
          </ac:spMkLst>
        </pc:spChg>
        <pc:picChg chg="del">
          <ac:chgData name="Jo w" userId="b33048b01c5f318e" providerId="LiveId" clId="{2FD0A5A1-FCBC-4308-B02C-2782B2D94572}" dt="2021-11-23T08:16:37.387" v="32" actId="478"/>
          <ac:picMkLst>
            <pc:docMk/>
            <pc:sldMk cId="0" sldId="858"/>
            <ac:picMk id="168961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7:38:28.634" v="18" actId="478"/>
        <pc:sldMkLst>
          <pc:docMk/>
          <pc:sldMk cId="0" sldId="860"/>
        </pc:sldMkLst>
        <pc:spChg chg="del">
          <ac:chgData name="Jo w" userId="b33048b01c5f318e" providerId="LiveId" clId="{2FD0A5A1-FCBC-4308-B02C-2782B2D94572}" dt="2021-11-23T07:38:27.671" v="17" actId="478"/>
          <ac:spMkLst>
            <pc:docMk/>
            <pc:sldMk cId="0" sldId="860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7:38:28.634" v="18" actId="478"/>
          <ac:picMkLst>
            <pc:docMk/>
            <pc:sldMk cId="0" sldId="860"/>
            <ac:picMk id="150529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7:38:35.779" v="20" actId="478"/>
        <pc:sldMkLst>
          <pc:docMk/>
          <pc:sldMk cId="0" sldId="861"/>
        </pc:sldMkLst>
        <pc:spChg chg="del">
          <ac:chgData name="Jo w" userId="b33048b01c5f318e" providerId="LiveId" clId="{2FD0A5A1-FCBC-4308-B02C-2782B2D94572}" dt="2021-11-23T07:38:35.123" v="19" actId="478"/>
          <ac:spMkLst>
            <pc:docMk/>
            <pc:sldMk cId="0" sldId="861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7:38:35.779" v="20" actId="478"/>
          <ac:picMkLst>
            <pc:docMk/>
            <pc:sldMk cId="0" sldId="861"/>
            <ac:picMk id="152577" creationId="{00000000-0000-0000-0000-000000000000}"/>
          </ac:picMkLst>
        </pc:picChg>
      </pc:sldChg>
      <pc:sldChg chg="delSp mod">
        <pc:chgData name="Jo w" userId="b33048b01c5f318e" providerId="LiveId" clId="{2FD0A5A1-FCBC-4308-B02C-2782B2D94572}" dt="2021-11-23T06:46:03.812" v="6" actId="478"/>
        <pc:sldMkLst>
          <pc:docMk/>
          <pc:sldMk cId="1122173915" sldId="875"/>
        </pc:sldMkLst>
        <pc:spChg chg="del">
          <ac:chgData name="Jo w" userId="b33048b01c5f318e" providerId="LiveId" clId="{2FD0A5A1-FCBC-4308-B02C-2782B2D94572}" dt="2021-11-23T06:46:03.292" v="5" actId="478"/>
          <ac:spMkLst>
            <pc:docMk/>
            <pc:sldMk cId="1122173915" sldId="875"/>
            <ac:spMk id="2050" creationId="{00000000-0000-0000-0000-000000000000}"/>
          </ac:spMkLst>
        </pc:spChg>
        <pc:picChg chg="del">
          <ac:chgData name="Jo w" userId="b33048b01c5f318e" providerId="LiveId" clId="{2FD0A5A1-FCBC-4308-B02C-2782B2D94572}" dt="2021-11-23T06:46:03.812" v="6" actId="478"/>
          <ac:picMkLst>
            <pc:docMk/>
            <pc:sldMk cId="1122173915" sldId="875"/>
            <ac:picMk id="109569" creationId="{00000000-0000-0000-0000-000000000000}"/>
          </ac:picMkLst>
        </pc:picChg>
      </pc:sldChg>
      <pc:sldChg chg="modSp mod">
        <pc:chgData name="Jo w" userId="b33048b01c5f318e" providerId="LiveId" clId="{2FD0A5A1-FCBC-4308-B02C-2782B2D94572}" dt="2021-11-23T06:47:25.885" v="8" actId="20577"/>
        <pc:sldMkLst>
          <pc:docMk/>
          <pc:sldMk cId="1122173915" sldId="876"/>
        </pc:sldMkLst>
        <pc:spChg chg="mod">
          <ac:chgData name="Jo w" userId="b33048b01c5f318e" providerId="LiveId" clId="{2FD0A5A1-FCBC-4308-B02C-2782B2D94572}" dt="2021-11-23T06:47:25.885" v="8" actId="20577"/>
          <ac:spMkLst>
            <pc:docMk/>
            <pc:sldMk cId="1122173915" sldId="876"/>
            <ac:spMk id="1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6:54:50.785" v="12" actId="14100"/>
        <pc:sldMkLst>
          <pc:docMk/>
          <pc:sldMk cId="2190440032" sldId="880"/>
        </pc:sldMkLst>
        <pc:picChg chg="mod">
          <ac:chgData name="Jo w" userId="b33048b01c5f318e" providerId="LiveId" clId="{2FD0A5A1-FCBC-4308-B02C-2782B2D94572}" dt="2021-11-23T06:54:50.785" v="12" actId="14100"/>
          <ac:picMkLst>
            <pc:docMk/>
            <pc:sldMk cId="2190440032" sldId="880"/>
            <ac:picMk id="18" creationId="{00000000-0000-0000-0000-000000000000}"/>
          </ac:picMkLst>
        </pc:picChg>
      </pc:sldChg>
      <pc:sldChg chg="modSp mod">
        <pc:chgData name="Jo w" userId="b33048b01c5f318e" providerId="LiveId" clId="{2FD0A5A1-FCBC-4308-B02C-2782B2D94572}" dt="2021-11-23T08:11:15.072" v="30" actId="2711"/>
        <pc:sldMkLst>
          <pc:docMk/>
          <pc:sldMk cId="1301284670" sldId="885"/>
        </pc:sldMkLst>
        <pc:spChg chg="mod">
          <ac:chgData name="Jo w" userId="b33048b01c5f318e" providerId="LiveId" clId="{2FD0A5A1-FCBC-4308-B02C-2782B2D94572}" dt="2021-11-23T08:10:51.280" v="28" actId="2711"/>
          <ac:spMkLst>
            <pc:docMk/>
            <pc:sldMk cId="1301284670" sldId="885"/>
            <ac:spMk id="2" creationId="{00000000-0000-0000-0000-000000000000}"/>
          </ac:spMkLst>
        </pc:spChg>
        <pc:spChg chg="mod">
          <ac:chgData name="Jo w" userId="b33048b01c5f318e" providerId="LiveId" clId="{2FD0A5A1-FCBC-4308-B02C-2782B2D94572}" dt="2021-11-23T08:11:03.983" v="29" actId="2711"/>
          <ac:spMkLst>
            <pc:docMk/>
            <pc:sldMk cId="1301284670" sldId="885"/>
            <ac:spMk id="9" creationId="{00000000-0000-0000-0000-000000000000}"/>
          </ac:spMkLst>
        </pc:spChg>
        <pc:spChg chg="mod">
          <ac:chgData name="Jo w" userId="b33048b01c5f318e" providerId="LiveId" clId="{2FD0A5A1-FCBC-4308-B02C-2782B2D94572}" dt="2021-11-23T08:11:15.072" v="30" actId="2711"/>
          <ac:spMkLst>
            <pc:docMk/>
            <pc:sldMk cId="1301284670" sldId="885"/>
            <ac:spMk id="17" creationId="{00000000-0000-0000-0000-000000000000}"/>
          </ac:spMkLst>
        </pc:spChg>
        <pc:spChg chg="mod">
          <ac:chgData name="Jo w" userId="b33048b01c5f318e" providerId="LiveId" clId="{2FD0A5A1-FCBC-4308-B02C-2782B2D94572}" dt="2021-11-23T08:10:38.277" v="27" actId="2711"/>
          <ac:spMkLst>
            <pc:docMk/>
            <pc:sldMk cId="1301284670" sldId="885"/>
            <ac:spMk id="25" creationId="{00000000-0000-0000-0000-000000000000}"/>
          </ac:spMkLst>
        </pc:spChg>
      </pc:sldChg>
      <pc:sldChg chg="addSp delSp mod">
        <pc:chgData name="Jo w" userId="b33048b01c5f318e" providerId="LiveId" clId="{2FD0A5A1-FCBC-4308-B02C-2782B2D94572}" dt="2021-11-23T08:18:33.505" v="34" actId="478"/>
        <pc:sldMkLst>
          <pc:docMk/>
          <pc:sldMk cId="4265743351" sldId="886"/>
        </pc:sldMkLst>
        <pc:picChg chg="add del">
          <ac:chgData name="Jo w" userId="b33048b01c5f318e" providerId="LiveId" clId="{2FD0A5A1-FCBC-4308-B02C-2782B2D94572}" dt="2021-11-23T08:18:33.505" v="34" actId="478"/>
          <ac:picMkLst>
            <pc:docMk/>
            <pc:sldMk cId="4265743351" sldId="886"/>
            <ac:picMk id="2" creationId="{00000000-0000-0000-0000-000000000000}"/>
          </ac:picMkLst>
        </pc:picChg>
      </pc:sldChg>
      <pc:sldChg chg="modSp mod">
        <pc:chgData name="Jo w" userId="b33048b01c5f318e" providerId="LiveId" clId="{2FD0A5A1-FCBC-4308-B02C-2782B2D94572}" dt="2021-11-23T08:23:25.977" v="45" actId="2711"/>
        <pc:sldMkLst>
          <pc:docMk/>
          <pc:sldMk cId="3300975544" sldId="887"/>
        </pc:sldMkLst>
        <pc:spChg chg="mod">
          <ac:chgData name="Jo w" userId="b33048b01c5f318e" providerId="LiveId" clId="{2FD0A5A1-FCBC-4308-B02C-2782B2D94572}" dt="2021-11-23T08:21:35.150" v="36" actId="2711"/>
          <ac:spMkLst>
            <pc:docMk/>
            <pc:sldMk cId="3300975544" sldId="887"/>
            <ac:spMk id="4" creationId="{00000000-0000-0000-0000-000000000000}"/>
          </ac:spMkLst>
        </pc:spChg>
        <pc:spChg chg="mod">
          <ac:chgData name="Jo w" userId="b33048b01c5f318e" providerId="LiveId" clId="{2FD0A5A1-FCBC-4308-B02C-2782B2D94572}" dt="2021-11-23T08:22:04.699" v="38" actId="2711"/>
          <ac:spMkLst>
            <pc:docMk/>
            <pc:sldMk cId="3300975544" sldId="887"/>
            <ac:spMk id="5" creationId="{00000000-0000-0000-0000-000000000000}"/>
          </ac:spMkLst>
        </pc:spChg>
        <pc:spChg chg="mod">
          <ac:chgData name="Jo w" userId="b33048b01c5f318e" providerId="LiveId" clId="{2FD0A5A1-FCBC-4308-B02C-2782B2D94572}" dt="2021-11-23T08:21:24.823" v="35" actId="2711"/>
          <ac:spMkLst>
            <pc:docMk/>
            <pc:sldMk cId="3300975544" sldId="887"/>
            <ac:spMk id="9" creationId="{00000000-0000-0000-0000-000000000000}"/>
          </ac:spMkLst>
        </pc:spChg>
        <pc:spChg chg="mod">
          <ac:chgData name="Jo w" userId="b33048b01c5f318e" providerId="LiveId" clId="{2FD0A5A1-FCBC-4308-B02C-2782B2D94572}" dt="2021-11-23T08:23:01.693" v="43" actId="2711"/>
          <ac:spMkLst>
            <pc:docMk/>
            <pc:sldMk cId="3300975544" sldId="887"/>
            <ac:spMk id="11" creationId="{00000000-0000-0000-0000-000000000000}"/>
          </ac:spMkLst>
        </pc:spChg>
        <pc:spChg chg="mod">
          <ac:chgData name="Jo w" userId="b33048b01c5f318e" providerId="LiveId" clId="{2FD0A5A1-FCBC-4308-B02C-2782B2D94572}" dt="2021-11-23T08:22:27.278" v="40" actId="2711"/>
          <ac:spMkLst>
            <pc:docMk/>
            <pc:sldMk cId="3300975544" sldId="887"/>
            <ac:spMk id="13" creationId="{00000000-0000-0000-0000-000000000000}"/>
          </ac:spMkLst>
        </pc:spChg>
        <pc:spChg chg="mod">
          <ac:chgData name="Jo w" userId="b33048b01c5f318e" providerId="LiveId" clId="{2FD0A5A1-FCBC-4308-B02C-2782B2D94572}" dt="2021-11-23T08:22:49.766" v="42" actId="2711"/>
          <ac:spMkLst>
            <pc:docMk/>
            <pc:sldMk cId="3300975544" sldId="887"/>
            <ac:spMk id="15" creationId="{00000000-0000-0000-0000-000000000000}"/>
          </ac:spMkLst>
        </pc:spChg>
        <pc:spChg chg="mod">
          <ac:chgData name="Jo w" userId="b33048b01c5f318e" providerId="LiveId" clId="{2FD0A5A1-FCBC-4308-B02C-2782B2D94572}" dt="2021-11-23T08:22:16.184" v="39" actId="2711"/>
          <ac:spMkLst>
            <pc:docMk/>
            <pc:sldMk cId="3300975544" sldId="887"/>
            <ac:spMk id="34" creationId="{00000000-0000-0000-0000-000000000000}"/>
          </ac:spMkLst>
        </pc:spChg>
        <pc:spChg chg="mod">
          <ac:chgData name="Jo w" userId="b33048b01c5f318e" providerId="LiveId" clId="{2FD0A5A1-FCBC-4308-B02C-2782B2D94572}" dt="2021-11-23T08:21:46.277" v="37" actId="2711"/>
          <ac:spMkLst>
            <pc:docMk/>
            <pc:sldMk cId="3300975544" sldId="887"/>
            <ac:spMk id="60" creationId="{00000000-0000-0000-0000-000000000000}"/>
          </ac:spMkLst>
        </pc:spChg>
        <pc:spChg chg="mod">
          <ac:chgData name="Jo w" userId="b33048b01c5f318e" providerId="LiveId" clId="{2FD0A5A1-FCBC-4308-B02C-2782B2D94572}" dt="2021-11-23T08:22:38.710" v="41" actId="2711"/>
          <ac:spMkLst>
            <pc:docMk/>
            <pc:sldMk cId="3300975544" sldId="887"/>
            <ac:spMk id="64" creationId="{00000000-0000-0000-0000-000000000000}"/>
          </ac:spMkLst>
        </pc:spChg>
        <pc:spChg chg="mod">
          <ac:chgData name="Jo w" userId="b33048b01c5f318e" providerId="LiveId" clId="{2FD0A5A1-FCBC-4308-B02C-2782B2D94572}" dt="2021-11-23T08:23:14.526" v="44" actId="2711"/>
          <ac:spMkLst>
            <pc:docMk/>
            <pc:sldMk cId="3300975544" sldId="887"/>
            <ac:spMk id="83" creationId="{00000000-0000-0000-0000-000000000000}"/>
          </ac:spMkLst>
        </pc:spChg>
        <pc:spChg chg="mod">
          <ac:chgData name="Jo w" userId="b33048b01c5f318e" providerId="LiveId" clId="{2FD0A5A1-FCBC-4308-B02C-2782B2D94572}" dt="2021-11-23T08:23:25.977" v="45" actId="2711"/>
          <ac:spMkLst>
            <pc:docMk/>
            <pc:sldMk cId="3300975544" sldId="887"/>
            <ac:spMk id="90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38:00.452" v="47" actId="2711"/>
        <pc:sldMkLst>
          <pc:docMk/>
          <pc:sldMk cId="1462139905" sldId="891"/>
        </pc:sldMkLst>
        <pc:spChg chg="mod">
          <ac:chgData name="Jo w" userId="b33048b01c5f318e" providerId="LiveId" clId="{2FD0A5A1-FCBC-4308-B02C-2782B2D94572}" dt="2021-11-23T08:38:00.452" v="47" actId="2711"/>
          <ac:spMkLst>
            <pc:docMk/>
            <pc:sldMk cId="1462139905" sldId="891"/>
            <ac:spMk id="214018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47:07.864" v="60" actId="20577"/>
        <pc:sldMkLst>
          <pc:docMk/>
          <pc:sldMk cId="1254831475" sldId="892"/>
        </pc:sldMkLst>
        <pc:spChg chg="mod">
          <ac:chgData name="Jo w" userId="b33048b01c5f318e" providerId="LiveId" clId="{2FD0A5A1-FCBC-4308-B02C-2782B2D94572}" dt="2021-11-23T08:47:07.864" v="60" actId="20577"/>
          <ac:spMkLst>
            <pc:docMk/>
            <pc:sldMk cId="1254831475" sldId="892"/>
            <ac:spMk id="21504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48:15.379" v="61" actId="1076"/>
        <pc:sldMkLst>
          <pc:docMk/>
          <pc:sldMk cId="1504374500" sldId="893"/>
        </pc:sldMkLst>
        <pc:spChg chg="mod">
          <ac:chgData name="Jo w" userId="b33048b01c5f318e" providerId="LiveId" clId="{2FD0A5A1-FCBC-4308-B02C-2782B2D94572}" dt="2021-11-23T08:45:34.366" v="57" actId="2711"/>
          <ac:spMkLst>
            <pc:docMk/>
            <pc:sldMk cId="1504374500" sldId="893"/>
            <ac:spMk id="216066" creationId="{00000000-0000-0000-0000-000000000000}"/>
          </ac:spMkLst>
        </pc:spChg>
        <pc:picChg chg="mod">
          <ac:chgData name="Jo w" userId="b33048b01c5f318e" providerId="LiveId" clId="{2FD0A5A1-FCBC-4308-B02C-2782B2D94572}" dt="2021-11-23T08:48:15.379" v="61" actId="1076"/>
          <ac:picMkLst>
            <pc:docMk/>
            <pc:sldMk cId="1504374500" sldId="893"/>
            <ac:picMk id="8" creationId="{00000000-0000-0000-0000-000000000000}"/>
          </ac:picMkLst>
        </pc:picChg>
      </pc:sldChg>
      <pc:sldChg chg="modSp mod">
        <pc:chgData name="Jo w" userId="b33048b01c5f318e" providerId="LiveId" clId="{2FD0A5A1-FCBC-4308-B02C-2782B2D94572}" dt="2021-11-23T08:45:18.700" v="52" actId="2711"/>
        <pc:sldMkLst>
          <pc:docMk/>
          <pc:sldMk cId="3769815760" sldId="894"/>
        </pc:sldMkLst>
        <pc:spChg chg="mod">
          <ac:chgData name="Jo w" userId="b33048b01c5f318e" providerId="LiveId" clId="{2FD0A5A1-FCBC-4308-B02C-2782B2D94572}" dt="2021-11-23T08:45:18.700" v="52" actId="2711"/>
          <ac:spMkLst>
            <pc:docMk/>
            <pc:sldMk cId="3769815760" sldId="894"/>
            <ac:spMk id="217090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45:03.462" v="51" actId="2711"/>
        <pc:sldMkLst>
          <pc:docMk/>
          <pc:sldMk cId="926927212" sldId="895"/>
        </pc:sldMkLst>
        <pc:spChg chg="mod">
          <ac:chgData name="Jo w" userId="b33048b01c5f318e" providerId="LiveId" clId="{2FD0A5A1-FCBC-4308-B02C-2782B2D94572}" dt="2021-11-23T08:45:03.462" v="51" actId="2711"/>
          <ac:spMkLst>
            <pc:docMk/>
            <pc:sldMk cId="926927212" sldId="895"/>
            <ac:spMk id="218115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44:47.025" v="50" actId="2711"/>
        <pc:sldMkLst>
          <pc:docMk/>
          <pc:sldMk cId="3829461403" sldId="896"/>
        </pc:sldMkLst>
        <pc:spChg chg="mod">
          <ac:chgData name="Jo w" userId="b33048b01c5f318e" providerId="LiveId" clId="{2FD0A5A1-FCBC-4308-B02C-2782B2D94572}" dt="2021-11-23T08:44:47.025" v="50" actId="2711"/>
          <ac:spMkLst>
            <pc:docMk/>
            <pc:sldMk cId="3829461403" sldId="896"/>
            <ac:spMk id="219138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8:44:32.031" v="49" actId="2711"/>
        <pc:sldMkLst>
          <pc:docMk/>
          <pc:sldMk cId="4230762783" sldId="897"/>
        </pc:sldMkLst>
        <pc:spChg chg="mod">
          <ac:chgData name="Jo w" userId="b33048b01c5f318e" providerId="LiveId" clId="{2FD0A5A1-FCBC-4308-B02C-2782B2D94572}" dt="2021-11-23T08:44:32.031" v="49" actId="2711"/>
          <ac:spMkLst>
            <pc:docMk/>
            <pc:sldMk cId="4230762783" sldId="897"/>
            <ac:spMk id="220162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0:27.560" v="62" actId="2711"/>
        <pc:sldMkLst>
          <pc:docMk/>
          <pc:sldMk cId="4127953925" sldId="898"/>
        </pc:sldMkLst>
        <pc:spChg chg="mod">
          <ac:chgData name="Jo w" userId="b33048b01c5f318e" providerId="LiveId" clId="{2FD0A5A1-FCBC-4308-B02C-2782B2D94572}" dt="2021-11-23T09:10:27.560" v="62" actId="2711"/>
          <ac:spMkLst>
            <pc:docMk/>
            <pc:sldMk cId="4127953925" sldId="898"/>
            <ac:spMk id="221187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3:28.519" v="66" actId="2711"/>
        <pc:sldMkLst>
          <pc:docMk/>
          <pc:sldMk cId="1552406026" sldId="901"/>
        </pc:sldMkLst>
        <pc:spChg chg="mod">
          <ac:chgData name="Jo w" userId="b33048b01c5f318e" providerId="LiveId" clId="{2FD0A5A1-FCBC-4308-B02C-2782B2D94572}" dt="2021-11-23T09:13:28.519" v="66" actId="2711"/>
          <ac:spMkLst>
            <pc:docMk/>
            <pc:sldMk cId="1552406026" sldId="901"/>
            <ac:spMk id="28" creationId="{00000000-0000-0000-0000-000000000000}"/>
          </ac:spMkLst>
        </pc:spChg>
      </pc:sldChg>
      <pc:sldChg chg="modSp mod">
        <pc:chgData name="Jo w" userId="b33048b01c5f318e" providerId="LiveId" clId="{2FD0A5A1-FCBC-4308-B02C-2782B2D94572}" dt="2021-11-23T09:13:52.156" v="68" actId="2711"/>
        <pc:sldMkLst>
          <pc:docMk/>
          <pc:sldMk cId="50627223" sldId="902"/>
        </pc:sldMkLst>
        <pc:spChg chg="mod">
          <ac:chgData name="Jo w" userId="b33048b01c5f318e" providerId="LiveId" clId="{2FD0A5A1-FCBC-4308-B02C-2782B2D94572}" dt="2021-11-23T09:13:52.156" v="68" actId="2711"/>
          <ac:spMkLst>
            <pc:docMk/>
            <pc:sldMk cId="50627223" sldId="902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CB2FC7-2008-49F4-A245-BA12BC2832E5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th-TH"/>
        </a:p>
      </dgm:t>
    </dgm:pt>
    <dgm:pt modelId="{14BDF4F6-166E-4ACD-9BB8-D437DE6F3E58}">
      <dgm:prSet phldrT="[ข้อความ]" custT="1"/>
      <dgm:spPr/>
      <dgm:t>
        <a:bodyPr/>
        <a:lstStyle/>
        <a:p>
          <a:r>
            <a:rPr lang="th-TH" sz="3200" dirty="0">
              <a:solidFill>
                <a:srgbClr val="FF0066"/>
              </a:solidFill>
            </a:rPr>
            <a:t>แผนที่อิเล็กทรอนิกส์</a:t>
          </a:r>
          <a:endParaRPr lang="en-US" sz="3200" dirty="0">
            <a:solidFill>
              <a:srgbClr val="FF0066"/>
            </a:solidFill>
          </a:endParaRPr>
        </a:p>
        <a:p>
          <a:r>
            <a:rPr lang="en-US" sz="1600" dirty="0">
              <a:solidFill>
                <a:srgbClr val="FF0066"/>
              </a:solidFill>
            </a:rPr>
            <a:t>Electronic Chart </a:t>
          </a:r>
        </a:p>
      </dgm:t>
    </dgm:pt>
    <dgm:pt modelId="{FF11796E-83D9-479F-97B4-559BF4EA3437}" type="parTrans" cxnId="{E5FA5F95-D562-4C30-8C86-570DB19F8FCC}">
      <dgm:prSet/>
      <dgm:spPr/>
      <dgm:t>
        <a:bodyPr/>
        <a:lstStyle/>
        <a:p>
          <a:endParaRPr lang="th-TH"/>
        </a:p>
      </dgm:t>
    </dgm:pt>
    <dgm:pt modelId="{2BCD21FE-B97A-4592-9601-7A8A289B1E18}" type="sibTrans" cxnId="{E5FA5F95-D562-4C30-8C86-570DB19F8FCC}">
      <dgm:prSet/>
      <dgm:spPr/>
      <dgm:t>
        <a:bodyPr/>
        <a:lstStyle/>
        <a:p>
          <a:endParaRPr lang="th-TH"/>
        </a:p>
      </dgm:t>
    </dgm:pt>
    <dgm:pt modelId="{9034FEB7-0E06-4EDB-A902-187A87FC9A15}">
      <dgm:prSet phldrT="[ข้อความ]" custT="1"/>
      <dgm:spPr/>
      <dgm:t>
        <a:bodyPr/>
        <a:lstStyle/>
        <a:p>
          <a:r>
            <a:rPr lang="th-TH" sz="2400" dirty="0"/>
            <a:t>รูปแบบ </a:t>
          </a:r>
          <a:r>
            <a:rPr lang="en-US" sz="2400" dirty="0"/>
            <a:t>Vector</a:t>
          </a:r>
          <a:endParaRPr lang="th-TH" sz="2400" dirty="0"/>
        </a:p>
      </dgm:t>
    </dgm:pt>
    <dgm:pt modelId="{B7853685-4B0B-4B43-B82D-21348553EF92}" type="parTrans" cxnId="{8C3BCC9E-B2CC-4CAB-B6B0-304B6A4BC69E}">
      <dgm:prSet/>
      <dgm:spPr/>
      <dgm:t>
        <a:bodyPr/>
        <a:lstStyle/>
        <a:p>
          <a:endParaRPr lang="th-TH"/>
        </a:p>
      </dgm:t>
    </dgm:pt>
    <dgm:pt modelId="{29BD1AAF-F98A-4BE0-B944-B39B8C869ED8}" type="sibTrans" cxnId="{8C3BCC9E-B2CC-4CAB-B6B0-304B6A4BC69E}">
      <dgm:prSet/>
      <dgm:spPr/>
      <dgm:t>
        <a:bodyPr/>
        <a:lstStyle/>
        <a:p>
          <a:endParaRPr lang="th-TH"/>
        </a:p>
      </dgm:t>
    </dgm:pt>
    <dgm:pt modelId="{C147751C-E179-4953-8C66-EDC75D67CA7A}">
      <dgm:prSet custT="1"/>
      <dgm:spPr/>
      <dgm:t>
        <a:bodyPr/>
        <a:lstStyle/>
        <a:p>
          <a:r>
            <a:rPr lang="th-TH" sz="2400" dirty="0"/>
            <a:t>รูปแบบ </a:t>
          </a:r>
          <a:r>
            <a:rPr lang="en-US" sz="2400" dirty="0"/>
            <a:t>Raster</a:t>
          </a:r>
          <a:endParaRPr lang="th-TH" sz="2400" dirty="0"/>
        </a:p>
      </dgm:t>
    </dgm:pt>
    <dgm:pt modelId="{A014A45B-46A8-4BD1-ADF3-166AFBC8544C}" type="parTrans" cxnId="{BEC9C932-E299-4B1D-AB35-489B6F0DD9E6}">
      <dgm:prSet/>
      <dgm:spPr/>
      <dgm:t>
        <a:bodyPr/>
        <a:lstStyle/>
        <a:p>
          <a:endParaRPr lang="th-TH"/>
        </a:p>
      </dgm:t>
    </dgm:pt>
    <dgm:pt modelId="{CA744E54-9B2D-40F2-9F2F-CE83E94E7FA1}" type="sibTrans" cxnId="{BEC9C932-E299-4B1D-AB35-489B6F0DD9E6}">
      <dgm:prSet/>
      <dgm:spPr/>
      <dgm:t>
        <a:bodyPr/>
        <a:lstStyle/>
        <a:p>
          <a:endParaRPr lang="th-TH"/>
        </a:p>
      </dgm:t>
    </dgm:pt>
    <dgm:pt modelId="{212C3EB0-1636-4EB5-86BB-2345856496E1}">
      <dgm:prSet custT="1"/>
      <dgm:spPr/>
      <dgm:t>
        <a:bodyPr/>
        <a:lstStyle/>
        <a:p>
          <a:r>
            <a:rPr lang="en-US" sz="1800" dirty="0"/>
            <a:t>RNC</a:t>
          </a:r>
        </a:p>
        <a:p>
          <a:r>
            <a:rPr lang="en-US" sz="1800" dirty="0"/>
            <a:t>(Raster Navigational Chart)</a:t>
          </a:r>
          <a:endParaRPr lang="th-TH" sz="1800" dirty="0"/>
        </a:p>
        <a:p>
          <a:r>
            <a:rPr lang="th-TH" sz="1800" dirty="0"/>
            <a:t>แผนที่เดินเรือแบบราสเตอร์</a:t>
          </a:r>
          <a:endParaRPr lang="en-US" sz="1800" dirty="0"/>
        </a:p>
      </dgm:t>
    </dgm:pt>
    <dgm:pt modelId="{B347C724-F7B1-422D-9E82-0E828A9D9A05}" type="parTrans" cxnId="{F10C4348-DB76-49BC-B5A3-40EC37F0BE06}">
      <dgm:prSet/>
      <dgm:spPr/>
      <dgm:t>
        <a:bodyPr/>
        <a:lstStyle/>
        <a:p>
          <a:endParaRPr lang="th-TH"/>
        </a:p>
      </dgm:t>
    </dgm:pt>
    <dgm:pt modelId="{72D872D0-3A97-4241-9099-546BA9FC50C1}" type="sibTrans" cxnId="{F10C4348-DB76-49BC-B5A3-40EC37F0BE06}">
      <dgm:prSet/>
      <dgm:spPr/>
      <dgm:t>
        <a:bodyPr/>
        <a:lstStyle/>
        <a:p>
          <a:endParaRPr lang="th-TH"/>
        </a:p>
      </dgm:t>
    </dgm:pt>
    <dgm:pt modelId="{3C48EC70-A085-4B19-AB5A-27FE91BDA8B6}">
      <dgm:prSet custT="1"/>
      <dgm:spPr/>
      <dgm:t>
        <a:bodyPr/>
        <a:lstStyle/>
        <a:p>
          <a:r>
            <a:rPr lang="en-US" sz="1900" dirty="0">
              <a:solidFill>
                <a:srgbClr val="C00000"/>
              </a:solidFill>
            </a:rPr>
            <a:t>ENC</a:t>
          </a:r>
        </a:p>
        <a:p>
          <a:r>
            <a:rPr lang="en-US" sz="1600" dirty="0">
              <a:solidFill>
                <a:srgbClr val="C00000"/>
              </a:solidFill>
            </a:rPr>
            <a:t> (Electronic Navigational Chart)</a:t>
          </a:r>
          <a:endParaRPr lang="th-TH" sz="1600" dirty="0">
            <a:solidFill>
              <a:srgbClr val="C00000"/>
            </a:solidFill>
          </a:endParaRPr>
        </a:p>
        <a:p>
          <a:r>
            <a:rPr lang="th-TH" sz="1600" dirty="0">
              <a:solidFill>
                <a:srgbClr val="C00000"/>
              </a:solidFill>
            </a:rPr>
            <a:t>แผนที่เดินเรืออิเล็กทรอนิกส์</a:t>
          </a:r>
        </a:p>
      </dgm:t>
    </dgm:pt>
    <dgm:pt modelId="{FAA71E90-74D1-45D7-8443-5D6082AC548A}" type="parTrans" cxnId="{0B6EB36E-4CA6-4CF8-8F25-979C89F041B3}">
      <dgm:prSet/>
      <dgm:spPr/>
      <dgm:t>
        <a:bodyPr/>
        <a:lstStyle/>
        <a:p>
          <a:endParaRPr lang="th-TH"/>
        </a:p>
      </dgm:t>
    </dgm:pt>
    <dgm:pt modelId="{D2F5D1D8-AAB3-44F8-AC46-C9AEB8C67CEF}" type="sibTrans" cxnId="{0B6EB36E-4CA6-4CF8-8F25-979C89F041B3}">
      <dgm:prSet/>
      <dgm:spPr/>
      <dgm:t>
        <a:bodyPr/>
        <a:lstStyle/>
        <a:p>
          <a:endParaRPr lang="th-TH"/>
        </a:p>
      </dgm:t>
    </dgm:pt>
    <dgm:pt modelId="{E4C63FB6-9160-445F-ABE1-03B7FD8691FC}" type="pres">
      <dgm:prSet presAssocID="{83CB2FC7-2008-49F4-A245-BA12BC2832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C246E62-4093-4F38-A869-81FF71BB0C5F}" type="pres">
      <dgm:prSet presAssocID="{14BDF4F6-166E-4ACD-9BB8-D437DE6F3E58}" presName="hierRoot1" presStyleCnt="0"/>
      <dgm:spPr/>
    </dgm:pt>
    <dgm:pt modelId="{D4D7EE43-C48B-4E54-A683-E5C626265FBC}" type="pres">
      <dgm:prSet presAssocID="{14BDF4F6-166E-4ACD-9BB8-D437DE6F3E58}" presName="composite" presStyleCnt="0"/>
      <dgm:spPr/>
    </dgm:pt>
    <dgm:pt modelId="{E92C419C-78AA-409D-B680-630383923980}" type="pres">
      <dgm:prSet presAssocID="{14BDF4F6-166E-4ACD-9BB8-D437DE6F3E58}" presName="background" presStyleLbl="node0" presStyleIdx="0" presStyleCnt="1"/>
      <dgm:spPr/>
    </dgm:pt>
    <dgm:pt modelId="{7D22E852-E0E8-419C-BEBD-54404DA82957}" type="pres">
      <dgm:prSet presAssocID="{14BDF4F6-166E-4ACD-9BB8-D437DE6F3E58}" presName="text" presStyleLbl="fgAcc0" presStyleIdx="0" presStyleCnt="1" custScaleX="191767">
        <dgm:presLayoutVars>
          <dgm:chPref val="3"/>
        </dgm:presLayoutVars>
      </dgm:prSet>
      <dgm:spPr/>
    </dgm:pt>
    <dgm:pt modelId="{75AB764B-4736-485A-BDFF-F798DE513D8F}" type="pres">
      <dgm:prSet presAssocID="{14BDF4F6-166E-4ACD-9BB8-D437DE6F3E58}" presName="hierChild2" presStyleCnt="0"/>
      <dgm:spPr/>
    </dgm:pt>
    <dgm:pt modelId="{A34425E7-B9B5-44A3-BD6D-9C7B34E5F419}" type="pres">
      <dgm:prSet presAssocID="{A014A45B-46A8-4BD1-ADF3-166AFBC8544C}" presName="Name10" presStyleLbl="parChTrans1D2" presStyleIdx="0" presStyleCnt="2"/>
      <dgm:spPr/>
    </dgm:pt>
    <dgm:pt modelId="{8BFD0FBE-409B-4AF1-B7EE-6FE10F7B6987}" type="pres">
      <dgm:prSet presAssocID="{C147751C-E179-4953-8C66-EDC75D67CA7A}" presName="hierRoot2" presStyleCnt="0"/>
      <dgm:spPr/>
    </dgm:pt>
    <dgm:pt modelId="{2C32150C-0308-4AFB-8442-43D2CAA4DFA8}" type="pres">
      <dgm:prSet presAssocID="{C147751C-E179-4953-8C66-EDC75D67CA7A}" presName="composite2" presStyleCnt="0"/>
      <dgm:spPr/>
    </dgm:pt>
    <dgm:pt modelId="{5A650BD0-8EEE-4F93-AEA7-66FE5F76CD9D}" type="pres">
      <dgm:prSet presAssocID="{C147751C-E179-4953-8C66-EDC75D67CA7A}" presName="background2" presStyleLbl="node2" presStyleIdx="0" presStyleCnt="2"/>
      <dgm:spPr/>
    </dgm:pt>
    <dgm:pt modelId="{507CAA65-E81F-47D1-93B3-33840D005C18}" type="pres">
      <dgm:prSet presAssocID="{C147751C-E179-4953-8C66-EDC75D67CA7A}" presName="text2" presStyleLbl="fgAcc2" presStyleIdx="0" presStyleCnt="2" custScaleX="169079">
        <dgm:presLayoutVars>
          <dgm:chPref val="3"/>
        </dgm:presLayoutVars>
      </dgm:prSet>
      <dgm:spPr/>
    </dgm:pt>
    <dgm:pt modelId="{C5855FB4-3FF7-4DBA-B8E7-F628647173D3}" type="pres">
      <dgm:prSet presAssocID="{C147751C-E179-4953-8C66-EDC75D67CA7A}" presName="hierChild3" presStyleCnt="0"/>
      <dgm:spPr/>
    </dgm:pt>
    <dgm:pt modelId="{838B0D71-DDAF-4176-84E6-ED2720B9578A}" type="pres">
      <dgm:prSet presAssocID="{B347C724-F7B1-422D-9E82-0E828A9D9A05}" presName="Name17" presStyleLbl="parChTrans1D3" presStyleIdx="0" presStyleCnt="2"/>
      <dgm:spPr/>
    </dgm:pt>
    <dgm:pt modelId="{6C7CEA32-0FCF-4E75-AB94-20D49A4A265D}" type="pres">
      <dgm:prSet presAssocID="{212C3EB0-1636-4EB5-86BB-2345856496E1}" presName="hierRoot3" presStyleCnt="0"/>
      <dgm:spPr/>
    </dgm:pt>
    <dgm:pt modelId="{825F7722-ECC2-4419-B8DB-1BA38119CE03}" type="pres">
      <dgm:prSet presAssocID="{212C3EB0-1636-4EB5-86BB-2345856496E1}" presName="composite3" presStyleCnt="0"/>
      <dgm:spPr/>
    </dgm:pt>
    <dgm:pt modelId="{6E9E20A9-A43A-4130-BE61-96AA5A7780F6}" type="pres">
      <dgm:prSet presAssocID="{212C3EB0-1636-4EB5-86BB-2345856496E1}" presName="background3" presStyleLbl="node3" presStyleIdx="0" presStyleCnt="2"/>
      <dgm:spPr/>
    </dgm:pt>
    <dgm:pt modelId="{F5A4411D-25BA-4113-B17C-5CA7752436F9}" type="pres">
      <dgm:prSet presAssocID="{212C3EB0-1636-4EB5-86BB-2345856496E1}" presName="text3" presStyleLbl="fgAcc3" presStyleIdx="0" presStyleCnt="2" custScaleX="236802">
        <dgm:presLayoutVars>
          <dgm:chPref val="3"/>
        </dgm:presLayoutVars>
      </dgm:prSet>
      <dgm:spPr/>
    </dgm:pt>
    <dgm:pt modelId="{8D76E335-8875-4463-81C9-D0F325FFEBD6}" type="pres">
      <dgm:prSet presAssocID="{212C3EB0-1636-4EB5-86BB-2345856496E1}" presName="hierChild4" presStyleCnt="0"/>
      <dgm:spPr/>
    </dgm:pt>
    <dgm:pt modelId="{C7C12F2D-26EB-4B3F-BB90-BADD5F1CC5CE}" type="pres">
      <dgm:prSet presAssocID="{B7853685-4B0B-4B43-B82D-21348553EF92}" presName="Name10" presStyleLbl="parChTrans1D2" presStyleIdx="1" presStyleCnt="2"/>
      <dgm:spPr/>
    </dgm:pt>
    <dgm:pt modelId="{7EF3DD2E-F40D-4954-9362-4F8F4267B55A}" type="pres">
      <dgm:prSet presAssocID="{9034FEB7-0E06-4EDB-A902-187A87FC9A15}" presName="hierRoot2" presStyleCnt="0"/>
      <dgm:spPr/>
    </dgm:pt>
    <dgm:pt modelId="{8FDD50D9-D9D1-4CFD-B70A-41F019AC538C}" type="pres">
      <dgm:prSet presAssocID="{9034FEB7-0E06-4EDB-A902-187A87FC9A15}" presName="composite2" presStyleCnt="0"/>
      <dgm:spPr/>
    </dgm:pt>
    <dgm:pt modelId="{BD5436C1-3580-4801-AD59-C6C7C3F1C3D4}" type="pres">
      <dgm:prSet presAssocID="{9034FEB7-0E06-4EDB-A902-187A87FC9A15}" presName="background2" presStyleLbl="node2" presStyleIdx="1" presStyleCnt="2"/>
      <dgm:spPr/>
    </dgm:pt>
    <dgm:pt modelId="{22087957-0C77-4CC8-A3BB-099396E768C2}" type="pres">
      <dgm:prSet presAssocID="{9034FEB7-0E06-4EDB-A902-187A87FC9A15}" presName="text2" presStyleLbl="fgAcc2" presStyleIdx="1" presStyleCnt="2" custScaleX="146344">
        <dgm:presLayoutVars>
          <dgm:chPref val="3"/>
        </dgm:presLayoutVars>
      </dgm:prSet>
      <dgm:spPr/>
    </dgm:pt>
    <dgm:pt modelId="{66386FC6-770E-453F-8579-C56F3B7B3C17}" type="pres">
      <dgm:prSet presAssocID="{9034FEB7-0E06-4EDB-A902-187A87FC9A15}" presName="hierChild3" presStyleCnt="0"/>
      <dgm:spPr/>
    </dgm:pt>
    <dgm:pt modelId="{29AF492F-618E-4271-9A93-F90010B11397}" type="pres">
      <dgm:prSet presAssocID="{FAA71E90-74D1-45D7-8443-5D6082AC548A}" presName="Name17" presStyleLbl="parChTrans1D3" presStyleIdx="1" presStyleCnt="2"/>
      <dgm:spPr/>
    </dgm:pt>
    <dgm:pt modelId="{BA494885-E95A-40E6-B945-14D855AFD031}" type="pres">
      <dgm:prSet presAssocID="{3C48EC70-A085-4B19-AB5A-27FE91BDA8B6}" presName="hierRoot3" presStyleCnt="0"/>
      <dgm:spPr/>
    </dgm:pt>
    <dgm:pt modelId="{027A355D-7EAA-4CFC-AB79-96FDF3E1EEFF}" type="pres">
      <dgm:prSet presAssocID="{3C48EC70-A085-4B19-AB5A-27FE91BDA8B6}" presName="composite3" presStyleCnt="0"/>
      <dgm:spPr/>
    </dgm:pt>
    <dgm:pt modelId="{1BE4410B-D7CA-4BB2-A9BA-46A2D7CDD85F}" type="pres">
      <dgm:prSet presAssocID="{3C48EC70-A085-4B19-AB5A-27FE91BDA8B6}" presName="background3" presStyleLbl="node3" presStyleIdx="1" presStyleCnt="2"/>
      <dgm:spPr/>
    </dgm:pt>
    <dgm:pt modelId="{AC7281F1-581C-45A4-9CB8-6C7D2ED85EC2}" type="pres">
      <dgm:prSet presAssocID="{3C48EC70-A085-4B19-AB5A-27FE91BDA8B6}" presName="text3" presStyleLbl="fgAcc3" presStyleIdx="1" presStyleCnt="2" custScaleX="229654">
        <dgm:presLayoutVars>
          <dgm:chPref val="3"/>
        </dgm:presLayoutVars>
      </dgm:prSet>
      <dgm:spPr/>
    </dgm:pt>
    <dgm:pt modelId="{AE36BB3C-0E99-40CC-99B8-A23A47064697}" type="pres">
      <dgm:prSet presAssocID="{3C48EC70-A085-4B19-AB5A-27FE91BDA8B6}" presName="hierChild4" presStyleCnt="0"/>
      <dgm:spPr/>
    </dgm:pt>
  </dgm:ptLst>
  <dgm:cxnLst>
    <dgm:cxn modelId="{9B01B50D-3FFC-4B7C-BB66-01F47293B38C}" type="presOf" srcId="{9034FEB7-0E06-4EDB-A902-187A87FC9A15}" destId="{22087957-0C77-4CC8-A3BB-099396E768C2}" srcOrd="0" destOrd="0" presId="urn:microsoft.com/office/officeart/2005/8/layout/hierarchy1"/>
    <dgm:cxn modelId="{9E7A1B20-4DD7-49D6-8C0B-F8F303EF5183}" type="presOf" srcId="{A014A45B-46A8-4BD1-ADF3-166AFBC8544C}" destId="{A34425E7-B9B5-44A3-BD6D-9C7B34E5F419}" srcOrd="0" destOrd="0" presId="urn:microsoft.com/office/officeart/2005/8/layout/hierarchy1"/>
    <dgm:cxn modelId="{BEC9C932-E299-4B1D-AB35-489B6F0DD9E6}" srcId="{14BDF4F6-166E-4ACD-9BB8-D437DE6F3E58}" destId="{C147751C-E179-4953-8C66-EDC75D67CA7A}" srcOrd="0" destOrd="0" parTransId="{A014A45B-46A8-4BD1-ADF3-166AFBC8544C}" sibTransId="{CA744E54-9B2D-40F2-9F2F-CE83E94E7FA1}"/>
    <dgm:cxn modelId="{8E989B35-A469-4808-ADD3-4BF00EE19EAB}" type="presOf" srcId="{212C3EB0-1636-4EB5-86BB-2345856496E1}" destId="{F5A4411D-25BA-4113-B17C-5CA7752436F9}" srcOrd="0" destOrd="0" presId="urn:microsoft.com/office/officeart/2005/8/layout/hierarchy1"/>
    <dgm:cxn modelId="{250F4742-911F-4901-A68D-793C872D0BF4}" type="presOf" srcId="{3C48EC70-A085-4B19-AB5A-27FE91BDA8B6}" destId="{AC7281F1-581C-45A4-9CB8-6C7D2ED85EC2}" srcOrd="0" destOrd="0" presId="urn:microsoft.com/office/officeart/2005/8/layout/hierarchy1"/>
    <dgm:cxn modelId="{F10C4348-DB76-49BC-B5A3-40EC37F0BE06}" srcId="{C147751C-E179-4953-8C66-EDC75D67CA7A}" destId="{212C3EB0-1636-4EB5-86BB-2345856496E1}" srcOrd="0" destOrd="0" parTransId="{B347C724-F7B1-422D-9E82-0E828A9D9A05}" sibTransId="{72D872D0-3A97-4241-9099-546BA9FC50C1}"/>
    <dgm:cxn modelId="{68884A69-AE57-4C9C-A1A2-C2AA0ADD459F}" type="presOf" srcId="{C147751C-E179-4953-8C66-EDC75D67CA7A}" destId="{507CAA65-E81F-47D1-93B3-33840D005C18}" srcOrd="0" destOrd="0" presId="urn:microsoft.com/office/officeart/2005/8/layout/hierarchy1"/>
    <dgm:cxn modelId="{0B6EB36E-4CA6-4CF8-8F25-979C89F041B3}" srcId="{9034FEB7-0E06-4EDB-A902-187A87FC9A15}" destId="{3C48EC70-A085-4B19-AB5A-27FE91BDA8B6}" srcOrd="0" destOrd="0" parTransId="{FAA71E90-74D1-45D7-8443-5D6082AC548A}" sibTransId="{D2F5D1D8-AAB3-44F8-AC46-C9AEB8C67CEF}"/>
    <dgm:cxn modelId="{E5FA5F95-D562-4C30-8C86-570DB19F8FCC}" srcId="{83CB2FC7-2008-49F4-A245-BA12BC2832E5}" destId="{14BDF4F6-166E-4ACD-9BB8-D437DE6F3E58}" srcOrd="0" destOrd="0" parTransId="{FF11796E-83D9-479F-97B4-559BF4EA3437}" sibTransId="{2BCD21FE-B97A-4592-9601-7A8A289B1E18}"/>
    <dgm:cxn modelId="{8C3BCC9E-B2CC-4CAB-B6B0-304B6A4BC69E}" srcId="{14BDF4F6-166E-4ACD-9BB8-D437DE6F3E58}" destId="{9034FEB7-0E06-4EDB-A902-187A87FC9A15}" srcOrd="1" destOrd="0" parTransId="{B7853685-4B0B-4B43-B82D-21348553EF92}" sibTransId="{29BD1AAF-F98A-4BE0-B944-B39B8C869ED8}"/>
    <dgm:cxn modelId="{77F5FFAA-A0C7-4796-B9A2-851022783EFE}" type="presOf" srcId="{B7853685-4B0B-4B43-B82D-21348553EF92}" destId="{C7C12F2D-26EB-4B3F-BB90-BADD5F1CC5CE}" srcOrd="0" destOrd="0" presId="urn:microsoft.com/office/officeart/2005/8/layout/hierarchy1"/>
    <dgm:cxn modelId="{23045EB2-82BE-46A2-A0E9-1E574DC0FBFA}" type="presOf" srcId="{B347C724-F7B1-422D-9E82-0E828A9D9A05}" destId="{838B0D71-DDAF-4176-84E6-ED2720B9578A}" srcOrd="0" destOrd="0" presId="urn:microsoft.com/office/officeart/2005/8/layout/hierarchy1"/>
    <dgm:cxn modelId="{848BFDB6-935B-47AA-A800-25275A63ABB3}" type="presOf" srcId="{14BDF4F6-166E-4ACD-9BB8-D437DE6F3E58}" destId="{7D22E852-E0E8-419C-BEBD-54404DA82957}" srcOrd="0" destOrd="0" presId="urn:microsoft.com/office/officeart/2005/8/layout/hierarchy1"/>
    <dgm:cxn modelId="{21B53BD9-D8B5-4CF1-8B6E-961CCB828337}" type="presOf" srcId="{FAA71E90-74D1-45D7-8443-5D6082AC548A}" destId="{29AF492F-618E-4271-9A93-F90010B11397}" srcOrd="0" destOrd="0" presId="urn:microsoft.com/office/officeart/2005/8/layout/hierarchy1"/>
    <dgm:cxn modelId="{5F7A77FC-D535-4256-9064-455881777090}" type="presOf" srcId="{83CB2FC7-2008-49F4-A245-BA12BC2832E5}" destId="{E4C63FB6-9160-445F-ABE1-03B7FD8691FC}" srcOrd="0" destOrd="0" presId="urn:microsoft.com/office/officeart/2005/8/layout/hierarchy1"/>
    <dgm:cxn modelId="{3A0E15DC-B918-440D-87B4-78D64A814421}" type="presParOf" srcId="{E4C63FB6-9160-445F-ABE1-03B7FD8691FC}" destId="{DC246E62-4093-4F38-A869-81FF71BB0C5F}" srcOrd="0" destOrd="0" presId="urn:microsoft.com/office/officeart/2005/8/layout/hierarchy1"/>
    <dgm:cxn modelId="{5D723695-02CC-4FE3-9956-33A6EC20B22D}" type="presParOf" srcId="{DC246E62-4093-4F38-A869-81FF71BB0C5F}" destId="{D4D7EE43-C48B-4E54-A683-E5C626265FBC}" srcOrd="0" destOrd="0" presId="urn:microsoft.com/office/officeart/2005/8/layout/hierarchy1"/>
    <dgm:cxn modelId="{8E4C5D75-F9B5-47A8-9A64-A4D39166372F}" type="presParOf" srcId="{D4D7EE43-C48B-4E54-A683-E5C626265FBC}" destId="{E92C419C-78AA-409D-B680-630383923980}" srcOrd="0" destOrd="0" presId="urn:microsoft.com/office/officeart/2005/8/layout/hierarchy1"/>
    <dgm:cxn modelId="{C1D4ACD3-F807-4A58-87AA-F65E69C58DD1}" type="presParOf" srcId="{D4D7EE43-C48B-4E54-A683-E5C626265FBC}" destId="{7D22E852-E0E8-419C-BEBD-54404DA82957}" srcOrd="1" destOrd="0" presId="urn:microsoft.com/office/officeart/2005/8/layout/hierarchy1"/>
    <dgm:cxn modelId="{A5C574E0-77D3-469F-8047-8265CA6BBCF9}" type="presParOf" srcId="{DC246E62-4093-4F38-A869-81FF71BB0C5F}" destId="{75AB764B-4736-485A-BDFF-F798DE513D8F}" srcOrd="1" destOrd="0" presId="urn:microsoft.com/office/officeart/2005/8/layout/hierarchy1"/>
    <dgm:cxn modelId="{0CF1F6BF-3D43-43BA-BE77-188C63E1D00A}" type="presParOf" srcId="{75AB764B-4736-485A-BDFF-F798DE513D8F}" destId="{A34425E7-B9B5-44A3-BD6D-9C7B34E5F419}" srcOrd="0" destOrd="0" presId="urn:microsoft.com/office/officeart/2005/8/layout/hierarchy1"/>
    <dgm:cxn modelId="{18790C4C-3A25-42EE-A396-5CA08E6AADC9}" type="presParOf" srcId="{75AB764B-4736-485A-BDFF-F798DE513D8F}" destId="{8BFD0FBE-409B-4AF1-B7EE-6FE10F7B6987}" srcOrd="1" destOrd="0" presId="urn:microsoft.com/office/officeart/2005/8/layout/hierarchy1"/>
    <dgm:cxn modelId="{3E3E3F73-0A61-4C11-851F-037F62C05443}" type="presParOf" srcId="{8BFD0FBE-409B-4AF1-B7EE-6FE10F7B6987}" destId="{2C32150C-0308-4AFB-8442-43D2CAA4DFA8}" srcOrd="0" destOrd="0" presId="urn:microsoft.com/office/officeart/2005/8/layout/hierarchy1"/>
    <dgm:cxn modelId="{4D8FF3B8-403B-4DC9-AAD9-B04F35F2513E}" type="presParOf" srcId="{2C32150C-0308-4AFB-8442-43D2CAA4DFA8}" destId="{5A650BD0-8EEE-4F93-AEA7-66FE5F76CD9D}" srcOrd="0" destOrd="0" presId="urn:microsoft.com/office/officeart/2005/8/layout/hierarchy1"/>
    <dgm:cxn modelId="{6104826B-3029-4B49-9FE1-1F8F0A0F4AFA}" type="presParOf" srcId="{2C32150C-0308-4AFB-8442-43D2CAA4DFA8}" destId="{507CAA65-E81F-47D1-93B3-33840D005C18}" srcOrd="1" destOrd="0" presId="urn:microsoft.com/office/officeart/2005/8/layout/hierarchy1"/>
    <dgm:cxn modelId="{75A59BBA-F71F-45CD-8DFE-DA21FA5D9371}" type="presParOf" srcId="{8BFD0FBE-409B-4AF1-B7EE-6FE10F7B6987}" destId="{C5855FB4-3FF7-4DBA-B8E7-F628647173D3}" srcOrd="1" destOrd="0" presId="urn:microsoft.com/office/officeart/2005/8/layout/hierarchy1"/>
    <dgm:cxn modelId="{67E07138-647D-4CEF-A8F7-A5563FFDC845}" type="presParOf" srcId="{C5855FB4-3FF7-4DBA-B8E7-F628647173D3}" destId="{838B0D71-DDAF-4176-84E6-ED2720B9578A}" srcOrd="0" destOrd="0" presId="urn:microsoft.com/office/officeart/2005/8/layout/hierarchy1"/>
    <dgm:cxn modelId="{BD2D81D0-E786-423F-B9A1-5AA5C297BA2B}" type="presParOf" srcId="{C5855FB4-3FF7-4DBA-B8E7-F628647173D3}" destId="{6C7CEA32-0FCF-4E75-AB94-20D49A4A265D}" srcOrd="1" destOrd="0" presId="urn:microsoft.com/office/officeart/2005/8/layout/hierarchy1"/>
    <dgm:cxn modelId="{AA3FFDD8-700F-4508-8F3D-1AF2F586DFE5}" type="presParOf" srcId="{6C7CEA32-0FCF-4E75-AB94-20D49A4A265D}" destId="{825F7722-ECC2-4419-B8DB-1BA38119CE03}" srcOrd="0" destOrd="0" presId="urn:microsoft.com/office/officeart/2005/8/layout/hierarchy1"/>
    <dgm:cxn modelId="{107F9DDB-1E91-4BC5-A7BD-9864E1CCCB35}" type="presParOf" srcId="{825F7722-ECC2-4419-B8DB-1BA38119CE03}" destId="{6E9E20A9-A43A-4130-BE61-96AA5A7780F6}" srcOrd="0" destOrd="0" presId="urn:microsoft.com/office/officeart/2005/8/layout/hierarchy1"/>
    <dgm:cxn modelId="{65933A10-28E9-4FB7-BEAC-C3698BDA9EFC}" type="presParOf" srcId="{825F7722-ECC2-4419-B8DB-1BA38119CE03}" destId="{F5A4411D-25BA-4113-B17C-5CA7752436F9}" srcOrd="1" destOrd="0" presId="urn:microsoft.com/office/officeart/2005/8/layout/hierarchy1"/>
    <dgm:cxn modelId="{32A0487C-DF57-4A56-A1BE-27CAAA4135AD}" type="presParOf" srcId="{6C7CEA32-0FCF-4E75-AB94-20D49A4A265D}" destId="{8D76E335-8875-4463-81C9-D0F325FFEBD6}" srcOrd="1" destOrd="0" presId="urn:microsoft.com/office/officeart/2005/8/layout/hierarchy1"/>
    <dgm:cxn modelId="{1639FBE5-B1FB-48EC-B968-996A519D81CE}" type="presParOf" srcId="{75AB764B-4736-485A-BDFF-F798DE513D8F}" destId="{C7C12F2D-26EB-4B3F-BB90-BADD5F1CC5CE}" srcOrd="2" destOrd="0" presId="urn:microsoft.com/office/officeart/2005/8/layout/hierarchy1"/>
    <dgm:cxn modelId="{CDF00288-3A5E-4089-9B83-3FB9BE3F0940}" type="presParOf" srcId="{75AB764B-4736-485A-BDFF-F798DE513D8F}" destId="{7EF3DD2E-F40D-4954-9362-4F8F4267B55A}" srcOrd="3" destOrd="0" presId="urn:microsoft.com/office/officeart/2005/8/layout/hierarchy1"/>
    <dgm:cxn modelId="{6DA0C170-7359-446E-96A6-CEA82E2F3345}" type="presParOf" srcId="{7EF3DD2E-F40D-4954-9362-4F8F4267B55A}" destId="{8FDD50D9-D9D1-4CFD-B70A-41F019AC538C}" srcOrd="0" destOrd="0" presId="urn:microsoft.com/office/officeart/2005/8/layout/hierarchy1"/>
    <dgm:cxn modelId="{EC0820BF-5564-439E-B3DE-554BB6A20A02}" type="presParOf" srcId="{8FDD50D9-D9D1-4CFD-B70A-41F019AC538C}" destId="{BD5436C1-3580-4801-AD59-C6C7C3F1C3D4}" srcOrd="0" destOrd="0" presId="urn:microsoft.com/office/officeart/2005/8/layout/hierarchy1"/>
    <dgm:cxn modelId="{2E81F104-0035-4B05-9F4A-3F4A1848A11E}" type="presParOf" srcId="{8FDD50D9-D9D1-4CFD-B70A-41F019AC538C}" destId="{22087957-0C77-4CC8-A3BB-099396E768C2}" srcOrd="1" destOrd="0" presId="urn:microsoft.com/office/officeart/2005/8/layout/hierarchy1"/>
    <dgm:cxn modelId="{B87184C9-5D09-4E52-92D4-1D1798D83398}" type="presParOf" srcId="{7EF3DD2E-F40D-4954-9362-4F8F4267B55A}" destId="{66386FC6-770E-453F-8579-C56F3B7B3C17}" srcOrd="1" destOrd="0" presId="urn:microsoft.com/office/officeart/2005/8/layout/hierarchy1"/>
    <dgm:cxn modelId="{C07A64F3-F202-4524-971E-98FEC2844D44}" type="presParOf" srcId="{66386FC6-770E-453F-8579-C56F3B7B3C17}" destId="{29AF492F-618E-4271-9A93-F90010B11397}" srcOrd="0" destOrd="0" presId="urn:microsoft.com/office/officeart/2005/8/layout/hierarchy1"/>
    <dgm:cxn modelId="{79CB60E8-FF12-4753-BFE6-C55318913579}" type="presParOf" srcId="{66386FC6-770E-453F-8579-C56F3B7B3C17}" destId="{BA494885-E95A-40E6-B945-14D855AFD031}" srcOrd="1" destOrd="0" presId="urn:microsoft.com/office/officeart/2005/8/layout/hierarchy1"/>
    <dgm:cxn modelId="{AF476209-5E99-4F78-B1AF-B4778F180B46}" type="presParOf" srcId="{BA494885-E95A-40E6-B945-14D855AFD031}" destId="{027A355D-7EAA-4CFC-AB79-96FDF3E1EEFF}" srcOrd="0" destOrd="0" presId="urn:microsoft.com/office/officeart/2005/8/layout/hierarchy1"/>
    <dgm:cxn modelId="{D812655F-A604-4DCE-9FFF-BDF4C185AA56}" type="presParOf" srcId="{027A355D-7EAA-4CFC-AB79-96FDF3E1EEFF}" destId="{1BE4410B-D7CA-4BB2-A9BA-46A2D7CDD85F}" srcOrd="0" destOrd="0" presId="urn:microsoft.com/office/officeart/2005/8/layout/hierarchy1"/>
    <dgm:cxn modelId="{1016EC6E-7887-4F07-BCC0-3924CC07EE55}" type="presParOf" srcId="{027A355D-7EAA-4CFC-AB79-96FDF3E1EEFF}" destId="{AC7281F1-581C-45A4-9CB8-6C7D2ED85EC2}" srcOrd="1" destOrd="0" presId="urn:microsoft.com/office/officeart/2005/8/layout/hierarchy1"/>
    <dgm:cxn modelId="{8387901B-86BC-4D51-B50A-614B31154582}" type="presParOf" srcId="{BA494885-E95A-40E6-B945-14D855AFD031}" destId="{AE36BB3C-0E99-40CC-99B8-A23A4706469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CB2FC7-2008-49F4-A245-BA12BC2832E5}" type="doc">
      <dgm:prSet loTypeId="urn:microsoft.com/office/officeart/2005/8/layout/hierarchy1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th-TH"/>
        </a:p>
      </dgm:t>
    </dgm:pt>
    <dgm:pt modelId="{14BDF4F6-166E-4ACD-9BB8-D437DE6F3E58}">
      <dgm:prSet phldrT="[ข้อความ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  <a:latin typeface="Arial Narrow" pitchFamily="34" charset="0"/>
            </a:rPr>
            <a:t>Official ENC</a:t>
          </a:r>
          <a:endParaRPr lang="th-TH" sz="28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FF11796E-83D9-479F-97B4-559BF4EA3437}" type="parTrans" cxnId="{E5FA5F95-D562-4C30-8C86-570DB19F8FCC}">
      <dgm:prSet/>
      <dgm:spPr/>
      <dgm:t>
        <a:bodyPr/>
        <a:lstStyle/>
        <a:p>
          <a:endParaRPr lang="th-TH"/>
        </a:p>
      </dgm:t>
    </dgm:pt>
    <dgm:pt modelId="{2BCD21FE-B97A-4592-9601-7A8A289B1E18}" type="sibTrans" cxnId="{E5FA5F95-D562-4C30-8C86-570DB19F8FCC}">
      <dgm:prSet/>
      <dgm:spPr/>
      <dgm:t>
        <a:bodyPr/>
        <a:lstStyle/>
        <a:p>
          <a:endParaRPr lang="th-TH"/>
        </a:p>
      </dgm:t>
    </dgm:pt>
    <dgm:pt modelId="{9034FEB7-0E06-4EDB-A902-187A87FC9A15}">
      <dgm:prSet phldrT="[ข้อความ]" custT="1"/>
      <dgm:spPr/>
      <dgm:t>
        <a:bodyPr/>
        <a:lstStyle/>
        <a:p>
          <a:r>
            <a:rPr lang="en-US" sz="1600" b="1" baseline="0" dirty="0">
              <a:solidFill>
                <a:srgbClr val="FF0000"/>
              </a:solidFill>
              <a:latin typeface="Arial Narrow" pitchFamily="34" charset="0"/>
              <a:cs typeface="+mn-cs"/>
            </a:rPr>
            <a:t>S-57</a:t>
          </a:r>
        </a:p>
        <a:p>
          <a:r>
            <a:rPr lang="en-US" sz="1600" b="1" baseline="0" dirty="0">
              <a:solidFill>
                <a:srgbClr val="FF0000"/>
              </a:solidFill>
              <a:latin typeface="Arial Narrow" pitchFamily="34" charset="0"/>
              <a:cs typeface="+mn-cs"/>
            </a:rPr>
            <a:t>Encrypted (S-63)</a:t>
          </a:r>
          <a:endParaRPr lang="th-TH" sz="1600" b="1" baseline="0" dirty="0">
            <a:solidFill>
              <a:srgbClr val="FF0000"/>
            </a:solidFill>
            <a:latin typeface="Arial Narrow" pitchFamily="34" charset="0"/>
            <a:cs typeface="+mn-cs"/>
          </a:endParaRPr>
        </a:p>
      </dgm:t>
    </dgm:pt>
    <dgm:pt modelId="{B7853685-4B0B-4B43-B82D-21348553EF92}" type="parTrans" cxnId="{8C3BCC9E-B2CC-4CAB-B6B0-304B6A4BC69E}">
      <dgm:prSet/>
      <dgm:spPr/>
      <dgm:t>
        <a:bodyPr/>
        <a:lstStyle/>
        <a:p>
          <a:endParaRPr lang="th-TH"/>
        </a:p>
      </dgm:t>
    </dgm:pt>
    <dgm:pt modelId="{29BD1AAF-F98A-4BE0-B944-B39B8C869ED8}" type="sibTrans" cxnId="{8C3BCC9E-B2CC-4CAB-B6B0-304B6A4BC69E}">
      <dgm:prSet/>
      <dgm:spPr/>
      <dgm:t>
        <a:bodyPr/>
        <a:lstStyle/>
        <a:p>
          <a:endParaRPr lang="th-TH"/>
        </a:p>
      </dgm:t>
    </dgm:pt>
    <dgm:pt modelId="{C147751C-E179-4953-8C66-EDC75D67CA7A}">
      <dgm:prSet custT="1"/>
      <dgm:spPr/>
      <dgm:t>
        <a:bodyPr/>
        <a:lstStyle/>
        <a:p>
          <a:r>
            <a:rPr lang="en-US" sz="1400" b="1" baseline="0" dirty="0">
              <a:solidFill>
                <a:srgbClr val="C00000"/>
              </a:solidFill>
              <a:latin typeface="Arial Narrow" pitchFamily="34" charset="0"/>
              <a:cs typeface="+mn-cs"/>
            </a:rPr>
            <a:t>S-57 </a:t>
          </a:r>
        </a:p>
        <a:p>
          <a:r>
            <a:rPr lang="en-US" sz="1400" b="1" baseline="0" dirty="0">
              <a:solidFill>
                <a:srgbClr val="C00000"/>
              </a:solidFill>
              <a:latin typeface="Arial Narrow" pitchFamily="34" charset="0"/>
              <a:cs typeface="+mn-cs"/>
            </a:rPr>
            <a:t>Non-encrypted</a:t>
          </a:r>
          <a:endParaRPr lang="th-TH" sz="1400" b="1" baseline="0" dirty="0">
            <a:solidFill>
              <a:srgbClr val="C00000"/>
            </a:solidFill>
            <a:latin typeface="Arial Narrow" pitchFamily="34" charset="0"/>
            <a:cs typeface="+mn-cs"/>
          </a:endParaRPr>
        </a:p>
      </dgm:t>
    </dgm:pt>
    <dgm:pt modelId="{A014A45B-46A8-4BD1-ADF3-166AFBC8544C}" type="parTrans" cxnId="{BEC9C932-E299-4B1D-AB35-489B6F0DD9E6}">
      <dgm:prSet/>
      <dgm:spPr/>
      <dgm:t>
        <a:bodyPr/>
        <a:lstStyle/>
        <a:p>
          <a:endParaRPr lang="th-TH"/>
        </a:p>
      </dgm:t>
    </dgm:pt>
    <dgm:pt modelId="{CA744E54-9B2D-40F2-9F2F-CE83E94E7FA1}" type="sibTrans" cxnId="{BEC9C932-E299-4B1D-AB35-489B6F0DD9E6}">
      <dgm:prSet/>
      <dgm:spPr/>
      <dgm:t>
        <a:bodyPr/>
        <a:lstStyle/>
        <a:p>
          <a:endParaRPr lang="th-TH"/>
        </a:p>
      </dgm:t>
    </dgm:pt>
    <dgm:pt modelId="{24B86EE3-2F04-4D11-A36C-C87696AD022A}">
      <dgm:prSet custT="1"/>
      <dgm:spPr/>
      <dgm:t>
        <a:bodyPr/>
        <a:lstStyle/>
        <a:p>
          <a:r>
            <a:rPr lang="en-US" sz="1400" b="1" baseline="0" dirty="0">
              <a:solidFill>
                <a:srgbClr val="CC3399"/>
              </a:solidFill>
              <a:latin typeface="Arial Narrow" pitchFamily="34" charset="0"/>
              <a:cs typeface="+mn-cs"/>
            </a:rPr>
            <a:t>SENC</a:t>
          </a:r>
          <a:endParaRPr lang="th-TH" sz="1400" b="1" baseline="0" dirty="0">
            <a:solidFill>
              <a:srgbClr val="CC3399"/>
            </a:solidFill>
            <a:latin typeface="Arial Narrow" pitchFamily="34" charset="0"/>
            <a:cs typeface="+mn-cs"/>
          </a:endParaRPr>
        </a:p>
      </dgm:t>
    </dgm:pt>
    <dgm:pt modelId="{4819C257-A5A8-4F1A-9CED-477E2BC1FA7A}" type="parTrans" cxnId="{48B84F2F-E583-472B-9ED8-89FB6CE14DF2}">
      <dgm:prSet/>
      <dgm:spPr/>
      <dgm:t>
        <a:bodyPr/>
        <a:lstStyle/>
        <a:p>
          <a:endParaRPr lang="th-TH"/>
        </a:p>
      </dgm:t>
    </dgm:pt>
    <dgm:pt modelId="{B6059418-5B82-40FF-AAAD-53C835A4040F}" type="sibTrans" cxnId="{48B84F2F-E583-472B-9ED8-89FB6CE14DF2}">
      <dgm:prSet/>
      <dgm:spPr/>
      <dgm:t>
        <a:bodyPr/>
        <a:lstStyle/>
        <a:p>
          <a:endParaRPr lang="th-TH"/>
        </a:p>
      </dgm:t>
    </dgm:pt>
    <dgm:pt modelId="{E4C63FB6-9160-445F-ABE1-03B7FD8691FC}" type="pres">
      <dgm:prSet presAssocID="{83CB2FC7-2008-49F4-A245-BA12BC2832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C246E62-4093-4F38-A869-81FF71BB0C5F}" type="pres">
      <dgm:prSet presAssocID="{14BDF4F6-166E-4ACD-9BB8-D437DE6F3E58}" presName="hierRoot1" presStyleCnt="0"/>
      <dgm:spPr/>
    </dgm:pt>
    <dgm:pt modelId="{D4D7EE43-C48B-4E54-A683-E5C626265FBC}" type="pres">
      <dgm:prSet presAssocID="{14BDF4F6-166E-4ACD-9BB8-D437DE6F3E58}" presName="composite" presStyleCnt="0"/>
      <dgm:spPr/>
    </dgm:pt>
    <dgm:pt modelId="{E92C419C-78AA-409D-B680-630383923980}" type="pres">
      <dgm:prSet presAssocID="{14BDF4F6-166E-4ACD-9BB8-D437DE6F3E58}" presName="background" presStyleLbl="node0" presStyleIdx="0" presStyleCnt="1"/>
      <dgm:spPr/>
    </dgm:pt>
    <dgm:pt modelId="{7D22E852-E0E8-419C-BEBD-54404DA82957}" type="pres">
      <dgm:prSet presAssocID="{14BDF4F6-166E-4ACD-9BB8-D437DE6F3E58}" presName="text" presStyleLbl="fgAcc0" presStyleIdx="0" presStyleCnt="1" custScaleX="191767">
        <dgm:presLayoutVars>
          <dgm:chPref val="3"/>
        </dgm:presLayoutVars>
      </dgm:prSet>
      <dgm:spPr/>
    </dgm:pt>
    <dgm:pt modelId="{75AB764B-4736-485A-BDFF-F798DE513D8F}" type="pres">
      <dgm:prSet presAssocID="{14BDF4F6-166E-4ACD-9BB8-D437DE6F3E58}" presName="hierChild2" presStyleCnt="0"/>
      <dgm:spPr/>
    </dgm:pt>
    <dgm:pt modelId="{A34425E7-B9B5-44A3-BD6D-9C7B34E5F419}" type="pres">
      <dgm:prSet presAssocID="{A014A45B-46A8-4BD1-ADF3-166AFBC8544C}" presName="Name10" presStyleLbl="parChTrans1D2" presStyleIdx="0" presStyleCnt="3"/>
      <dgm:spPr/>
    </dgm:pt>
    <dgm:pt modelId="{8BFD0FBE-409B-4AF1-B7EE-6FE10F7B6987}" type="pres">
      <dgm:prSet presAssocID="{C147751C-E179-4953-8C66-EDC75D67CA7A}" presName="hierRoot2" presStyleCnt="0"/>
      <dgm:spPr/>
    </dgm:pt>
    <dgm:pt modelId="{2C32150C-0308-4AFB-8442-43D2CAA4DFA8}" type="pres">
      <dgm:prSet presAssocID="{C147751C-E179-4953-8C66-EDC75D67CA7A}" presName="composite2" presStyleCnt="0"/>
      <dgm:spPr/>
    </dgm:pt>
    <dgm:pt modelId="{5A650BD0-8EEE-4F93-AEA7-66FE5F76CD9D}" type="pres">
      <dgm:prSet presAssocID="{C147751C-E179-4953-8C66-EDC75D67CA7A}" presName="background2" presStyleLbl="node2" presStyleIdx="0" presStyleCnt="3"/>
      <dgm:spPr/>
    </dgm:pt>
    <dgm:pt modelId="{507CAA65-E81F-47D1-93B3-33840D005C18}" type="pres">
      <dgm:prSet presAssocID="{C147751C-E179-4953-8C66-EDC75D67CA7A}" presName="text2" presStyleLbl="fgAcc2" presStyleIdx="0" presStyleCnt="3">
        <dgm:presLayoutVars>
          <dgm:chPref val="3"/>
        </dgm:presLayoutVars>
      </dgm:prSet>
      <dgm:spPr/>
    </dgm:pt>
    <dgm:pt modelId="{C5855FB4-3FF7-4DBA-B8E7-F628647173D3}" type="pres">
      <dgm:prSet presAssocID="{C147751C-E179-4953-8C66-EDC75D67CA7A}" presName="hierChild3" presStyleCnt="0"/>
      <dgm:spPr/>
    </dgm:pt>
    <dgm:pt modelId="{C7C12F2D-26EB-4B3F-BB90-BADD5F1CC5CE}" type="pres">
      <dgm:prSet presAssocID="{B7853685-4B0B-4B43-B82D-21348553EF92}" presName="Name10" presStyleLbl="parChTrans1D2" presStyleIdx="1" presStyleCnt="3"/>
      <dgm:spPr/>
    </dgm:pt>
    <dgm:pt modelId="{7EF3DD2E-F40D-4954-9362-4F8F4267B55A}" type="pres">
      <dgm:prSet presAssocID="{9034FEB7-0E06-4EDB-A902-187A87FC9A15}" presName="hierRoot2" presStyleCnt="0"/>
      <dgm:spPr/>
    </dgm:pt>
    <dgm:pt modelId="{8FDD50D9-D9D1-4CFD-B70A-41F019AC538C}" type="pres">
      <dgm:prSet presAssocID="{9034FEB7-0E06-4EDB-A902-187A87FC9A15}" presName="composite2" presStyleCnt="0"/>
      <dgm:spPr/>
    </dgm:pt>
    <dgm:pt modelId="{BD5436C1-3580-4801-AD59-C6C7C3F1C3D4}" type="pres">
      <dgm:prSet presAssocID="{9034FEB7-0E06-4EDB-A902-187A87FC9A15}" presName="background2" presStyleLbl="node2" presStyleIdx="1" presStyleCnt="3"/>
      <dgm:spPr/>
    </dgm:pt>
    <dgm:pt modelId="{22087957-0C77-4CC8-A3BB-099396E768C2}" type="pres">
      <dgm:prSet presAssocID="{9034FEB7-0E06-4EDB-A902-187A87FC9A15}" presName="text2" presStyleLbl="fgAcc2" presStyleIdx="1" presStyleCnt="3" custScaleX="116504">
        <dgm:presLayoutVars>
          <dgm:chPref val="3"/>
        </dgm:presLayoutVars>
      </dgm:prSet>
      <dgm:spPr/>
    </dgm:pt>
    <dgm:pt modelId="{66386FC6-770E-453F-8579-C56F3B7B3C17}" type="pres">
      <dgm:prSet presAssocID="{9034FEB7-0E06-4EDB-A902-187A87FC9A15}" presName="hierChild3" presStyleCnt="0"/>
      <dgm:spPr/>
    </dgm:pt>
    <dgm:pt modelId="{3398833C-A8F3-4E21-BAE0-922FA98EE628}" type="pres">
      <dgm:prSet presAssocID="{4819C257-A5A8-4F1A-9CED-477E2BC1FA7A}" presName="Name10" presStyleLbl="parChTrans1D2" presStyleIdx="2" presStyleCnt="3"/>
      <dgm:spPr/>
    </dgm:pt>
    <dgm:pt modelId="{2BAC3B4E-C4B5-407B-B023-6AC78FED1074}" type="pres">
      <dgm:prSet presAssocID="{24B86EE3-2F04-4D11-A36C-C87696AD022A}" presName="hierRoot2" presStyleCnt="0"/>
      <dgm:spPr/>
    </dgm:pt>
    <dgm:pt modelId="{64BD2DA6-9FEF-44ED-8D44-496FEBD29401}" type="pres">
      <dgm:prSet presAssocID="{24B86EE3-2F04-4D11-A36C-C87696AD022A}" presName="composite2" presStyleCnt="0"/>
      <dgm:spPr/>
    </dgm:pt>
    <dgm:pt modelId="{CB29C51F-9B1F-4F11-9DD7-500DEB226191}" type="pres">
      <dgm:prSet presAssocID="{24B86EE3-2F04-4D11-A36C-C87696AD022A}" presName="background2" presStyleLbl="node2" presStyleIdx="2" presStyleCnt="3"/>
      <dgm:spPr/>
    </dgm:pt>
    <dgm:pt modelId="{AE3EF807-6918-48AD-91CC-40D2A437F1E5}" type="pres">
      <dgm:prSet presAssocID="{24B86EE3-2F04-4D11-A36C-C87696AD022A}" presName="text2" presStyleLbl="fgAcc2" presStyleIdx="2" presStyleCnt="3">
        <dgm:presLayoutVars>
          <dgm:chPref val="3"/>
        </dgm:presLayoutVars>
      </dgm:prSet>
      <dgm:spPr/>
    </dgm:pt>
    <dgm:pt modelId="{F6D7DA27-2C94-4DB7-BD1F-3594C8E65EBC}" type="pres">
      <dgm:prSet presAssocID="{24B86EE3-2F04-4D11-A36C-C87696AD022A}" presName="hierChild3" presStyleCnt="0"/>
      <dgm:spPr/>
    </dgm:pt>
  </dgm:ptLst>
  <dgm:cxnLst>
    <dgm:cxn modelId="{79956410-55B1-4C33-B2A4-46F3194E8C88}" type="presOf" srcId="{B7853685-4B0B-4B43-B82D-21348553EF92}" destId="{C7C12F2D-26EB-4B3F-BB90-BADD5F1CC5CE}" srcOrd="0" destOrd="0" presId="urn:microsoft.com/office/officeart/2005/8/layout/hierarchy1"/>
    <dgm:cxn modelId="{A4004129-594A-4CDF-808B-6761994A2FC5}" type="presOf" srcId="{24B86EE3-2F04-4D11-A36C-C87696AD022A}" destId="{AE3EF807-6918-48AD-91CC-40D2A437F1E5}" srcOrd="0" destOrd="0" presId="urn:microsoft.com/office/officeart/2005/8/layout/hierarchy1"/>
    <dgm:cxn modelId="{48B84F2F-E583-472B-9ED8-89FB6CE14DF2}" srcId="{14BDF4F6-166E-4ACD-9BB8-D437DE6F3E58}" destId="{24B86EE3-2F04-4D11-A36C-C87696AD022A}" srcOrd="2" destOrd="0" parTransId="{4819C257-A5A8-4F1A-9CED-477E2BC1FA7A}" sibTransId="{B6059418-5B82-40FF-AAAD-53C835A4040F}"/>
    <dgm:cxn modelId="{BEC9C932-E299-4B1D-AB35-489B6F0DD9E6}" srcId="{14BDF4F6-166E-4ACD-9BB8-D437DE6F3E58}" destId="{C147751C-E179-4953-8C66-EDC75D67CA7A}" srcOrd="0" destOrd="0" parTransId="{A014A45B-46A8-4BD1-ADF3-166AFBC8544C}" sibTransId="{CA744E54-9B2D-40F2-9F2F-CE83E94E7FA1}"/>
    <dgm:cxn modelId="{A0592749-7AE3-4D5A-B90B-B50901C33977}" type="presOf" srcId="{4819C257-A5A8-4F1A-9CED-477E2BC1FA7A}" destId="{3398833C-A8F3-4E21-BAE0-922FA98EE628}" srcOrd="0" destOrd="0" presId="urn:microsoft.com/office/officeart/2005/8/layout/hierarchy1"/>
    <dgm:cxn modelId="{BC2C994E-43E8-4071-89D9-5690BDBD7AD1}" type="presOf" srcId="{A014A45B-46A8-4BD1-ADF3-166AFBC8544C}" destId="{A34425E7-B9B5-44A3-BD6D-9C7B34E5F419}" srcOrd="0" destOrd="0" presId="urn:microsoft.com/office/officeart/2005/8/layout/hierarchy1"/>
    <dgm:cxn modelId="{DBB30271-699E-4A6D-9A82-D1EBCCC97A46}" type="presOf" srcId="{9034FEB7-0E06-4EDB-A902-187A87FC9A15}" destId="{22087957-0C77-4CC8-A3BB-099396E768C2}" srcOrd="0" destOrd="0" presId="urn:microsoft.com/office/officeart/2005/8/layout/hierarchy1"/>
    <dgm:cxn modelId="{6FCC8458-0A85-47C7-815A-74190F08F929}" type="presOf" srcId="{83CB2FC7-2008-49F4-A245-BA12BC2832E5}" destId="{E4C63FB6-9160-445F-ABE1-03B7FD8691FC}" srcOrd="0" destOrd="0" presId="urn:microsoft.com/office/officeart/2005/8/layout/hierarchy1"/>
    <dgm:cxn modelId="{398DA580-70A6-4F6B-A178-EAE6ECC491E2}" type="presOf" srcId="{14BDF4F6-166E-4ACD-9BB8-D437DE6F3E58}" destId="{7D22E852-E0E8-419C-BEBD-54404DA82957}" srcOrd="0" destOrd="0" presId="urn:microsoft.com/office/officeart/2005/8/layout/hierarchy1"/>
    <dgm:cxn modelId="{E5FA5F95-D562-4C30-8C86-570DB19F8FCC}" srcId="{83CB2FC7-2008-49F4-A245-BA12BC2832E5}" destId="{14BDF4F6-166E-4ACD-9BB8-D437DE6F3E58}" srcOrd="0" destOrd="0" parTransId="{FF11796E-83D9-479F-97B4-559BF4EA3437}" sibTransId="{2BCD21FE-B97A-4592-9601-7A8A289B1E18}"/>
    <dgm:cxn modelId="{8C3BCC9E-B2CC-4CAB-B6B0-304B6A4BC69E}" srcId="{14BDF4F6-166E-4ACD-9BB8-D437DE6F3E58}" destId="{9034FEB7-0E06-4EDB-A902-187A87FC9A15}" srcOrd="1" destOrd="0" parTransId="{B7853685-4B0B-4B43-B82D-21348553EF92}" sibTransId="{29BD1AAF-F98A-4BE0-B944-B39B8C869ED8}"/>
    <dgm:cxn modelId="{F38253B1-EA96-46B7-BA70-B122F61DA680}" type="presOf" srcId="{C147751C-E179-4953-8C66-EDC75D67CA7A}" destId="{507CAA65-E81F-47D1-93B3-33840D005C18}" srcOrd="0" destOrd="0" presId="urn:microsoft.com/office/officeart/2005/8/layout/hierarchy1"/>
    <dgm:cxn modelId="{8C52DEB7-E92F-4599-AA99-2716BF0B1B1B}" type="presParOf" srcId="{E4C63FB6-9160-445F-ABE1-03B7FD8691FC}" destId="{DC246E62-4093-4F38-A869-81FF71BB0C5F}" srcOrd="0" destOrd="0" presId="urn:microsoft.com/office/officeart/2005/8/layout/hierarchy1"/>
    <dgm:cxn modelId="{9F9EE884-4615-4A60-B272-489DFA36C15E}" type="presParOf" srcId="{DC246E62-4093-4F38-A869-81FF71BB0C5F}" destId="{D4D7EE43-C48B-4E54-A683-E5C626265FBC}" srcOrd="0" destOrd="0" presId="urn:microsoft.com/office/officeart/2005/8/layout/hierarchy1"/>
    <dgm:cxn modelId="{D7AB3C60-F876-462E-9A30-3327B501EAAE}" type="presParOf" srcId="{D4D7EE43-C48B-4E54-A683-E5C626265FBC}" destId="{E92C419C-78AA-409D-B680-630383923980}" srcOrd="0" destOrd="0" presId="urn:microsoft.com/office/officeart/2005/8/layout/hierarchy1"/>
    <dgm:cxn modelId="{00C7A2ED-2543-456A-896C-26119D8F8D3C}" type="presParOf" srcId="{D4D7EE43-C48B-4E54-A683-E5C626265FBC}" destId="{7D22E852-E0E8-419C-BEBD-54404DA82957}" srcOrd="1" destOrd="0" presId="urn:microsoft.com/office/officeart/2005/8/layout/hierarchy1"/>
    <dgm:cxn modelId="{C2A752A7-3708-476C-A1F2-AD6F8D2BD2B1}" type="presParOf" srcId="{DC246E62-4093-4F38-A869-81FF71BB0C5F}" destId="{75AB764B-4736-485A-BDFF-F798DE513D8F}" srcOrd="1" destOrd="0" presId="urn:microsoft.com/office/officeart/2005/8/layout/hierarchy1"/>
    <dgm:cxn modelId="{BC72C990-BC8F-4D65-A5CD-965C4B24CD69}" type="presParOf" srcId="{75AB764B-4736-485A-BDFF-F798DE513D8F}" destId="{A34425E7-B9B5-44A3-BD6D-9C7B34E5F419}" srcOrd="0" destOrd="0" presId="urn:microsoft.com/office/officeart/2005/8/layout/hierarchy1"/>
    <dgm:cxn modelId="{D78E69E0-6ECC-48F6-BF2C-645928897428}" type="presParOf" srcId="{75AB764B-4736-485A-BDFF-F798DE513D8F}" destId="{8BFD0FBE-409B-4AF1-B7EE-6FE10F7B6987}" srcOrd="1" destOrd="0" presId="urn:microsoft.com/office/officeart/2005/8/layout/hierarchy1"/>
    <dgm:cxn modelId="{C4E7EBCE-7CD0-4A0D-9907-0D8150DBAE58}" type="presParOf" srcId="{8BFD0FBE-409B-4AF1-B7EE-6FE10F7B6987}" destId="{2C32150C-0308-4AFB-8442-43D2CAA4DFA8}" srcOrd="0" destOrd="0" presId="urn:microsoft.com/office/officeart/2005/8/layout/hierarchy1"/>
    <dgm:cxn modelId="{260D865B-A57D-440E-A3C5-413AEC316F80}" type="presParOf" srcId="{2C32150C-0308-4AFB-8442-43D2CAA4DFA8}" destId="{5A650BD0-8EEE-4F93-AEA7-66FE5F76CD9D}" srcOrd="0" destOrd="0" presId="urn:microsoft.com/office/officeart/2005/8/layout/hierarchy1"/>
    <dgm:cxn modelId="{BB6C5E28-1178-474A-A2C0-454EFAB7A28A}" type="presParOf" srcId="{2C32150C-0308-4AFB-8442-43D2CAA4DFA8}" destId="{507CAA65-E81F-47D1-93B3-33840D005C18}" srcOrd="1" destOrd="0" presId="urn:microsoft.com/office/officeart/2005/8/layout/hierarchy1"/>
    <dgm:cxn modelId="{57579FCC-2EB0-4EA1-8C89-2447DF651DE1}" type="presParOf" srcId="{8BFD0FBE-409B-4AF1-B7EE-6FE10F7B6987}" destId="{C5855FB4-3FF7-4DBA-B8E7-F628647173D3}" srcOrd="1" destOrd="0" presId="urn:microsoft.com/office/officeart/2005/8/layout/hierarchy1"/>
    <dgm:cxn modelId="{41325186-3453-4DBD-BDEB-C9DEAA0AD1C1}" type="presParOf" srcId="{75AB764B-4736-485A-BDFF-F798DE513D8F}" destId="{C7C12F2D-26EB-4B3F-BB90-BADD5F1CC5CE}" srcOrd="2" destOrd="0" presId="urn:microsoft.com/office/officeart/2005/8/layout/hierarchy1"/>
    <dgm:cxn modelId="{AA9500FD-4A37-4231-A810-83B6C8DD972E}" type="presParOf" srcId="{75AB764B-4736-485A-BDFF-F798DE513D8F}" destId="{7EF3DD2E-F40D-4954-9362-4F8F4267B55A}" srcOrd="3" destOrd="0" presId="urn:microsoft.com/office/officeart/2005/8/layout/hierarchy1"/>
    <dgm:cxn modelId="{3B544AAF-0690-44A5-B9F0-884A33358DA4}" type="presParOf" srcId="{7EF3DD2E-F40D-4954-9362-4F8F4267B55A}" destId="{8FDD50D9-D9D1-4CFD-B70A-41F019AC538C}" srcOrd="0" destOrd="0" presId="urn:microsoft.com/office/officeart/2005/8/layout/hierarchy1"/>
    <dgm:cxn modelId="{A6CF2FFD-FF12-4F74-ADF6-99D9374FEB64}" type="presParOf" srcId="{8FDD50D9-D9D1-4CFD-B70A-41F019AC538C}" destId="{BD5436C1-3580-4801-AD59-C6C7C3F1C3D4}" srcOrd="0" destOrd="0" presId="urn:microsoft.com/office/officeart/2005/8/layout/hierarchy1"/>
    <dgm:cxn modelId="{933F587C-CFDA-4E5D-8A6C-7FE1ACD3211B}" type="presParOf" srcId="{8FDD50D9-D9D1-4CFD-B70A-41F019AC538C}" destId="{22087957-0C77-4CC8-A3BB-099396E768C2}" srcOrd="1" destOrd="0" presId="urn:microsoft.com/office/officeart/2005/8/layout/hierarchy1"/>
    <dgm:cxn modelId="{1937137B-AA5B-4344-9DB4-E4BA8FEC2031}" type="presParOf" srcId="{7EF3DD2E-F40D-4954-9362-4F8F4267B55A}" destId="{66386FC6-770E-453F-8579-C56F3B7B3C17}" srcOrd="1" destOrd="0" presId="urn:microsoft.com/office/officeart/2005/8/layout/hierarchy1"/>
    <dgm:cxn modelId="{0CDFC200-C56E-4116-BC9F-0A8079E59680}" type="presParOf" srcId="{75AB764B-4736-485A-BDFF-F798DE513D8F}" destId="{3398833C-A8F3-4E21-BAE0-922FA98EE628}" srcOrd="4" destOrd="0" presId="urn:microsoft.com/office/officeart/2005/8/layout/hierarchy1"/>
    <dgm:cxn modelId="{05BA3B2B-EAAE-4F95-AF36-8E0D36778488}" type="presParOf" srcId="{75AB764B-4736-485A-BDFF-F798DE513D8F}" destId="{2BAC3B4E-C4B5-407B-B023-6AC78FED1074}" srcOrd="5" destOrd="0" presId="urn:microsoft.com/office/officeart/2005/8/layout/hierarchy1"/>
    <dgm:cxn modelId="{28AA537A-0921-4599-9899-34406B02D4C3}" type="presParOf" srcId="{2BAC3B4E-C4B5-407B-B023-6AC78FED1074}" destId="{64BD2DA6-9FEF-44ED-8D44-496FEBD29401}" srcOrd="0" destOrd="0" presId="urn:microsoft.com/office/officeart/2005/8/layout/hierarchy1"/>
    <dgm:cxn modelId="{FB57F44E-26B0-4923-B0AA-0DB382A395EB}" type="presParOf" srcId="{64BD2DA6-9FEF-44ED-8D44-496FEBD29401}" destId="{CB29C51F-9B1F-4F11-9DD7-500DEB226191}" srcOrd="0" destOrd="0" presId="urn:microsoft.com/office/officeart/2005/8/layout/hierarchy1"/>
    <dgm:cxn modelId="{91436CD2-7C2D-45A0-BC48-93B9A3372D53}" type="presParOf" srcId="{64BD2DA6-9FEF-44ED-8D44-496FEBD29401}" destId="{AE3EF807-6918-48AD-91CC-40D2A437F1E5}" srcOrd="1" destOrd="0" presId="urn:microsoft.com/office/officeart/2005/8/layout/hierarchy1"/>
    <dgm:cxn modelId="{64A85CB9-F223-46C6-91E8-0181BA631546}" type="presParOf" srcId="{2BAC3B4E-C4B5-407B-B023-6AC78FED1074}" destId="{F6D7DA27-2C94-4DB7-BD1F-3594C8E65E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F492F-618E-4271-9A93-F90010B11397}">
      <dsp:nvSpPr>
        <dsp:cNvPr id="0" name=""/>
        <dsp:cNvSpPr/>
      </dsp:nvSpPr>
      <dsp:spPr>
        <a:xfrm>
          <a:off x="5991315" y="2927619"/>
          <a:ext cx="91440" cy="4694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94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12F2D-26EB-4B3F-BB90-BADD5F1CC5CE}">
      <dsp:nvSpPr>
        <dsp:cNvPr id="0" name=""/>
        <dsp:cNvSpPr/>
      </dsp:nvSpPr>
      <dsp:spPr>
        <a:xfrm>
          <a:off x="3883676" y="1433227"/>
          <a:ext cx="2153358" cy="469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906"/>
              </a:lnTo>
              <a:lnTo>
                <a:pt x="2153358" y="319906"/>
              </a:lnTo>
              <a:lnTo>
                <a:pt x="2153358" y="4694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B0D71-DDAF-4176-84E6-ED2720B9578A}">
      <dsp:nvSpPr>
        <dsp:cNvPr id="0" name=""/>
        <dsp:cNvSpPr/>
      </dsp:nvSpPr>
      <dsp:spPr>
        <a:xfrm>
          <a:off x="1868081" y="2927619"/>
          <a:ext cx="91440" cy="4694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94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425E7-B9B5-44A3-BD6D-9C7B34E5F419}">
      <dsp:nvSpPr>
        <dsp:cNvPr id="0" name=""/>
        <dsp:cNvSpPr/>
      </dsp:nvSpPr>
      <dsp:spPr>
        <a:xfrm>
          <a:off x="1913801" y="1433227"/>
          <a:ext cx="1969875" cy="469435"/>
        </a:xfrm>
        <a:custGeom>
          <a:avLst/>
          <a:gdLst/>
          <a:ahLst/>
          <a:cxnLst/>
          <a:rect l="0" t="0" r="0" b="0"/>
          <a:pathLst>
            <a:path>
              <a:moveTo>
                <a:pt x="1969875" y="0"/>
              </a:moveTo>
              <a:lnTo>
                <a:pt x="1969875" y="319906"/>
              </a:lnTo>
              <a:lnTo>
                <a:pt x="0" y="319906"/>
              </a:lnTo>
              <a:lnTo>
                <a:pt x="0" y="4694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C419C-78AA-409D-B680-630383923980}">
      <dsp:nvSpPr>
        <dsp:cNvPr id="0" name=""/>
        <dsp:cNvSpPr/>
      </dsp:nvSpPr>
      <dsp:spPr>
        <a:xfrm>
          <a:off x="2336016" y="408271"/>
          <a:ext cx="3095320" cy="1024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2E852-E0E8-419C-BEBD-54404DA82957}">
      <dsp:nvSpPr>
        <dsp:cNvPr id="0" name=""/>
        <dsp:cNvSpPr/>
      </dsp:nvSpPr>
      <dsp:spPr>
        <a:xfrm>
          <a:off x="2515361" y="578648"/>
          <a:ext cx="3095320" cy="10249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solidFill>
                <a:srgbClr val="FF0066"/>
              </a:solidFill>
            </a:rPr>
            <a:t>แผนที่อิเล็กทรอนิกส์</a:t>
          </a:r>
          <a:endParaRPr lang="en-US" sz="3200" kern="1200" dirty="0">
            <a:solidFill>
              <a:srgbClr val="FF0066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0066"/>
              </a:solidFill>
            </a:rPr>
            <a:t>Electronic Chart </a:t>
          </a:r>
        </a:p>
      </dsp:txBody>
      <dsp:txXfrm>
        <a:off x="2545381" y="608668"/>
        <a:ext cx="3035280" cy="964916"/>
      </dsp:txXfrm>
    </dsp:sp>
    <dsp:sp modelId="{5A650BD0-8EEE-4F93-AEA7-66FE5F76CD9D}">
      <dsp:nvSpPr>
        <dsp:cNvPr id="0" name=""/>
        <dsp:cNvSpPr/>
      </dsp:nvSpPr>
      <dsp:spPr>
        <a:xfrm>
          <a:off x="549245" y="1902662"/>
          <a:ext cx="2729111" cy="1024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CAA65-E81F-47D1-93B3-33840D005C18}">
      <dsp:nvSpPr>
        <dsp:cNvPr id="0" name=""/>
        <dsp:cNvSpPr/>
      </dsp:nvSpPr>
      <dsp:spPr>
        <a:xfrm>
          <a:off x="728590" y="2073040"/>
          <a:ext cx="2729111" cy="10249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/>
            <a:t>รูปแบบ </a:t>
          </a:r>
          <a:r>
            <a:rPr lang="en-US" sz="2400" kern="1200" dirty="0"/>
            <a:t>Raster</a:t>
          </a:r>
          <a:endParaRPr lang="th-TH" sz="2400" kern="1200" dirty="0"/>
        </a:p>
      </dsp:txBody>
      <dsp:txXfrm>
        <a:off x="758610" y="2103060"/>
        <a:ext cx="2669071" cy="964916"/>
      </dsp:txXfrm>
    </dsp:sp>
    <dsp:sp modelId="{6E9E20A9-A43A-4130-BE61-96AA5A7780F6}">
      <dsp:nvSpPr>
        <dsp:cNvPr id="0" name=""/>
        <dsp:cNvSpPr/>
      </dsp:nvSpPr>
      <dsp:spPr>
        <a:xfrm>
          <a:off x="2685" y="3397054"/>
          <a:ext cx="3822232" cy="1024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4411D-25BA-4113-B17C-5CA7752436F9}">
      <dsp:nvSpPr>
        <dsp:cNvPr id="0" name=""/>
        <dsp:cNvSpPr/>
      </dsp:nvSpPr>
      <dsp:spPr>
        <a:xfrm>
          <a:off x="182030" y="3567432"/>
          <a:ext cx="3822232" cy="10249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RNC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(Raster Navigational Chart)</a:t>
          </a:r>
          <a:endParaRPr lang="th-TH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kern="1200" dirty="0"/>
            <a:t>แผนที่เดินเรือแบบราสเตอร์</a:t>
          </a:r>
          <a:endParaRPr lang="en-US" sz="1800" kern="1200" dirty="0"/>
        </a:p>
      </dsp:txBody>
      <dsp:txXfrm>
        <a:off x="212050" y="3597452"/>
        <a:ext cx="3762192" cy="964916"/>
      </dsp:txXfrm>
    </dsp:sp>
    <dsp:sp modelId="{BD5436C1-3580-4801-AD59-C6C7C3F1C3D4}">
      <dsp:nvSpPr>
        <dsp:cNvPr id="0" name=""/>
        <dsp:cNvSpPr/>
      </dsp:nvSpPr>
      <dsp:spPr>
        <a:xfrm>
          <a:off x="4855962" y="1902662"/>
          <a:ext cx="2362145" cy="1024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87957-0C77-4CC8-A3BB-099396E768C2}">
      <dsp:nvSpPr>
        <dsp:cNvPr id="0" name=""/>
        <dsp:cNvSpPr/>
      </dsp:nvSpPr>
      <dsp:spPr>
        <a:xfrm>
          <a:off x="5035307" y="2073040"/>
          <a:ext cx="2362145" cy="10249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/>
            <a:t>รูปแบบ </a:t>
          </a:r>
          <a:r>
            <a:rPr lang="en-US" sz="2400" kern="1200" dirty="0"/>
            <a:t>Vector</a:t>
          </a:r>
          <a:endParaRPr lang="th-TH" sz="2400" kern="1200" dirty="0"/>
        </a:p>
      </dsp:txBody>
      <dsp:txXfrm>
        <a:off x="5065327" y="2103060"/>
        <a:ext cx="2302105" cy="964916"/>
      </dsp:txXfrm>
    </dsp:sp>
    <dsp:sp modelId="{1BE4410B-D7CA-4BB2-A9BA-46A2D7CDD85F}">
      <dsp:nvSpPr>
        <dsp:cNvPr id="0" name=""/>
        <dsp:cNvSpPr/>
      </dsp:nvSpPr>
      <dsp:spPr>
        <a:xfrm>
          <a:off x="4183607" y="3397054"/>
          <a:ext cx="3706855" cy="1024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281F1-581C-45A4-9CB8-6C7D2ED85EC2}">
      <dsp:nvSpPr>
        <dsp:cNvPr id="0" name=""/>
        <dsp:cNvSpPr/>
      </dsp:nvSpPr>
      <dsp:spPr>
        <a:xfrm>
          <a:off x="4362952" y="3567432"/>
          <a:ext cx="3706855" cy="10249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C00000"/>
              </a:solidFill>
            </a:rPr>
            <a:t>ENC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C00000"/>
              </a:solidFill>
            </a:rPr>
            <a:t> (Electronic Navigational Chart)</a:t>
          </a:r>
          <a:endParaRPr lang="th-TH" sz="1600" kern="1200" dirty="0">
            <a:solidFill>
              <a:srgbClr val="C00000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kern="1200" dirty="0">
              <a:solidFill>
                <a:srgbClr val="C00000"/>
              </a:solidFill>
            </a:rPr>
            <a:t>แผนที่เดินเรืออิเล็กทรอนิกส์</a:t>
          </a:r>
        </a:p>
      </dsp:txBody>
      <dsp:txXfrm>
        <a:off x="4392972" y="3597452"/>
        <a:ext cx="3646815" cy="9649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8833C-A8F3-4E21-BAE0-922FA98EE628}">
      <dsp:nvSpPr>
        <dsp:cNvPr id="0" name=""/>
        <dsp:cNvSpPr/>
      </dsp:nvSpPr>
      <dsp:spPr>
        <a:xfrm>
          <a:off x="3603949" y="1890642"/>
          <a:ext cx="2602801" cy="580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373"/>
              </a:lnTo>
              <a:lnTo>
                <a:pt x="2602801" y="395373"/>
              </a:lnTo>
              <a:lnTo>
                <a:pt x="2602801" y="5801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12F2D-26EB-4B3F-BB90-BADD5F1CC5CE}">
      <dsp:nvSpPr>
        <dsp:cNvPr id="0" name=""/>
        <dsp:cNvSpPr/>
      </dsp:nvSpPr>
      <dsp:spPr>
        <a:xfrm>
          <a:off x="3558229" y="1890642"/>
          <a:ext cx="91440" cy="5801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01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425E7-B9B5-44A3-BD6D-9C7B34E5F419}">
      <dsp:nvSpPr>
        <dsp:cNvPr id="0" name=""/>
        <dsp:cNvSpPr/>
      </dsp:nvSpPr>
      <dsp:spPr>
        <a:xfrm>
          <a:off x="1001147" y="1890642"/>
          <a:ext cx="2602801" cy="580177"/>
        </a:xfrm>
        <a:custGeom>
          <a:avLst/>
          <a:gdLst/>
          <a:ahLst/>
          <a:cxnLst/>
          <a:rect l="0" t="0" r="0" b="0"/>
          <a:pathLst>
            <a:path>
              <a:moveTo>
                <a:pt x="2602801" y="0"/>
              </a:moveTo>
              <a:lnTo>
                <a:pt x="2602801" y="395373"/>
              </a:lnTo>
              <a:lnTo>
                <a:pt x="0" y="395373"/>
              </a:lnTo>
              <a:lnTo>
                <a:pt x="0" y="5801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C419C-78AA-409D-B680-630383923980}">
      <dsp:nvSpPr>
        <dsp:cNvPr id="0" name=""/>
        <dsp:cNvSpPr/>
      </dsp:nvSpPr>
      <dsp:spPr>
        <a:xfrm>
          <a:off x="1691190" y="623894"/>
          <a:ext cx="3825518" cy="1266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2E852-E0E8-419C-BEBD-54404DA82957}">
      <dsp:nvSpPr>
        <dsp:cNvPr id="0" name=""/>
        <dsp:cNvSpPr/>
      </dsp:nvSpPr>
      <dsp:spPr>
        <a:xfrm>
          <a:off x="1912843" y="834465"/>
          <a:ext cx="3825518" cy="126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0000"/>
              </a:solidFill>
              <a:latin typeface="Arial Narrow" pitchFamily="34" charset="0"/>
            </a:rPr>
            <a:t>Official ENC</a:t>
          </a:r>
          <a:endParaRPr lang="th-TH" sz="28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1949945" y="871567"/>
        <a:ext cx="3751314" cy="1192543"/>
      </dsp:txXfrm>
    </dsp:sp>
    <dsp:sp modelId="{5A650BD0-8EEE-4F93-AEA7-66FE5F76CD9D}">
      <dsp:nvSpPr>
        <dsp:cNvPr id="0" name=""/>
        <dsp:cNvSpPr/>
      </dsp:nvSpPr>
      <dsp:spPr>
        <a:xfrm>
          <a:off x="3708" y="2470819"/>
          <a:ext cx="1994878" cy="1266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CAA65-E81F-47D1-93B3-33840D005C18}">
      <dsp:nvSpPr>
        <dsp:cNvPr id="0" name=""/>
        <dsp:cNvSpPr/>
      </dsp:nvSpPr>
      <dsp:spPr>
        <a:xfrm>
          <a:off x="225361" y="2681389"/>
          <a:ext cx="1994878" cy="126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baseline="0" dirty="0">
              <a:solidFill>
                <a:srgbClr val="C00000"/>
              </a:solidFill>
              <a:latin typeface="Arial Narrow" pitchFamily="34" charset="0"/>
              <a:cs typeface="+mn-cs"/>
            </a:rPr>
            <a:t>S-57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baseline="0" dirty="0">
              <a:solidFill>
                <a:srgbClr val="C00000"/>
              </a:solidFill>
              <a:latin typeface="Arial Narrow" pitchFamily="34" charset="0"/>
              <a:cs typeface="+mn-cs"/>
            </a:rPr>
            <a:t>Non-encrypted</a:t>
          </a:r>
          <a:endParaRPr lang="th-TH" sz="1400" b="1" kern="1200" baseline="0" dirty="0">
            <a:solidFill>
              <a:srgbClr val="C00000"/>
            </a:solidFill>
            <a:latin typeface="Arial Narrow" pitchFamily="34" charset="0"/>
            <a:cs typeface="+mn-cs"/>
          </a:endParaRPr>
        </a:p>
      </dsp:txBody>
      <dsp:txXfrm>
        <a:off x="262463" y="2718491"/>
        <a:ext cx="1920674" cy="1192543"/>
      </dsp:txXfrm>
    </dsp:sp>
    <dsp:sp modelId="{BD5436C1-3580-4801-AD59-C6C7C3F1C3D4}">
      <dsp:nvSpPr>
        <dsp:cNvPr id="0" name=""/>
        <dsp:cNvSpPr/>
      </dsp:nvSpPr>
      <dsp:spPr>
        <a:xfrm>
          <a:off x="2441892" y="2470819"/>
          <a:ext cx="2324112" cy="1266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87957-0C77-4CC8-A3BB-099396E768C2}">
      <dsp:nvSpPr>
        <dsp:cNvPr id="0" name=""/>
        <dsp:cNvSpPr/>
      </dsp:nvSpPr>
      <dsp:spPr>
        <a:xfrm>
          <a:off x="2663546" y="2681389"/>
          <a:ext cx="2324112" cy="126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rgbClr val="FF0000"/>
              </a:solidFill>
              <a:latin typeface="Arial Narrow" pitchFamily="34" charset="0"/>
              <a:cs typeface="+mn-cs"/>
            </a:rPr>
            <a:t>S-57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rgbClr val="FF0000"/>
              </a:solidFill>
              <a:latin typeface="Arial Narrow" pitchFamily="34" charset="0"/>
              <a:cs typeface="+mn-cs"/>
            </a:rPr>
            <a:t>Encrypted (S-63)</a:t>
          </a:r>
          <a:endParaRPr lang="th-TH" sz="1600" b="1" kern="1200" baseline="0" dirty="0">
            <a:solidFill>
              <a:srgbClr val="FF0000"/>
            </a:solidFill>
            <a:latin typeface="Arial Narrow" pitchFamily="34" charset="0"/>
            <a:cs typeface="+mn-cs"/>
          </a:endParaRPr>
        </a:p>
      </dsp:txBody>
      <dsp:txXfrm>
        <a:off x="2700648" y="2718491"/>
        <a:ext cx="2249908" cy="1192543"/>
      </dsp:txXfrm>
    </dsp:sp>
    <dsp:sp modelId="{CB29C51F-9B1F-4F11-9DD7-500DEB226191}">
      <dsp:nvSpPr>
        <dsp:cNvPr id="0" name=""/>
        <dsp:cNvSpPr/>
      </dsp:nvSpPr>
      <dsp:spPr>
        <a:xfrm>
          <a:off x="5209312" y="2470819"/>
          <a:ext cx="1994878" cy="1266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EF807-6918-48AD-91CC-40D2A437F1E5}">
      <dsp:nvSpPr>
        <dsp:cNvPr id="0" name=""/>
        <dsp:cNvSpPr/>
      </dsp:nvSpPr>
      <dsp:spPr>
        <a:xfrm>
          <a:off x="5430965" y="2681389"/>
          <a:ext cx="1994878" cy="126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baseline="0" dirty="0">
              <a:solidFill>
                <a:srgbClr val="CC3399"/>
              </a:solidFill>
              <a:latin typeface="Arial Narrow" pitchFamily="34" charset="0"/>
              <a:cs typeface="+mn-cs"/>
            </a:rPr>
            <a:t>SENC</a:t>
          </a:r>
          <a:endParaRPr lang="th-TH" sz="1400" b="1" kern="1200" baseline="0" dirty="0">
            <a:solidFill>
              <a:srgbClr val="CC3399"/>
            </a:solidFill>
            <a:latin typeface="Arial Narrow" pitchFamily="34" charset="0"/>
            <a:cs typeface="+mn-cs"/>
          </a:endParaRPr>
        </a:p>
      </dsp:txBody>
      <dsp:txXfrm>
        <a:off x="5468067" y="2718491"/>
        <a:ext cx="1920674" cy="1192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386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907" tIns="32953" rIns="65907" bIns="32953" numCol="1" anchor="t" anchorCtr="0" compatLnSpc="1">
            <a:prstTxWarp prst="textNoShape">
              <a:avLst/>
            </a:prstTxWarp>
          </a:bodyPr>
          <a:lstStyle>
            <a:lvl1pPr defTabSz="658813" eaLnBrk="0" hangingPunct="0">
              <a:defRPr sz="13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3975" y="0"/>
            <a:ext cx="30162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907" tIns="32953" rIns="65907" bIns="32953" numCol="1" anchor="t" anchorCtr="0" compatLnSpc="1">
            <a:prstTxWarp prst="textNoShape">
              <a:avLst/>
            </a:prstTxWarp>
          </a:bodyPr>
          <a:lstStyle>
            <a:lvl1pPr algn="r" defTabSz="658813" eaLnBrk="0" hangingPunct="0">
              <a:defRPr sz="13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4200"/>
            <a:ext cx="2963863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907" tIns="32953" rIns="65907" bIns="32953" numCol="1" anchor="b" anchorCtr="0" compatLnSpc="1">
            <a:prstTxWarp prst="textNoShape">
              <a:avLst/>
            </a:prstTxWarp>
          </a:bodyPr>
          <a:lstStyle>
            <a:lvl1pPr defTabSz="658813" eaLnBrk="0" hangingPunct="0">
              <a:defRPr sz="13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3975" y="9474200"/>
            <a:ext cx="30162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907" tIns="32953" rIns="65907" bIns="32953" numCol="1" anchor="b" anchorCtr="0" compatLnSpc="1">
            <a:prstTxWarp prst="textNoShape">
              <a:avLst/>
            </a:prstTxWarp>
          </a:bodyPr>
          <a:lstStyle>
            <a:lvl1pPr algn="r" defTabSz="658813" eaLnBrk="0" hangingPunct="0">
              <a:defRPr sz="13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fld id="{FD21F045-75A9-4F8A-A99E-C7381D5CAE3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8299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defTabSz="922338" eaLnBrk="0" hangingPunct="0">
              <a:defRPr sz="18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728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75088" y="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sz="18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704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65175"/>
            <a:ext cx="499745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275" y="4743450"/>
            <a:ext cx="5037138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/>
              <a:t>Click to edit Master text styles</a:t>
            </a:r>
          </a:p>
          <a:p>
            <a:pPr lvl="0"/>
            <a:r>
              <a:rPr lang="th-TH" noProof="0"/>
              <a:t>Second level</a:t>
            </a:r>
          </a:p>
          <a:p>
            <a:pPr lvl="0"/>
            <a:r>
              <a:rPr lang="th-TH" noProof="0"/>
              <a:t>Third level</a:t>
            </a:r>
          </a:p>
          <a:p>
            <a:pPr lvl="0"/>
            <a:r>
              <a:rPr lang="th-TH" noProof="0"/>
              <a:t>Fourth level</a:t>
            </a:r>
          </a:p>
          <a:p>
            <a:pPr lvl="0"/>
            <a:r>
              <a:rPr lang="th-TH" noProof="0"/>
              <a:t>Fifth level</a:t>
            </a:r>
          </a:p>
        </p:txBody>
      </p:sp>
      <p:sp>
        <p:nvSpPr>
          <p:cNvPr id="9728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81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defTabSz="922338" eaLnBrk="0" hangingPunct="0">
              <a:defRPr sz="18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728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sz="1800" b="0">
                <a:latin typeface="AngsanaUPC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fld id="{0680D94A-62DB-49A7-AEB4-AF10E1555EB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65118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GB" altLang="th-TH">
              <a:latin typeface="Angsana New" charset="-34"/>
            </a:endParaRPr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EAA315-ACDB-4648-8B97-1F82409EDED4}" type="slidenum">
              <a:rPr lang="en-GB" altLang="th-TH" smtClean="0">
                <a:solidFill>
                  <a:srgbClr val="000000"/>
                </a:solidFill>
                <a:latin typeface="Calibri" pitchFamily="34" charset="0"/>
                <a:cs typeface="Angsana New" charset="-34"/>
              </a:rPr>
              <a:pPr/>
              <a:t>1</a:t>
            </a:fld>
            <a:endParaRPr lang="en-GB" altLang="th-TH">
              <a:solidFill>
                <a:srgbClr val="000000"/>
              </a:solidFill>
              <a:latin typeface="Calibri" pitchFamily="34" charset="0"/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2083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040F52A7-4185-41AB-A013-E236751E17CE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11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12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8787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A3A48415-919C-493C-9161-5B9183514E36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13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290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A36FA1-695A-49E0-9170-814328769DE6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14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15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26979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052469B0-B5E6-4E96-B96E-D958F5C40FED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16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17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6739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917DF347-2C2D-448C-A87F-8C6DD30000BC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18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290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A36FA1-695A-49E0-9170-814328769DE6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19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33123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955EEFF5-AE2D-4B28-B342-66AAD1ABD948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20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B7AEE9-DA98-4445-809C-633FA78A20F0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2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33123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955EEFF5-AE2D-4B28-B342-66AAD1ABD948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21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43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80918-8FC6-43FC-9329-42BAE97D0652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22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45411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BB88140A-67A2-427B-922A-F72FFCE46D07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23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47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E04D32-C032-485D-841C-64AC716E17A4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24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25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9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49507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AC693A17-0383-4582-AA8E-11338D9D3F9E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26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5155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4FA6E3D7-C89C-4D15-9487-89AAEC8968EB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27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53603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3CC0D2E2-E9C6-4059-94D2-5ABB1107DFC8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28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63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271279-CA68-4F81-AAEB-9A6E413AF98C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29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65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1ED599-596D-4B81-8106-5415117F2B77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30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02403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C5F914A3-E8B9-4E17-8991-DEBC17CD5D12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4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67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5FB23E-D2CE-4C35-BCF9-2D200703E76B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31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67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5FB23E-D2CE-4C35-BCF9-2D200703E76B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32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69987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F1C29D40-5D24-4A9A-AFBA-944544DDBCA5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33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8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B5022184-DCEA-44E0-9CA3-82F14DE3DCDA}" type="slidenum">
              <a:rPr lang="en-US" altLang="ja-JP" b="0" smtClean="0">
                <a:latin typeface="Times New Roman" pitchFamily="18" charset="0"/>
              </a:rPr>
              <a:pPr eaLnBrk="1" hangingPunct="1"/>
              <a:t>36</a:t>
            </a:fld>
            <a:endParaRPr lang="en-US" altLang="ja-JP" b="0">
              <a:latin typeface="Times New Roman" pitchFamily="18" charset="0"/>
            </a:endParaRPr>
          </a:p>
        </p:txBody>
      </p:sp>
      <p:sp>
        <p:nvSpPr>
          <p:cNvPr id="2" name="ノート プレースホルダー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58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90A4513-AC41-47D5-AACD-5CDB5022E776}" type="slidenum">
              <a:rPr lang="en-US" altLang="ja-JP" b="0" smtClean="0">
                <a:latin typeface="Times New Roman" pitchFamily="18" charset="0"/>
              </a:rPr>
              <a:pPr/>
              <a:t>38</a:t>
            </a:fld>
            <a:endParaRPr lang="en-US" altLang="ja-JP" b="0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203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E596B3AA-BBAD-4A85-8BEC-339C491B3D4F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50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40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AFAE51-2EDB-4957-8734-C3E53E30DEC0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51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6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669D7-8501-4A00-A815-C6808226BED2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52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6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669D7-8501-4A00-A815-C6808226BED2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53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8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1FB133-802E-4682-872F-C3ADF8F82A25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54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044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BB2C00-1CC0-453B-9608-5D5C72F0D49C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78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1FB133-802E-4682-872F-C3ADF8F82A25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55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02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802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423345-9328-4FC2-8889-F052654C6A66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56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22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822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1C641B-B954-4326-B207-9AED8EC6C4D1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57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84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192E4B-1C86-48C3-9007-1B0935EF9ED9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58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863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A9719-7CDD-4F6B-ABE9-D8A0F234A1A8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59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90467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ECFDD6DD-8E21-4BC8-B1F7-88072312CB06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60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92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02C839-6A2B-4E66-873F-D336830BA12C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61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55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955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CD39D4-AB00-43B4-AB20-726172A8073C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63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7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97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14D6F-5C70-447F-99D9-3DF686BDAEE1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64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99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89FD7B-54D5-4737-8F0D-6EB383536F6E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65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06499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1E497B99-94B2-4FAE-81DF-9912179C55C7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6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17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2017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64FA36-13CC-4B8F-9312-7AF3F085DB8A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66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37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2037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F08E36-C2A3-426B-A88B-8A4F88BEF111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67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58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2058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1710C5-BD0A-4B21-934E-D13308F6F044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68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2078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6D9240-1548-428F-8017-11F4FBCBF14E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69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2099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A0DDF-FD8D-403B-96CB-B249574EC56E}" type="slidenum">
              <a:rPr lang="en-US" altLang="th-TH" smtClean="0">
                <a:solidFill>
                  <a:srgbClr val="000000"/>
                </a:solidFill>
                <a:cs typeface="Angsana New" charset="-34"/>
              </a:rPr>
              <a:pPr/>
              <a:t>70</a:t>
            </a:fld>
            <a:endParaRPr lang="th-TH" altLang="th-TH">
              <a:solidFill>
                <a:srgbClr val="000000"/>
              </a:solidFill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08547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1746775B-4023-4AA2-B051-89CD974EED01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7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8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0595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2EF59883-A175-467A-88F6-77A190EF558A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9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th-TH">
              <a:latin typeface="Angsana New" charset="-34"/>
            </a:endParaRPr>
          </a:p>
        </p:txBody>
      </p:sp>
      <p:sp>
        <p:nvSpPr>
          <p:cNvPr id="114691" name="Slide Number Placeholder 3"/>
          <p:cNvSpPr txBox="1">
            <a:spLocks noGrp="1"/>
          </p:cNvSpPr>
          <p:nvPr/>
        </p:nvSpPr>
        <p:spPr bwMode="auto">
          <a:xfrm>
            <a:off x="3875088" y="9410700"/>
            <a:ext cx="2944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defTabSz="922338" eaLnBrk="0" hangingPunct="0"/>
            <a:fld id="{F7D91418-2BC1-426B-BDEC-09C90D3D6E37}" type="slidenum">
              <a:rPr lang="en-US" altLang="th-TH" sz="1800" b="0">
                <a:solidFill>
                  <a:srgbClr val="000000"/>
                </a:solidFill>
                <a:latin typeface="AngsanaUPC" pitchFamily="18" charset="-34"/>
              </a:rPr>
              <a:pPr algn="r" defTabSz="922338" eaLnBrk="0" hangingPunct="0"/>
              <a:t>10</a:t>
            </a:fld>
            <a:endParaRPr lang="th-TH" altLang="th-TH" sz="1800" b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38840-4AC3-48AD-B9A4-E65F6A6A6272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EC188-6BBD-4B45-BA7B-421A5A7EC85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391A-68F8-435F-A87D-E9A4416AF064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CB472-8FCA-42F7-927F-4BF126CCA4A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9E6DE-850F-4E14-8B15-3D77DEA04F04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E8489-7285-4E1B-AA7A-C49572C3C2C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7CC7D-8C68-4FC9-A2FA-CB417EEB22FA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DC818-1012-49A8-8D75-F548E5EC01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5E71B-0DE6-4326-A8D1-E151CF98CFF8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C741C-5C39-4810-A79F-985259C95C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5CB51-9C66-4F2D-B688-77BC093F5608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00162-D979-4888-B9B2-E59F2E3C0D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05562-7CA0-42F0-A2BF-AE0C1310D8BC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03524-8E7C-4D7F-871F-5BFC687621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34E59-D85B-4E0D-A359-A74BDB781103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93B68-DF68-4F95-95FF-83C2454EE4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B4506-842C-46A6-B4B3-EA0DA62B7333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63D4C-CC1F-40DE-810C-07337CBC49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93CFC-5FE9-4B64-9718-5380E33E6C5E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9CCEC-BF80-4423-8345-87E27FC83D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E0409-AB63-4506-9131-D9856C4EF33E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F1EF3-BED3-4251-9DD2-C917A4E830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0D9B1-03DE-48AC-A785-5D46DA85F441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DD968-6531-4BD9-9BD5-09B5203BE30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CEC98-9C27-4F02-92C5-75BF9BDF582E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14C9F-F811-4EFB-9859-D5ED840056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DF32-09DD-4A5E-99F4-884BE05FF6CF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5DD5-3A08-4AE7-8AB7-D4F521DBCA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260B2-DE46-4027-B9FC-883C70BD7B2B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D9309-1844-44F2-9810-C77061FB33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87677-C170-43F8-98B9-B9313E295CD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CF446-1A1D-41EF-BFD7-AB3B634F74D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0F90B-7F13-4962-8D17-C80AF1F8E072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EDA-792C-4988-B908-8FE7B3E757F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EB266-B343-4319-8E7D-9F9FBDD727D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201A3-2224-47BC-90CB-5BB5F5FE030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FFCA7-DBCB-4B8A-9AE2-C25F00D444C8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02314-B2AE-47F1-827E-2A774403EC1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BD6DD-9C89-4783-AF06-718F91BF14F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4BE7B-093F-44CC-AE25-08FBEE19B4F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1686F-E8BB-408E-9739-760A246D1AEF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8D722-E1AD-4FC2-8C76-8228D5B3624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2A1E8-8D79-45C1-8A63-42CBBE3F79E1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F7798-FEF6-4A24-A649-C2B4F9E095F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AE3DB-C38A-4264-92CF-A42F90C58C13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5FB6B-019C-42DF-8983-453F01170BF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BC9F7-3EDC-4F30-A481-B9575F7D41D3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AFE3C-B9E5-48DC-8476-55DEC4D1672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DF7FE-C4E8-4399-9F4E-D3DA78339B93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9C2DA-3D62-413A-AF9F-1A52F969497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83802-E387-41E0-B26B-599026FCB61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00F65-3046-4DCA-8EF4-98E6DB7094E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9EB6F-DB54-4991-B69C-A59BE05D0FF4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0DE06-81BE-4856-ADB1-379F2397F2B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59803-41D3-4E0E-AA71-320AE14669E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A7D40-D66D-4E35-B01E-C81BB0663E1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B3A7B-E20A-4E12-9158-41D41805591A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B9F2B-DD1F-407D-BF6C-993C2DEEEA4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6C916-AF70-4DBE-9590-D7ED43B4D10F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5128F-078E-4055-B174-F9A0EAAD6B4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72400-0140-43A6-A659-8FE8DFCBD33E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74973-EB85-46B2-AD6D-A36B5630D61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627C0-415C-4CAB-90BA-C3131A524FE4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074C1-C7EF-40FD-AA2F-A84CF998288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ED753-E776-419B-8FA8-A7A00032B44E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0EA2D-A684-4671-AA13-67E2D9F899A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2E08C-6AC9-4092-9BE5-37C2111EADF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DB26C-F3B7-4BBA-A721-00759FA4579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88CB3-A365-4FC1-9AFB-08699EEDD68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26-9CA1-4B33-BF5A-E91D1938C2C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88CE7-C76A-49BF-8B60-74ABEC61CE4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A3CEE-0029-45E3-AB48-C89ED45A1F7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25AF9-21D9-47F2-B797-274CC20BB14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4449E-43C5-4448-BB9C-58E97055A29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173AB-D511-4F04-AFB3-C14A4D94291D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E7071-6F9E-4B05-832A-11E3D9F120F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A6939-4AB5-4D1D-ACC4-39459DF17CE5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B3A4B-24A0-4669-9577-3068EA8D34F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20C10-FB9F-42CA-80C8-AD910FD50932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A9417-DCEE-4AFF-8288-C21B5D9C516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D24C6-9CE3-49F3-B838-594FE9ACA81B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CD729-E315-4AC3-932A-A648617AA13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D3622-1027-409F-8D53-53B7569E9E6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3A20F-647C-45C4-A6B2-B7CD8D9AE61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685E6-701A-4972-A615-AD4478CF74A1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D0881-5E2B-4802-A644-65A0F5180B3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9DC01-3F62-4735-B179-48C767E082C5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CD7E7-2F13-40DA-8914-A59A9434CD1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E7E69-2CE2-41A1-9D6F-6BCB7F9B805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B0F99-8A40-4907-95EE-22B385297FF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10F55-EE16-4A60-B8C6-34E0C19E328E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0D3CD-4EED-46FD-8BCC-0324DE9EE65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EF07A-DE45-4375-A0ED-4483BFE6B85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EF8E6-86F1-4DA0-A8E8-CE07C2E4319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A7D86-8519-43F1-B3B0-4D35B3740C4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6A450-77F7-4054-8D38-A358B0FF242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03FD9-ACDC-45D6-95B9-55DA75FBB77D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C9D84-E47B-4228-AB77-C1D5562B23B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9A6AC-3817-47AD-B764-F9F1CCE6E42A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33044-4E55-4F47-8148-D46AC649B29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8EF9B-ED0C-407C-BD42-70A0400398C4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400A9-128D-4CA5-AE18-AE7B2FE1D22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8868B-6DD9-43AE-BC27-780D22807F9B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62F09-BAF9-4033-824A-97D97E76301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EEAF4-750D-4FBE-9A97-8DF435B427DD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DFE0A-D112-465E-B823-9EE3E561604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0C15F-E8E6-4FA9-9EDB-B3975A661F2F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75114-43CB-4547-9435-945C511C4EA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0C6A2-BC1B-4D60-BAF5-8D2CB96C6FE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2957B-D54E-48C6-BC52-0F3D935DCB8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F0093-9343-4765-988F-F3E12A3060C3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B6046-A210-46EB-A8BC-63BC565A689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6AC57-67CF-4FFF-9FF9-17E21344702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000F6-E563-4B63-B496-F357E288FC5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6C9CD-235D-4C6A-A803-0A1C8222E5F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1F948-35BE-43CD-83A8-D01D5F007CD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B12B8-FDFB-4F11-8277-AE0745683E6A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95419-C5AF-4853-89D2-912D69F49FB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06271-E671-4605-9536-78C9B416FF6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E6EE0-9F8E-4FBF-8D60-C525242B8A4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1762D-7CB8-43F8-8DB8-B6426CB2F2E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11618-CE52-4779-B463-97862B96995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6F87C-232C-4EB4-8D43-84BCDEF8F40D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AA6AF-48F7-40AE-96CB-D5AFD30EDEF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B679F-5589-4991-AFD8-206C8AB7E12E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FDEDE-5CBF-4991-9032-2FAECFB4CEC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9E83D-4D0D-4466-9F3A-47C89F353F61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7FBE8-A8C9-47C5-BCC5-57533273B8E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83187-9E12-4C4A-99A4-C5D1F8137101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4D0B9-F318-4A82-A0FD-584375812F0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8E4D4-D8E1-4701-971A-F471D77AC1A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09BBE-9A13-4213-8EFC-D8275FD30F5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AF99F-685E-4C83-9ABB-15556A77FA38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5676A-FE0E-4A14-A20C-EC782B7CE75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24FA6-E18B-4063-9115-3E5849C0750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D8AF8-C321-4414-AC8E-0536257D775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A7F9C-58BC-4C63-AC26-E1DDA65438EE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6ABD4-DB31-46C4-946F-206C65BF8FC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24FBB-DE47-48A4-A2A6-AAB6E438FED8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D3028-8DEC-4CE2-B323-F1B96F8E5E9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CF94B-D69C-4099-8B48-AC8576D4316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53F26-0ACF-4335-B778-7F2F219B658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1C6C-F191-4615-AC8A-246105D2FDF3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1FADA-E09B-4881-8EED-D6065D8559A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FBE99-27E8-493C-8604-FE46011162F9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42EB0-F91D-4780-955A-0848F6038D6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7342A-6090-4960-8D40-8D2731AF412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57FFC-44AB-44C8-A374-587AC3CE9AB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4B204-E47F-4EA7-BB82-C59817C2DF96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1FD7B-7601-405D-9FAC-77DDC133BF8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10ECC-74D9-47E8-900E-80EE9F4C3F3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D1A09-9399-4000-9618-537C56FFD11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18C8B-78DF-44C3-8CB5-9001F8B5630F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3481E-6C93-407D-922F-1F060E33D7C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32B5C1A3-02D2-4095-B373-DAE8B77FCD48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D37DFFE6-645A-453B-B89F-C070F16150A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20" r:id="rId1"/>
    <p:sldLayoutId id="2147488421" r:id="rId2"/>
    <p:sldLayoutId id="2147488422" r:id="rId3"/>
    <p:sldLayoutId id="2147488423" r:id="rId4"/>
    <p:sldLayoutId id="2147488424" r:id="rId5"/>
    <p:sldLayoutId id="2147488425" r:id="rId6"/>
    <p:sldLayoutId id="2147488426" r:id="rId7"/>
    <p:sldLayoutId id="2147488427" r:id="rId8"/>
    <p:sldLayoutId id="2147488428" r:id="rId9"/>
    <p:sldLayoutId id="2147488429" r:id="rId10"/>
    <p:sldLayoutId id="2147488430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  <a:endParaRPr lang="en-GB" altLang="th-TH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  <a:endParaRPr lang="en-GB" alt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9070B9-D42B-4C2F-A7FF-E25ACB68B68A}" type="datetime1">
              <a:rPr lang="en-GB"/>
              <a:pPr>
                <a:defRPr/>
              </a:pPr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39B946-91C7-48FD-B15A-3342E84B36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31" r:id="rId1"/>
    <p:sldLayoutId id="2147488432" r:id="rId2"/>
    <p:sldLayoutId id="2147488433" r:id="rId3"/>
    <p:sldLayoutId id="2147488434" r:id="rId4"/>
    <p:sldLayoutId id="2147488435" r:id="rId5"/>
    <p:sldLayoutId id="2147488436" r:id="rId6"/>
    <p:sldLayoutId id="2147488437" r:id="rId7"/>
    <p:sldLayoutId id="2147488438" r:id="rId8"/>
    <p:sldLayoutId id="2147488439" r:id="rId9"/>
    <p:sldLayoutId id="2147488440" r:id="rId10"/>
    <p:sldLayoutId id="2147488441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60612EA6-C280-4BE6-A20E-3999D5278F57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3A97256F-57D5-4059-942E-CA67E5FE761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42" r:id="rId1"/>
    <p:sldLayoutId id="2147488443" r:id="rId2"/>
    <p:sldLayoutId id="2147488444" r:id="rId3"/>
    <p:sldLayoutId id="2147488445" r:id="rId4"/>
    <p:sldLayoutId id="2147488446" r:id="rId5"/>
    <p:sldLayoutId id="2147488447" r:id="rId6"/>
    <p:sldLayoutId id="2147488448" r:id="rId7"/>
    <p:sldLayoutId id="2147488449" r:id="rId8"/>
    <p:sldLayoutId id="2147488450" r:id="rId9"/>
    <p:sldLayoutId id="2147488451" r:id="rId10"/>
    <p:sldLayoutId id="2147488452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AA78EA19-0FA5-4F0B-B423-906607813D15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2A0D2ABE-B3DB-40D4-A9CC-656E7A399DC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3" r:id="rId1"/>
    <p:sldLayoutId id="2147488454" r:id="rId2"/>
    <p:sldLayoutId id="2147488455" r:id="rId3"/>
    <p:sldLayoutId id="2147488456" r:id="rId4"/>
    <p:sldLayoutId id="2147488457" r:id="rId5"/>
    <p:sldLayoutId id="2147488458" r:id="rId6"/>
    <p:sldLayoutId id="2147488459" r:id="rId7"/>
    <p:sldLayoutId id="2147488460" r:id="rId8"/>
    <p:sldLayoutId id="2147488461" r:id="rId9"/>
    <p:sldLayoutId id="2147488462" r:id="rId10"/>
    <p:sldLayoutId id="2147488463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49933468-C56B-4C63-B363-20BF9758DFDF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7B0EC1CC-0552-47C3-9646-9DF633208C7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64" r:id="rId1"/>
    <p:sldLayoutId id="2147488465" r:id="rId2"/>
    <p:sldLayoutId id="2147488466" r:id="rId3"/>
    <p:sldLayoutId id="2147488467" r:id="rId4"/>
    <p:sldLayoutId id="2147488468" r:id="rId5"/>
    <p:sldLayoutId id="2147488469" r:id="rId6"/>
    <p:sldLayoutId id="2147488470" r:id="rId7"/>
    <p:sldLayoutId id="2147488471" r:id="rId8"/>
    <p:sldLayoutId id="2147488472" r:id="rId9"/>
    <p:sldLayoutId id="2147488473" r:id="rId10"/>
    <p:sldLayoutId id="2147488474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AA60B29B-AD72-420B-A993-FE432F6F0C7C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2D17707D-C9D2-40EF-BB7F-2027C70D647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75" r:id="rId1"/>
    <p:sldLayoutId id="2147488476" r:id="rId2"/>
    <p:sldLayoutId id="2147488477" r:id="rId3"/>
    <p:sldLayoutId id="2147488478" r:id="rId4"/>
    <p:sldLayoutId id="2147488479" r:id="rId5"/>
    <p:sldLayoutId id="2147488480" r:id="rId6"/>
    <p:sldLayoutId id="2147488481" r:id="rId7"/>
    <p:sldLayoutId id="2147488482" r:id="rId8"/>
    <p:sldLayoutId id="2147488483" r:id="rId9"/>
    <p:sldLayoutId id="2147488484" r:id="rId10"/>
    <p:sldLayoutId id="2147488485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E2ED73B0-F2F4-44EC-A779-A18311075410}" type="datetime1">
              <a:rPr lang="en-GB"/>
              <a:pPr>
                <a:defRPr/>
              </a:pPr>
              <a:t>23/11/2021</a:t>
            </a:fld>
            <a:endParaRPr lang="th-TH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itchFamily="34" charset="0"/>
                <a:cs typeface="Angsana New" pitchFamily="18" charset="-34"/>
              </a:defRPr>
            </a:lvl1pPr>
          </a:lstStyle>
          <a:p>
            <a:pPr>
              <a:defRPr/>
            </a:pPr>
            <a:fld id="{A2A91A35-6353-4106-B3DF-6AD9BF76FE9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86" r:id="rId1"/>
    <p:sldLayoutId id="2147488487" r:id="rId2"/>
    <p:sldLayoutId id="2147488488" r:id="rId3"/>
    <p:sldLayoutId id="2147488489" r:id="rId4"/>
    <p:sldLayoutId id="2147488490" r:id="rId5"/>
    <p:sldLayoutId id="2147488491" r:id="rId6"/>
    <p:sldLayoutId id="2147488492" r:id="rId7"/>
    <p:sldLayoutId id="2147488493" r:id="rId8"/>
    <p:sldLayoutId id="2147488494" r:id="rId9"/>
    <p:sldLayoutId id="2147488495" r:id="rId10"/>
    <p:sldLayoutId id="2147488496" r:id="rId11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fif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2.png"/><Relationship Id="rId4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4.wmf"/><Relationship Id="rId7" Type="http://schemas.openxmlformats.org/officeDocument/2006/relationships/image" Target="../media/image56.png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62.xml"/><Relationship Id="rId6" Type="http://schemas.openxmlformats.org/officeDocument/2006/relationships/hyperlink" Target="01&#3610;&#3619;&#3619;&#3618;&#3634;&#3618;&#3649;&#3621;&#3632;&#3605;&#3636;&#3604;&#3605;&#3633;&#3657;&#3591;ENC%20&#3600;&#3607;.&#3626;&#3626;%205-9%20&#3585;.&#3588;.53/04&#3586;&#3657;&#3629;&#3617;&#3641;&#3621;&#3649;&#3592;&#3585;&#3592;&#3656;&#3634;&#3618;%20&#3610;&#3585;.&#3585;&#3619;.6%20&#3585;.&#3588;.53/Powerpoint/GetUpdateENC.avi" TargetMode="External"/><Relationship Id="rId5" Type="http://schemas.openxmlformats.org/officeDocument/2006/relationships/image" Target="../media/image55.jpeg"/><Relationship Id="rId10" Type="http://schemas.openxmlformats.org/officeDocument/2006/relationships/image" Target="../media/image59.png"/><Relationship Id="rId4" Type="http://schemas.openxmlformats.org/officeDocument/2006/relationships/image" Target="../media/image52.jpg"/><Relationship Id="rId9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18" Type="http://schemas.openxmlformats.org/officeDocument/2006/relationships/image" Target="../media/image40.png"/><Relationship Id="rId3" Type="http://schemas.openxmlformats.org/officeDocument/2006/relationships/image" Target="../media/image61.pn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17" Type="http://schemas.openxmlformats.org/officeDocument/2006/relationships/image" Target="../media/image73.jpeg"/><Relationship Id="rId2" Type="http://schemas.openxmlformats.org/officeDocument/2006/relationships/image" Target="../media/image59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5" Type="http://schemas.openxmlformats.org/officeDocument/2006/relationships/image" Target="../media/image54.wmf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53.wmf"/><Relationship Id="rId9" Type="http://schemas.openxmlformats.org/officeDocument/2006/relationships/image" Target="../media/image65.gif"/><Relationship Id="rId1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76.gif"/><Relationship Id="rId4" Type="http://schemas.openxmlformats.org/officeDocument/2006/relationships/image" Target="../media/image75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9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9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9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9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01&#3610;&#3619;&#3619;&#3618;&#3634;&#3618;&#3649;&#3621;&#3632;&#3605;&#3636;&#3604;&#3605;&#3633;&#3657;&#3591;ENC%20&#3600;&#3607;.&#3626;&#3626;%205-9%20&#3585;.&#3588;.53/04&#3586;&#3657;&#3629;&#3617;&#3641;&#3621;&#3649;&#3592;&#3585;&#3592;&#3656;&#3634;&#3618;%20&#3610;&#3585;.&#3585;&#3619;.6%20&#3585;.&#3588;.53/Powerpoint/GetUpdateENC.avi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5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ample ENC - Portsmouth1"/>
          <p:cNvPicPr>
            <a:picLocks noChangeAspect="1" noChangeArrowheads="1"/>
          </p:cNvPicPr>
          <p:nvPr/>
        </p:nvPicPr>
        <p:blipFill>
          <a:blip r:embed="rId3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9089" name="Group 1"/>
          <p:cNvGrpSpPr>
            <a:grpSpLocks/>
          </p:cNvGrpSpPr>
          <p:nvPr/>
        </p:nvGrpSpPr>
        <p:grpSpPr bwMode="auto">
          <a:xfrm>
            <a:off x="4763" y="3429000"/>
            <a:ext cx="9144000" cy="2952750"/>
            <a:chOff x="1" y="1219200"/>
            <a:chExt cx="9158783" cy="3343274"/>
          </a:xfrm>
        </p:grpSpPr>
        <p:pic>
          <p:nvPicPr>
            <p:cNvPr id="1030" name="Picture 6" descr="C:\Users\Natpong\Desktop\รูปจากnote2หลังตรวจภาค นนร\20130320_11303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2907756" y="-1688555"/>
              <a:ext cx="3343274" cy="91587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31" name="Picture 7" descr="C:\Users\Natpong\Desktop\รูปจากnote2หลังตรวจภาค นนร\รูปsextant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0789" y="1871674"/>
              <a:ext cx="1777814" cy="1333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9090" name="TextBox 3"/>
          <p:cNvSpPr txBox="1">
            <a:spLocks noChangeArrowheads="1"/>
          </p:cNvSpPr>
          <p:nvPr/>
        </p:nvSpPr>
        <p:spPr bwMode="auto">
          <a:xfrm>
            <a:off x="98426" y="260648"/>
            <a:ext cx="90503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altLang="th-TH" sz="4400" dirty="0">
                <a:solidFill>
                  <a:schemeClr val="tx2"/>
                </a:solidFill>
                <a:latin typeface="JUAR_one_moment" panose="02000508000000020003" pitchFamily="2" charset="0"/>
                <a:cs typeface="JUAR_one_moment" panose="02000508000000020003" pitchFamily="2" charset="0"/>
              </a:rPr>
              <a:t>การบรรยายความรู้</a:t>
            </a:r>
          </a:p>
          <a:p>
            <a:pPr algn="ctr"/>
            <a:r>
              <a:rPr lang="th-TH" altLang="th-TH" sz="4400" dirty="0">
                <a:solidFill>
                  <a:schemeClr val="tx2"/>
                </a:solidFill>
                <a:latin typeface="JUAR_one_moment" panose="02000508000000020003" pitchFamily="2" charset="0"/>
                <a:cs typeface="JUAR_one_moment" panose="02000508000000020003" pitchFamily="2" charset="0"/>
              </a:rPr>
              <a:t>เรื่อง แผนที่เดินเรืออิเล็กทรอนิกส์</a:t>
            </a:r>
            <a:endParaRPr lang="en-US" altLang="th-TH" b="0" dirty="0">
              <a:solidFill>
                <a:schemeClr val="tx2"/>
              </a:solidFill>
              <a:latin typeface="JUAR_one_moment" panose="02000508000000020003" pitchFamily="2" charset="0"/>
              <a:cs typeface="JUAR_one_moment" panose="02000508000000020003" pitchFamily="2" charset="0"/>
            </a:endParaRPr>
          </a:p>
          <a:p>
            <a:pPr algn="ctr"/>
            <a:r>
              <a:rPr lang="en-US" altLang="th-TH" sz="4400" dirty="0">
                <a:solidFill>
                  <a:schemeClr val="tx2"/>
                </a:solidFill>
                <a:latin typeface="JUAR_one_moment" panose="02000508000000020003" pitchFamily="2" charset="0"/>
                <a:cs typeface="JUAR_one_moment" panose="02000508000000020003" pitchFamily="2" charset="0"/>
              </a:rPr>
              <a:t>Electronic Navigational Chart (ENC)</a:t>
            </a:r>
            <a:endParaRPr lang="th-TH" altLang="th-TH" sz="4400" dirty="0">
              <a:solidFill>
                <a:schemeClr val="tx2"/>
              </a:solidFill>
              <a:latin typeface="JUAR_one_moment" panose="02000508000000020003" pitchFamily="2" charset="0"/>
              <a:cs typeface="JUAR_one_moment" panose="02000508000000020003" pitchFamily="2" charset="0"/>
            </a:endParaRP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74875" y="4954588"/>
            <a:ext cx="1482725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2363" y="5013325"/>
            <a:ext cx="176530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ecdis_bridg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53009" y="4232320"/>
            <a:ext cx="2086822" cy="138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58000"/>
          </a:xfrm>
          <a:solidFill>
            <a:srgbClr val="000099">
              <a:alpha val="63000"/>
            </a:srgbClr>
          </a:solidFill>
        </p:spPr>
        <p:txBody>
          <a:bodyPr lIns="0" rIns="0" bIns="0" anchor="t">
            <a:normAutofit/>
          </a:bodyPr>
          <a:lstStyle/>
          <a:p>
            <a:pPr>
              <a:defRPr/>
            </a:pPr>
            <a:br>
              <a:rPr lang="th-TH" b="1" u="sng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sana New" charset="-34"/>
              </a:rPr>
            </a:br>
            <a:b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1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2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5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2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200" b="1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64258" name="Picture 2"/>
          <p:cNvPicPr>
            <a:picLocks noChangeAspect="1" noChangeArrowheads="1"/>
          </p:cNvPicPr>
          <p:nvPr/>
        </p:nvPicPr>
        <p:blipFill rotWithShape="1">
          <a:blip r:embed="rId4"/>
          <a:srcRect l="25217" t="38016" r="31272" b="15258"/>
          <a:stretch/>
        </p:blipFill>
        <p:spPr bwMode="auto">
          <a:xfrm>
            <a:off x="228600" y="1543050"/>
            <a:ext cx="4076700" cy="2462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/>
          <a:srcRect l="31005" t="33271" r="39023" b="8273"/>
          <a:stretch/>
        </p:blipFill>
        <p:spPr bwMode="auto">
          <a:xfrm>
            <a:off x="4800600" y="1543050"/>
            <a:ext cx="3898900" cy="4275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 bwMode="auto">
          <a:xfrm>
            <a:off x="20638" y="15875"/>
            <a:ext cx="9069387" cy="715963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111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ข้อมูลรูปแบบ </a:t>
            </a:r>
            <a:r>
              <a:rPr lang="en-US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Vector </a:t>
            </a: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 รูปแบบ </a:t>
            </a:r>
            <a:r>
              <a:rPr lang="en-US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Raster</a:t>
            </a:r>
            <a:endParaRPr lang="th-TH" sz="36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DFBD61FC-0D7B-4D99-82DD-B669C37FB53B}" type="slidenum">
              <a:rPr lang="en-US" sz="1200" b="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ngsana New" pitchFamily="18" charset="-34"/>
              </a:rPr>
              <a:pPr algn="r">
                <a:defRPr/>
              </a:pPr>
              <a:t>10</a:t>
            </a:fld>
            <a:endParaRPr lang="th-TH" sz="1200" b="0" dirty="0">
              <a:solidFill>
                <a:schemeClr val="tx2">
                  <a:shade val="90000"/>
                </a:schemeClr>
              </a:solidFill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2BD3B86D-46CA-4FF9-B3F0-E53FE1D83EC6}" type="slidenum">
              <a:rPr lang="en-US" sz="1200" b="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ngsana New" pitchFamily="18" charset="-34"/>
              </a:rPr>
              <a:pPr algn="r">
                <a:defRPr/>
              </a:pPr>
              <a:t>11</a:t>
            </a:fld>
            <a:endParaRPr lang="th-TH" sz="1200" b="0" dirty="0">
              <a:solidFill>
                <a:schemeClr val="tx2">
                  <a:shade val="90000"/>
                </a:schemeClr>
              </a:solidFill>
              <a:latin typeface="Arial" pitchFamily="34" charset="0"/>
              <a:cs typeface="Angsana New" pitchFamily="18" charset="-34"/>
            </a:endParaRPr>
          </a:p>
        </p:txBody>
      </p:sp>
      <p:pic>
        <p:nvPicPr>
          <p:cNvPr id="5" name="Picture 3" descr="Raster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246188"/>
            <a:ext cx="6858000" cy="5383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90600" y="438150"/>
            <a:ext cx="77724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>
                <a:solidFill>
                  <a:schemeClr val="bg1"/>
                </a:solidFill>
                <a:latin typeface="Lucida Sans" pitchFamily="34" charset="0"/>
              </a:rPr>
              <a:t>Raster Chart : RNC</a:t>
            </a:r>
            <a:endParaRPr lang="th-TH" sz="4000" b="0">
              <a:solidFill>
                <a:schemeClr val="bg1"/>
              </a:solidFill>
              <a:latin typeface="Lucida Sans" pitchFamily="34" charset="0"/>
              <a:cs typeface="FreesiaUPC" pitchFamily="34" charset="-34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569646" y="599985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2400" b="0"/>
              <a:pPr algn="r"/>
              <a:t>12</a:t>
            </a:fld>
            <a:endParaRPr lang="th-TH" sz="2400" b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7817" y="531408"/>
            <a:ext cx="419132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4800" dirty="0">
                <a:solidFill>
                  <a:schemeClr val="bg1"/>
                </a:solidFill>
              </a:rPr>
              <a:t>ข้อมูลแบบ </a:t>
            </a:r>
            <a:r>
              <a:rPr lang="th-TH" sz="4800" dirty="0" err="1">
                <a:solidFill>
                  <a:schemeClr val="bg1"/>
                </a:solidFill>
              </a:rPr>
              <a:t>Raster</a:t>
            </a:r>
            <a:r>
              <a:rPr lang="th-TH" sz="4800" dirty="0">
                <a:solidFill>
                  <a:schemeClr val="bg1"/>
                </a:solidFill>
              </a:rPr>
              <a:t> </a:t>
            </a:r>
            <a:endParaRPr lang="th-TH" sz="4800" b="0" dirty="0">
              <a:solidFill>
                <a:schemeClr val="bg1"/>
              </a:solidFill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23926" r="59763" b="1220"/>
          <a:stretch/>
        </p:blipFill>
        <p:spPr>
          <a:xfrm>
            <a:off x="158741" y="1535529"/>
            <a:ext cx="4344590" cy="3802473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4644132" y="761532"/>
            <a:ext cx="4462340" cy="5714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587889" y="776071"/>
            <a:ext cx="4518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ขอบเขตข้อมูล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เป็นไปตามขอบเขตของแผนที่ที่กำหนด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721642" y="1632846"/>
            <a:ext cx="4163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คำอธิบายในแผนที่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ข้อความอักษร</a:t>
            </a:r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721642" y="2037601"/>
            <a:ext cx="43848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พื้นที่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(Area)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บางส่วนหรือทั้งหมดของเซลล์ชุดรูปลักษณ์</a:t>
            </a:r>
            <a:endParaRPr lang="en-US" altLang="th-TH" sz="2000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                   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ที่เป็นพื้นที่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647126" y="2649163"/>
            <a:ext cx="4513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เส้น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(Line)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บางส่วนหรือทั้งหมดของเซลล์ชุดรูปลักษณ์</a:t>
            </a:r>
            <a:endParaRPr lang="en-US" altLang="th-TH" sz="2000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ที่เป็นเส้นหรือขอบเขต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4632948" y="3418604"/>
            <a:ext cx="4527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บางส่วน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(Partial)</a:t>
            </a:r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มีข้อมูลอยู่ในบางส่วนของเซลล์นั้นๆ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0" t="38600" r="51387" b="54235"/>
          <a:stretch/>
        </p:blipFill>
        <p:spPr>
          <a:xfrm>
            <a:off x="5380534" y="2388646"/>
            <a:ext cx="491319" cy="363991"/>
          </a:xfrm>
          <a:prstGeom prst="rect">
            <a:avLst/>
          </a:prstGeom>
        </p:spPr>
      </p:pic>
      <p:sp>
        <p:nvSpPr>
          <p:cNvPr id="21" name="สี่เหลี่ยมผืนผ้า 20"/>
          <p:cNvSpPr/>
          <p:nvPr/>
        </p:nvSpPr>
        <p:spPr>
          <a:xfrm>
            <a:off x="4721642" y="4436071"/>
            <a:ext cx="4283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เซลล์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(Cell)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ตำแหน่งตามคอลัมน์, แถว นั้นๆ</a:t>
            </a:r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                  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(แกน </a:t>
            </a:r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x ,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แกน </a:t>
            </a:r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y)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665960" y="3930844"/>
            <a:ext cx="4440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ทั้งหมด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(Whole)</a:t>
            </a:r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มีข้อมูลอยู่ในเซลล์นั้นๆ ทั้งเซลล์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167686" y="5388036"/>
            <a:ext cx="4516315" cy="1088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67966" y="5674291"/>
            <a:ext cx="2825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Tics 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จุดควบคุมโยงยึดค่าพิกัด</a:t>
            </a:r>
            <a:endParaRPr lang="en-US" sz="2000" dirty="0">
              <a:solidFill>
                <a:schemeClr val="tx2"/>
              </a:solidFill>
            </a:endParaRP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 flipH="1">
            <a:off x="3837820" y="1992861"/>
            <a:ext cx="982638" cy="1910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flipH="1">
            <a:off x="985438" y="2388646"/>
            <a:ext cx="3753133" cy="2183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>
          <a:xfrm flipH="1">
            <a:off x="2950715" y="2839022"/>
            <a:ext cx="1774209" cy="9553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 flipH="1" flipV="1">
            <a:off x="394612" y="1992861"/>
            <a:ext cx="218716" cy="36137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570" name="รูปภาพ 10956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869" y="5502337"/>
            <a:ext cx="1768198" cy="859464"/>
          </a:xfrm>
          <a:prstGeom prst="rect">
            <a:avLst/>
          </a:prstGeom>
        </p:spPr>
      </p:pic>
      <p:pic>
        <p:nvPicPr>
          <p:cNvPr id="43" name="รูปภาพ 4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9" t="47379" r="50898" b="45456"/>
          <a:stretch/>
        </p:blipFill>
        <p:spPr>
          <a:xfrm>
            <a:off x="5299164" y="3033883"/>
            <a:ext cx="491319" cy="363991"/>
          </a:xfrm>
          <a:prstGeom prst="rect">
            <a:avLst/>
          </a:prstGeom>
        </p:spPr>
      </p:pic>
      <p:pic>
        <p:nvPicPr>
          <p:cNvPr id="44" name="รูปภาพ 4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8" t="62051" r="48699" b="30784"/>
          <a:stretch/>
        </p:blipFill>
        <p:spPr>
          <a:xfrm>
            <a:off x="5630133" y="3748848"/>
            <a:ext cx="491319" cy="363991"/>
          </a:xfrm>
          <a:prstGeom prst="rect">
            <a:avLst/>
          </a:prstGeom>
        </p:spPr>
      </p:pic>
      <p:pic>
        <p:nvPicPr>
          <p:cNvPr id="45" name="รูปภาพ 4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8" t="71294" r="48699" b="21541"/>
          <a:stretch/>
        </p:blipFill>
        <p:spPr>
          <a:xfrm>
            <a:off x="5630133" y="4254075"/>
            <a:ext cx="491319" cy="363991"/>
          </a:xfrm>
          <a:prstGeom prst="rect">
            <a:avLst/>
          </a:prstGeom>
        </p:spPr>
      </p:pic>
      <p:pic>
        <p:nvPicPr>
          <p:cNvPr id="46" name="รูปภาพ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6" t="85470" r="49271" b="7365"/>
          <a:stretch/>
        </p:blipFill>
        <p:spPr>
          <a:xfrm>
            <a:off x="258310" y="6055981"/>
            <a:ext cx="491319" cy="36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7391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409200" y="1627983"/>
            <a:ext cx="3625853" cy="3309938"/>
            <a:chOff x="2295" y="1003"/>
            <a:chExt cx="2284" cy="2085"/>
          </a:xfrm>
        </p:grpSpPr>
        <p:grpSp>
          <p:nvGrpSpPr>
            <p:cNvPr id="117811" name="Group 3"/>
            <p:cNvGrpSpPr>
              <a:grpSpLocks/>
            </p:cNvGrpSpPr>
            <p:nvPr/>
          </p:nvGrpSpPr>
          <p:grpSpPr bwMode="auto">
            <a:xfrm>
              <a:off x="2528" y="1360"/>
              <a:ext cx="1788" cy="1728"/>
              <a:chOff x="2244" y="1440"/>
              <a:chExt cx="1788" cy="1728"/>
            </a:xfrm>
          </p:grpSpPr>
          <p:pic>
            <p:nvPicPr>
              <p:cNvPr id="117813" name="Picture 4" descr="DESK15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244" y="1440"/>
                <a:ext cx="1788" cy="17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17814" name="Group 5"/>
              <p:cNvGrpSpPr>
                <a:grpSpLocks/>
              </p:cNvGrpSpPr>
              <p:nvPr/>
            </p:nvGrpSpPr>
            <p:grpSpPr bwMode="auto">
              <a:xfrm>
                <a:off x="2527" y="1593"/>
                <a:ext cx="1186" cy="960"/>
                <a:chOff x="672" y="1392"/>
                <a:chExt cx="1104" cy="960"/>
              </a:xfrm>
            </p:grpSpPr>
            <p:sp>
              <p:nvSpPr>
                <p:cNvPr id="117815" name="Rectangle 6"/>
                <p:cNvSpPr>
                  <a:spLocks noChangeArrowheads="1"/>
                </p:cNvSpPr>
                <p:nvPr/>
              </p:nvSpPr>
              <p:spPr bwMode="auto">
                <a:xfrm>
                  <a:off x="672" y="1392"/>
                  <a:ext cx="1104" cy="960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h-TH" b="0">
                    <a:solidFill>
                      <a:srgbClr val="000000"/>
                    </a:solidFill>
                    <a:latin typeface="Book Antiqua" pitchFamily="18" charset="0"/>
                    <a:cs typeface="EucrosiaUPC" pitchFamily="18" charset="-34"/>
                  </a:endParaRPr>
                </a:p>
              </p:txBody>
            </p:sp>
            <p:sp>
              <p:nvSpPr>
                <p:cNvPr id="117816" name="Freeform 7"/>
                <p:cNvSpPr>
                  <a:spLocks/>
                </p:cNvSpPr>
                <p:nvPr/>
              </p:nvSpPr>
              <p:spPr bwMode="auto">
                <a:xfrm>
                  <a:off x="1218" y="1392"/>
                  <a:ext cx="558" cy="960"/>
                </a:xfrm>
                <a:custGeom>
                  <a:avLst/>
                  <a:gdLst>
                    <a:gd name="T0" fmla="*/ 48 w 558"/>
                    <a:gd name="T1" fmla="*/ 0 h 960"/>
                    <a:gd name="T2" fmla="*/ 0 w 558"/>
                    <a:gd name="T3" fmla="*/ 138 h 960"/>
                    <a:gd name="T4" fmla="*/ 6 w 558"/>
                    <a:gd name="T5" fmla="*/ 216 h 960"/>
                    <a:gd name="T6" fmla="*/ 48 w 558"/>
                    <a:gd name="T7" fmla="*/ 318 h 960"/>
                    <a:gd name="T8" fmla="*/ 84 w 558"/>
                    <a:gd name="T9" fmla="*/ 420 h 960"/>
                    <a:gd name="T10" fmla="*/ 114 w 558"/>
                    <a:gd name="T11" fmla="*/ 498 h 960"/>
                    <a:gd name="T12" fmla="*/ 132 w 558"/>
                    <a:gd name="T13" fmla="*/ 618 h 960"/>
                    <a:gd name="T14" fmla="*/ 126 w 558"/>
                    <a:gd name="T15" fmla="*/ 720 h 960"/>
                    <a:gd name="T16" fmla="*/ 78 w 558"/>
                    <a:gd name="T17" fmla="*/ 864 h 960"/>
                    <a:gd name="T18" fmla="*/ 30 w 558"/>
                    <a:gd name="T19" fmla="*/ 960 h 960"/>
                    <a:gd name="T20" fmla="*/ 558 w 558"/>
                    <a:gd name="T21" fmla="*/ 960 h 960"/>
                    <a:gd name="T22" fmla="*/ 558 w 558"/>
                    <a:gd name="T23" fmla="*/ 0 h 960"/>
                    <a:gd name="T24" fmla="*/ 48 w 558"/>
                    <a:gd name="T25" fmla="*/ 0 h 96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58"/>
                    <a:gd name="T40" fmla="*/ 0 h 960"/>
                    <a:gd name="T41" fmla="*/ 558 w 558"/>
                    <a:gd name="T42" fmla="*/ 960 h 96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58" h="960">
                      <a:moveTo>
                        <a:pt x="48" y="0"/>
                      </a:moveTo>
                      <a:cubicBezTo>
                        <a:pt x="31" y="45"/>
                        <a:pt x="12" y="91"/>
                        <a:pt x="0" y="138"/>
                      </a:cubicBezTo>
                      <a:cubicBezTo>
                        <a:pt x="2" y="164"/>
                        <a:pt x="2" y="190"/>
                        <a:pt x="6" y="216"/>
                      </a:cubicBezTo>
                      <a:cubicBezTo>
                        <a:pt x="11" y="250"/>
                        <a:pt x="33" y="289"/>
                        <a:pt x="48" y="318"/>
                      </a:cubicBezTo>
                      <a:cubicBezTo>
                        <a:pt x="63" y="348"/>
                        <a:pt x="72" y="388"/>
                        <a:pt x="84" y="420"/>
                      </a:cubicBezTo>
                      <a:cubicBezTo>
                        <a:pt x="94" y="446"/>
                        <a:pt x="109" y="470"/>
                        <a:pt x="114" y="498"/>
                      </a:cubicBezTo>
                      <a:cubicBezTo>
                        <a:pt x="129" y="586"/>
                        <a:pt x="90" y="477"/>
                        <a:pt x="132" y="618"/>
                      </a:cubicBezTo>
                      <a:lnTo>
                        <a:pt x="126" y="720"/>
                      </a:lnTo>
                      <a:lnTo>
                        <a:pt x="78" y="864"/>
                      </a:lnTo>
                      <a:lnTo>
                        <a:pt x="30" y="960"/>
                      </a:lnTo>
                      <a:lnTo>
                        <a:pt x="558" y="960"/>
                      </a:lnTo>
                      <a:lnTo>
                        <a:pt x="558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h-TH" b="0">
                    <a:solidFill>
                      <a:srgbClr val="000000"/>
                    </a:solidFill>
                    <a:latin typeface="Book Antiqua" pitchFamily="18" charset="0"/>
                    <a:cs typeface="EucrosiaUPC" pitchFamily="18" charset="-34"/>
                  </a:endParaRPr>
                </a:p>
              </p:txBody>
            </p:sp>
            <p:sp>
              <p:nvSpPr>
                <p:cNvPr id="11781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392" y="1728"/>
                  <a:ext cx="3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th-TH" sz="1800" b="0">
                      <a:solidFill>
                        <a:srgbClr val="003399"/>
                      </a:solidFill>
                      <a:latin typeface="AngsanaUPC" pitchFamily="18" charset="-34"/>
                      <a:cs typeface="EucrosiaUPC" pitchFamily="18" charset="-34"/>
                    </a:rPr>
                    <a:t>สัตหีบ</a:t>
                  </a:r>
                  <a:endParaRPr lang="th-TH" b="0">
                    <a:solidFill>
                      <a:srgbClr val="003399"/>
                    </a:solidFill>
                    <a:latin typeface="AngsanaUPC" pitchFamily="18" charset="-34"/>
                    <a:cs typeface="EucrosiaUPC" pitchFamily="18" charset="-34"/>
                  </a:endParaRPr>
                </a:p>
              </p:txBody>
            </p:sp>
            <p:grpSp>
              <p:nvGrpSpPr>
                <p:cNvPr id="117818" name="Group 9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222" cy="96"/>
                  <a:chOff x="930" y="2592"/>
                  <a:chExt cx="222" cy="96"/>
                </a:xfrm>
              </p:grpSpPr>
              <p:sp>
                <p:nvSpPr>
                  <p:cNvPr id="117819" name="Freeform 10"/>
                  <p:cNvSpPr>
                    <a:spLocks/>
                  </p:cNvSpPr>
                  <p:nvPr/>
                </p:nvSpPr>
                <p:spPr bwMode="auto">
                  <a:xfrm>
                    <a:off x="930" y="2628"/>
                    <a:ext cx="222" cy="60"/>
                  </a:xfrm>
                  <a:custGeom>
                    <a:avLst/>
                    <a:gdLst>
                      <a:gd name="T0" fmla="*/ 0 w 222"/>
                      <a:gd name="T1" fmla="*/ 0 h 60"/>
                      <a:gd name="T2" fmla="*/ 60 w 222"/>
                      <a:gd name="T3" fmla="*/ 60 h 60"/>
                      <a:gd name="T4" fmla="*/ 222 w 222"/>
                      <a:gd name="T5" fmla="*/ 60 h 60"/>
                      <a:gd name="T6" fmla="*/ 0 w 222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2"/>
                      <a:gd name="T13" fmla="*/ 0 h 60"/>
                      <a:gd name="T14" fmla="*/ 222 w 22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2" h="60">
                        <a:moveTo>
                          <a:pt x="0" y="0"/>
                        </a:moveTo>
                        <a:cubicBezTo>
                          <a:pt x="20" y="20"/>
                          <a:pt x="40" y="40"/>
                          <a:pt x="60" y="60"/>
                        </a:cubicBezTo>
                        <a:lnTo>
                          <a:pt x="222" y="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h-TH" b="0">
                      <a:solidFill>
                        <a:srgbClr val="000000"/>
                      </a:solidFill>
                      <a:latin typeface="Book Antiqua" pitchFamily="18" charset="0"/>
                      <a:cs typeface="EucrosiaUPC" pitchFamily="18" charset="-34"/>
                    </a:endParaRPr>
                  </a:p>
                </p:txBody>
              </p:sp>
              <p:sp>
                <p:nvSpPr>
                  <p:cNvPr id="117820" name="Freeform 11"/>
                  <p:cNvSpPr>
                    <a:spLocks/>
                  </p:cNvSpPr>
                  <p:nvPr/>
                </p:nvSpPr>
                <p:spPr bwMode="auto">
                  <a:xfrm>
                    <a:off x="1032" y="2592"/>
                    <a:ext cx="12" cy="60"/>
                  </a:xfrm>
                  <a:custGeom>
                    <a:avLst/>
                    <a:gdLst>
                      <a:gd name="T0" fmla="*/ 0 w 12"/>
                      <a:gd name="T1" fmla="*/ 60 h 60"/>
                      <a:gd name="T2" fmla="*/ 12 w 12"/>
                      <a:gd name="T3" fmla="*/ 0 h 60"/>
                      <a:gd name="T4" fmla="*/ 0 60000 65536"/>
                      <a:gd name="T5" fmla="*/ 0 60000 65536"/>
                      <a:gd name="T6" fmla="*/ 0 w 12"/>
                      <a:gd name="T7" fmla="*/ 0 h 60"/>
                      <a:gd name="T8" fmla="*/ 12 w 12"/>
                      <a:gd name="T9" fmla="*/ 60 h 60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2" h="60">
                        <a:moveTo>
                          <a:pt x="0" y="60"/>
                        </a:moveTo>
                        <a:cubicBezTo>
                          <a:pt x="4" y="40"/>
                          <a:pt x="12" y="20"/>
                          <a:pt x="12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h-TH" b="0">
                      <a:solidFill>
                        <a:srgbClr val="000000"/>
                      </a:solidFill>
                      <a:latin typeface="Book Antiqua" pitchFamily="18" charset="0"/>
                      <a:cs typeface="EucrosiaUPC" pitchFamily="18" charset="-34"/>
                    </a:endParaRPr>
                  </a:p>
                </p:txBody>
              </p:sp>
              <p:sp>
                <p:nvSpPr>
                  <p:cNvPr id="117821" name="Freeform 12"/>
                  <p:cNvSpPr>
                    <a:spLocks/>
                  </p:cNvSpPr>
                  <p:nvPr/>
                </p:nvSpPr>
                <p:spPr bwMode="auto">
                  <a:xfrm>
                    <a:off x="1014" y="2622"/>
                    <a:ext cx="42" cy="13"/>
                  </a:xfrm>
                  <a:custGeom>
                    <a:avLst/>
                    <a:gdLst>
                      <a:gd name="T0" fmla="*/ 0 w 42"/>
                      <a:gd name="T1" fmla="*/ 0 h 13"/>
                      <a:gd name="T2" fmla="*/ 42 w 42"/>
                      <a:gd name="T3" fmla="*/ 12 h 13"/>
                      <a:gd name="T4" fmla="*/ 0 60000 65536"/>
                      <a:gd name="T5" fmla="*/ 0 60000 65536"/>
                      <a:gd name="T6" fmla="*/ 0 w 42"/>
                      <a:gd name="T7" fmla="*/ 0 h 13"/>
                      <a:gd name="T8" fmla="*/ 42 w 42"/>
                      <a:gd name="T9" fmla="*/ 13 h 13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42" h="13">
                        <a:moveTo>
                          <a:pt x="0" y="0"/>
                        </a:moveTo>
                        <a:cubicBezTo>
                          <a:pt x="38" y="13"/>
                          <a:pt x="23" y="12"/>
                          <a:pt x="42" y="12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h-TH" b="0">
                      <a:solidFill>
                        <a:srgbClr val="000000"/>
                      </a:solidFill>
                      <a:latin typeface="Book Antiqua" pitchFamily="18" charset="0"/>
                      <a:cs typeface="EucrosiaUPC" pitchFamily="18" charset="-34"/>
                    </a:endParaRPr>
                  </a:p>
                </p:txBody>
              </p:sp>
            </p:grpSp>
          </p:grpSp>
        </p:grp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2295" y="1003"/>
              <a:ext cx="22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0" dirty="0">
                  <a:solidFill>
                    <a:srgbClr val="003399"/>
                  </a:solidFill>
                  <a:latin typeface="AngsanaUPC" pitchFamily="18" charset="-34"/>
                  <a:cs typeface="+mn-cs"/>
                </a:rPr>
                <a:t>Raster Chart Display Mode (RCDS)</a:t>
              </a:r>
              <a:endParaRPr lang="th-TH" b="0" dirty="0">
                <a:solidFill>
                  <a:srgbClr val="003399"/>
                </a:solidFill>
                <a:latin typeface="AngsanaUPC" pitchFamily="18" charset="-34"/>
                <a:cs typeface="EucrosiaUPC"/>
              </a:endParaRPr>
            </a:p>
          </p:txBody>
        </p:sp>
      </p:grpSp>
      <p:sp>
        <p:nvSpPr>
          <p:cNvPr id="17" name="Rectangle 14"/>
          <p:cNvSpPr txBox="1">
            <a:spLocks noChangeArrowheads="1"/>
          </p:cNvSpPr>
          <p:nvPr/>
        </p:nvSpPr>
        <p:spPr bwMode="auto">
          <a:xfrm>
            <a:off x="533400" y="757238"/>
            <a:ext cx="8229600" cy="842962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sz="4800" dirty="0">
                <a:solidFill>
                  <a:srgbClr val="FF0000"/>
                </a:solidFill>
              </a:rPr>
              <a:t>Raster</a:t>
            </a:r>
            <a:endParaRPr lang="th-TH" sz="4800" dirty="0">
              <a:solidFill>
                <a:srgbClr val="FF0000"/>
              </a:solidFill>
            </a:endParaRPr>
          </a:p>
        </p:txBody>
      </p:sp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5143500" y="3305175"/>
            <a:ext cx="1069975" cy="620713"/>
            <a:chOff x="2826" y="2022"/>
            <a:chExt cx="674" cy="391"/>
          </a:xfrm>
        </p:grpSpPr>
        <p:sp>
          <p:nvSpPr>
            <p:cNvPr id="117809" name="Oval 16"/>
            <p:cNvSpPr>
              <a:spLocks noChangeArrowheads="1"/>
            </p:cNvSpPr>
            <p:nvPr/>
          </p:nvSpPr>
          <p:spPr bwMode="auto">
            <a:xfrm>
              <a:off x="2826" y="2022"/>
              <a:ext cx="328" cy="32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7810" name="AutoShape 17"/>
            <p:cNvSpPr>
              <a:spLocks noChangeArrowheads="1"/>
            </p:cNvSpPr>
            <p:nvPr/>
          </p:nvSpPr>
          <p:spPr bwMode="auto">
            <a:xfrm rot="1755699">
              <a:off x="3109" y="2309"/>
              <a:ext cx="391" cy="104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</p:grp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685800" y="1600200"/>
            <a:ext cx="1752600" cy="2266950"/>
            <a:chOff x="578" y="1360"/>
            <a:chExt cx="1104" cy="1428"/>
          </a:xfrm>
        </p:grpSpPr>
        <p:grpSp>
          <p:nvGrpSpPr>
            <p:cNvPr id="117800" name="Group 19"/>
            <p:cNvGrpSpPr>
              <a:grpSpLocks/>
            </p:cNvGrpSpPr>
            <p:nvPr/>
          </p:nvGrpSpPr>
          <p:grpSpPr bwMode="auto">
            <a:xfrm>
              <a:off x="578" y="1828"/>
              <a:ext cx="1104" cy="960"/>
              <a:chOff x="672" y="1392"/>
              <a:chExt cx="1104" cy="960"/>
            </a:xfrm>
          </p:grpSpPr>
          <p:sp>
            <p:nvSpPr>
              <p:cNvPr id="117802" name="Rectangle 20"/>
              <p:cNvSpPr>
                <a:spLocks noChangeArrowheads="1"/>
              </p:cNvSpPr>
              <p:nvPr/>
            </p:nvSpPr>
            <p:spPr bwMode="auto">
              <a:xfrm>
                <a:off x="672" y="1392"/>
                <a:ext cx="1104" cy="96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803" name="Freeform 21"/>
              <p:cNvSpPr>
                <a:spLocks/>
              </p:cNvSpPr>
              <p:nvPr/>
            </p:nvSpPr>
            <p:spPr bwMode="auto">
              <a:xfrm>
                <a:off x="1218" y="1392"/>
                <a:ext cx="558" cy="960"/>
              </a:xfrm>
              <a:custGeom>
                <a:avLst/>
                <a:gdLst>
                  <a:gd name="T0" fmla="*/ 48 w 558"/>
                  <a:gd name="T1" fmla="*/ 0 h 960"/>
                  <a:gd name="T2" fmla="*/ 0 w 558"/>
                  <a:gd name="T3" fmla="*/ 138 h 960"/>
                  <a:gd name="T4" fmla="*/ 6 w 558"/>
                  <a:gd name="T5" fmla="*/ 216 h 960"/>
                  <a:gd name="T6" fmla="*/ 48 w 558"/>
                  <a:gd name="T7" fmla="*/ 318 h 960"/>
                  <a:gd name="T8" fmla="*/ 84 w 558"/>
                  <a:gd name="T9" fmla="*/ 420 h 960"/>
                  <a:gd name="T10" fmla="*/ 114 w 558"/>
                  <a:gd name="T11" fmla="*/ 498 h 960"/>
                  <a:gd name="T12" fmla="*/ 132 w 558"/>
                  <a:gd name="T13" fmla="*/ 618 h 960"/>
                  <a:gd name="T14" fmla="*/ 126 w 558"/>
                  <a:gd name="T15" fmla="*/ 720 h 960"/>
                  <a:gd name="T16" fmla="*/ 78 w 558"/>
                  <a:gd name="T17" fmla="*/ 864 h 960"/>
                  <a:gd name="T18" fmla="*/ 30 w 558"/>
                  <a:gd name="T19" fmla="*/ 960 h 960"/>
                  <a:gd name="T20" fmla="*/ 558 w 558"/>
                  <a:gd name="T21" fmla="*/ 960 h 960"/>
                  <a:gd name="T22" fmla="*/ 558 w 558"/>
                  <a:gd name="T23" fmla="*/ 0 h 960"/>
                  <a:gd name="T24" fmla="*/ 48 w 558"/>
                  <a:gd name="T25" fmla="*/ 0 h 9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58"/>
                  <a:gd name="T40" fmla="*/ 0 h 960"/>
                  <a:gd name="T41" fmla="*/ 558 w 558"/>
                  <a:gd name="T42" fmla="*/ 960 h 9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58" h="960">
                    <a:moveTo>
                      <a:pt x="48" y="0"/>
                    </a:moveTo>
                    <a:cubicBezTo>
                      <a:pt x="31" y="45"/>
                      <a:pt x="12" y="91"/>
                      <a:pt x="0" y="138"/>
                    </a:cubicBezTo>
                    <a:cubicBezTo>
                      <a:pt x="2" y="164"/>
                      <a:pt x="2" y="190"/>
                      <a:pt x="6" y="216"/>
                    </a:cubicBezTo>
                    <a:cubicBezTo>
                      <a:pt x="11" y="250"/>
                      <a:pt x="33" y="289"/>
                      <a:pt x="48" y="318"/>
                    </a:cubicBezTo>
                    <a:cubicBezTo>
                      <a:pt x="63" y="348"/>
                      <a:pt x="72" y="388"/>
                      <a:pt x="84" y="420"/>
                    </a:cubicBezTo>
                    <a:cubicBezTo>
                      <a:pt x="94" y="446"/>
                      <a:pt x="109" y="470"/>
                      <a:pt x="114" y="498"/>
                    </a:cubicBezTo>
                    <a:cubicBezTo>
                      <a:pt x="129" y="586"/>
                      <a:pt x="90" y="477"/>
                      <a:pt x="132" y="618"/>
                    </a:cubicBezTo>
                    <a:lnTo>
                      <a:pt x="126" y="720"/>
                    </a:lnTo>
                    <a:lnTo>
                      <a:pt x="78" y="864"/>
                    </a:lnTo>
                    <a:lnTo>
                      <a:pt x="30" y="960"/>
                    </a:lnTo>
                    <a:lnTo>
                      <a:pt x="558" y="960"/>
                    </a:lnTo>
                    <a:lnTo>
                      <a:pt x="558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804" name="Text Box 22"/>
              <p:cNvSpPr txBox="1">
                <a:spLocks noChangeArrowheads="1"/>
              </p:cNvSpPr>
              <p:nvPr/>
            </p:nvSpPr>
            <p:spPr bwMode="auto">
              <a:xfrm>
                <a:off x="1392" y="1728"/>
                <a:ext cx="36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h-TH" sz="1800" b="0">
                    <a:solidFill>
                      <a:srgbClr val="003399"/>
                    </a:solidFill>
                    <a:latin typeface="AngsanaUPC" pitchFamily="18" charset="-34"/>
                    <a:cs typeface="EucrosiaUPC" pitchFamily="18" charset="-34"/>
                  </a:rPr>
                  <a:t>สัตหีบ</a:t>
                </a:r>
                <a:endParaRPr lang="th-TH" b="0">
                  <a:solidFill>
                    <a:srgbClr val="003399"/>
                  </a:solidFill>
                  <a:latin typeface="AngsanaUPC" pitchFamily="18" charset="-34"/>
                  <a:cs typeface="EucrosiaUPC" pitchFamily="18" charset="-34"/>
                </a:endParaRPr>
              </a:p>
            </p:txBody>
          </p:sp>
          <p:grpSp>
            <p:nvGrpSpPr>
              <p:cNvPr id="117805" name="Group 23"/>
              <p:cNvGrpSpPr>
                <a:grpSpLocks/>
              </p:cNvGrpSpPr>
              <p:nvPr/>
            </p:nvGrpSpPr>
            <p:grpSpPr bwMode="auto">
              <a:xfrm>
                <a:off x="960" y="1824"/>
                <a:ext cx="222" cy="96"/>
                <a:chOff x="930" y="2592"/>
                <a:chExt cx="222" cy="96"/>
              </a:xfrm>
            </p:grpSpPr>
            <p:sp>
              <p:nvSpPr>
                <p:cNvPr id="117806" name="Freeform 24"/>
                <p:cNvSpPr>
                  <a:spLocks/>
                </p:cNvSpPr>
                <p:nvPr/>
              </p:nvSpPr>
              <p:spPr bwMode="auto">
                <a:xfrm>
                  <a:off x="930" y="2628"/>
                  <a:ext cx="222" cy="60"/>
                </a:xfrm>
                <a:custGeom>
                  <a:avLst/>
                  <a:gdLst>
                    <a:gd name="T0" fmla="*/ 0 w 222"/>
                    <a:gd name="T1" fmla="*/ 0 h 60"/>
                    <a:gd name="T2" fmla="*/ 60 w 222"/>
                    <a:gd name="T3" fmla="*/ 60 h 60"/>
                    <a:gd name="T4" fmla="*/ 222 w 222"/>
                    <a:gd name="T5" fmla="*/ 60 h 60"/>
                    <a:gd name="T6" fmla="*/ 0 w 222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2"/>
                    <a:gd name="T13" fmla="*/ 0 h 60"/>
                    <a:gd name="T14" fmla="*/ 222 w 22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2" h="60">
                      <a:moveTo>
                        <a:pt x="0" y="0"/>
                      </a:moveTo>
                      <a:cubicBezTo>
                        <a:pt x="20" y="20"/>
                        <a:pt x="40" y="40"/>
                        <a:pt x="60" y="60"/>
                      </a:cubicBezTo>
                      <a:lnTo>
                        <a:pt x="222" y="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h-TH" b="0">
                    <a:solidFill>
                      <a:srgbClr val="000000"/>
                    </a:solidFill>
                    <a:latin typeface="Book Antiqua" pitchFamily="18" charset="0"/>
                    <a:cs typeface="EucrosiaUPC" pitchFamily="18" charset="-34"/>
                  </a:endParaRPr>
                </a:p>
              </p:txBody>
            </p:sp>
            <p:sp>
              <p:nvSpPr>
                <p:cNvPr id="117807" name="Freeform 25"/>
                <p:cNvSpPr>
                  <a:spLocks/>
                </p:cNvSpPr>
                <p:nvPr/>
              </p:nvSpPr>
              <p:spPr bwMode="auto">
                <a:xfrm>
                  <a:off x="1032" y="2592"/>
                  <a:ext cx="12" cy="60"/>
                </a:xfrm>
                <a:custGeom>
                  <a:avLst/>
                  <a:gdLst>
                    <a:gd name="T0" fmla="*/ 0 w 12"/>
                    <a:gd name="T1" fmla="*/ 60 h 60"/>
                    <a:gd name="T2" fmla="*/ 12 w 12"/>
                    <a:gd name="T3" fmla="*/ 0 h 60"/>
                    <a:gd name="T4" fmla="*/ 0 60000 65536"/>
                    <a:gd name="T5" fmla="*/ 0 60000 65536"/>
                    <a:gd name="T6" fmla="*/ 0 w 12"/>
                    <a:gd name="T7" fmla="*/ 0 h 60"/>
                    <a:gd name="T8" fmla="*/ 12 w 12"/>
                    <a:gd name="T9" fmla="*/ 60 h 6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" h="60">
                      <a:moveTo>
                        <a:pt x="0" y="60"/>
                      </a:moveTo>
                      <a:cubicBezTo>
                        <a:pt x="4" y="40"/>
                        <a:pt x="12" y="20"/>
                        <a:pt x="12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h-TH" b="0">
                    <a:solidFill>
                      <a:srgbClr val="000000"/>
                    </a:solidFill>
                    <a:latin typeface="Book Antiqua" pitchFamily="18" charset="0"/>
                    <a:cs typeface="EucrosiaUPC" pitchFamily="18" charset="-34"/>
                  </a:endParaRPr>
                </a:p>
              </p:txBody>
            </p:sp>
            <p:sp>
              <p:nvSpPr>
                <p:cNvPr id="117808" name="Freeform 26"/>
                <p:cNvSpPr>
                  <a:spLocks/>
                </p:cNvSpPr>
                <p:nvPr/>
              </p:nvSpPr>
              <p:spPr bwMode="auto">
                <a:xfrm>
                  <a:off x="1014" y="2622"/>
                  <a:ext cx="42" cy="13"/>
                </a:xfrm>
                <a:custGeom>
                  <a:avLst/>
                  <a:gdLst>
                    <a:gd name="T0" fmla="*/ 0 w 42"/>
                    <a:gd name="T1" fmla="*/ 0 h 13"/>
                    <a:gd name="T2" fmla="*/ 42 w 42"/>
                    <a:gd name="T3" fmla="*/ 12 h 13"/>
                    <a:gd name="T4" fmla="*/ 0 60000 65536"/>
                    <a:gd name="T5" fmla="*/ 0 60000 65536"/>
                    <a:gd name="T6" fmla="*/ 0 w 42"/>
                    <a:gd name="T7" fmla="*/ 0 h 13"/>
                    <a:gd name="T8" fmla="*/ 42 w 42"/>
                    <a:gd name="T9" fmla="*/ 13 h 1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2" h="13">
                      <a:moveTo>
                        <a:pt x="0" y="0"/>
                      </a:moveTo>
                      <a:cubicBezTo>
                        <a:pt x="38" y="13"/>
                        <a:pt x="23" y="12"/>
                        <a:pt x="42" y="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h-TH" b="0">
                    <a:solidFill>
                      <a:srgbClr val="000000"/>
                    </a:solidFill>
                    <a:latin typeface="Book Antiqua" pitchFamily="18" charset="0"/>
                    <a:cs typeface="EucrosiaUPC" pitchFamily="18" charset="-34"/>
                  </a:endParaRPr>
                </a:p>
              </p:txBody>
            </p:sp>
          </p:grpSp>
        </p:grpSp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676" y="1360"/>
              <a:ext cx="90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0" dirty="0">
                  <a:solidFill>
                    <a:srgbClr val="003399"/>
                  </a:solidFill>
                  <a:latin typeface="AngsanaUPC" pitchFamily="18" charset="-34"/>
                  <a:cs typeface="+mn-cs"/>
                </a:rPr>
                <a:t>Paper Chart</a:t>
              </a:r>
              <a:endParaRPr lang="th-TH" b="0" dirty="0">
                <a:solidFill>
                  <a:srgbClr val="003399"/>
                </a:solidFill>
                <a:latin typeface="AngsanaUPC" pitchFamily="18" charset="-34"/>
                <a:cs typeface="EucrosiaUPC"/>
              </a:endParaRPr>
            </a:p>
          </p:txBody>
        </p:sp>
      </p:grpSp>
      <p:grpSp>
        <p:nvGrpSpPr>
          <p:cNvPr id="31" name="Group 28"/>
          <p:cNvGrpSpPr>
            <a:grpSpLocks/>
          </p:cNvGrpSpPr>
          <p:nvPr/>
        </p:nvGrpSpPr>
        <p:grpSpPr bwMode="auto">
          <a:xfrm>
            <a:off x="2549530" y="2343152"/>
            <a:ext cx="1565277" cy="1009650"/>
            <a:chOff x="1718" y="1806"/>
            <a:chExt cx="986" cy="636"/>
          </a:xfrm>
        </p:grpSpPr>
        <p:sp>
          <p:nvSpPr>
            <p:cNvPr id="117798" name="AutoShape 29"/>
            <p:cNvSpPr>
              <a:spLocks noChangeArrowheads="1"/>
            </p:cNvSpPr>
            <p:nvPr/>
          </p:nvSpPr>
          <p:spPr bwMode="auto">
            <a:xfrm>
              <a:off x="1718" y="2126"/>
              <a:ext cx="890" cy="316"/>
            </a:xfrm>
            <a:prstGeom prst="notchedRightArrow">
              <a:avLst>
                <a:gd name="adj1" fmla="val 50000"/>
                <a:gd name="adj2" fmla="val 70411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1726" y="1806"/>
              <a:ext cx="97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0" dirty="0">
                  <a:solidFill>
                    <a:srgbClr val="003399"/>
                  </a:solidFill>
                  <a:latin typeface="AngsanaUPC" pitchFamily="18" charset="-34"/>
                  <a:cs typeface="+mn-cs"/>
                </a:rPr>
                <a:t>Scan/Raster files</a:t>
              </a:r>
              <a:endParaRPr lang="th-TH" sz="2400" b="0" dirty="0">
                <a:solidFill>
                  <a:srgbClr val="003399"/>
                </a:solidFill>
                <a:latin typeface="AngsanaUPC" pitchFamily="18" charset="-34"/>
                <a:cs typeface="EucrosiaUPC"/>
              </a:endParaRPr>
            </a:p>
          </p:txBody>
        </p:sp>
      </p:grpSp>
      <p:grpSp>
        <p:nvGrpSpPr>
          <p:cNvPr id="34" name="Group 31"/>
          <p:cNvGrpSpPr>
            <a:grpSpLocks/>
          </p:cNvGrpSpPr>
          <p:nvPr/>
        </p:nvGrpSpPr>
        <p:grpSpPr bwMode="auto">
          <a:xfrm>
            <a:off x="6858002" y="1639888"/>
            <a:ext cx="1792288" cy="2120900"/>
            <a:chOff x="4320" y="1033"/>
            <a:chExt cx="1129" cy="1336"/>
          </a:xfrm>
        </p:grpSpPr>
        <p:grpSp>
          <p:nvGrpSpPr>
            <p:cNvPr id="117769" name="Group 32"/>
            <p:cNvGrpSpPr>
              <a:grpSpLocks/>
            </p:cNvGrpSpPr>
            <p:nvPr/>
          </p:nvGrpSpPr>
          <p:grpSpPr bwMode="auto">
            <a:xfrm>
              <a:off x="4320" y="1409"/>
              <a:ext cx="1104" cy="960"/>
              <a:chOff x="3974" y="1713"/>
              <a:chExt cx="1104" cy="960"/>
            </a:xfrm>
          </p:grpSpPr>
          <p:sp>
            <p:nvSpPr>
              <p:cNvPr id="117771" name="Rectangle 33"/>
              <p:cNvSpPr>
                <a:spLocks noChangeArrowheads="1"/>
              </p:cNvSpPr>
              <p:nvPr/>
            </p:nvSpPr>
            <p:spPr bwMode="auto">
              <a:xfrm>
                <a:off x="3974" y="1713"/>
                <a:ext cx="1104" cy="960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72" name="Line 34"/>
              <p:cNvSpPr>
                <a:spLocks noChangeShapeType="1"/>
              </p:cNvSpPr>
              <p:nvPr/>
            </p:nvSpPr>
            <p:spPr bwMode="auto">
              <a:xfrm>
                <a:off x="3974" y="1818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3" name="Line 35"/>
              <p:cNvSpPr>
                <a:spLocks noChangeShapeType="1"/>
              </p:cNvSpPr>
              <p:nvPr/>
            </p:nvSpPr>
            <p:spPr bwMode="auto">
              <a:xfrm>
                <a:off x="3974" y="2037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4" name="Line 36"/>
              <p:cNvSpPr>
                <a:spLocks noChangeShapeType="1"/>
              </p:cNvSpPr>
              <p:nvPr/>
            </p:nvSpPr>
            <p:spPr bwMode="auto">
              <a:xfrm>
                <a:off x="3974" y="2163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5" name="Line 37"/>
              <p:cNvSpPr>
                <a:spLocks noChangeShapeType="1"/>
              </p:cNvSpPr>
              <p:nvPr/>
            </p:nvSpPr>
            <p:spPr bwMode="auto">
              <a:xfrm>
                <a:off x="3974" y="2289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6" name="Line 38"/>
              <p:cNvSpPr>
                <a:spLocks noChangeShapeType="1"/>
              </p:cNvSpPr>
              <p:nvPr/>
            </p:nvSpPr>
            <p:spPr bwMode="auto">
              <a:xfrm>
                <a:off x="3974" y="2419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7" name="Line 39"/>
              <p:cNvSpPr>
                <a:spLocks noChangeShapeType="1"/>
              </p:cNvSpPr>
              <p:nvPr/>
            </p:nvSpPr>
            <p:spPr bwMode="auto">
              <a:xfrm>
                <a:off x="3974" y="2546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8" name="Line 40"/>
              <p:cNvSpPr>
                <a:spLocks noChangeShapeType="1"/>
              </p:cNvSpPr>
              <p:nvPr/>
            </p:nvSpPr>
            <p:spPr bwMode="auto">
              <a:xfrm>
                <a:off x="3974" y="1818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79" name="Line 41"/>
              <p:cNvSpPr>
                <a:spLocks noChangeShapeType="1"/>
              </p:cNvSpPr>
              <p:nvPr/>
            </p:nvSpPr>
            <p:spPr bwMode="auto">
              <a:xfrm>
                <a:off x="3974" y="1921"/>
                <a:ext cx="110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0" name="Line 42"/>
              <p:cNvSpPr>
                <a:spLocks noChangeShapeType="1"/>
              </p:cNvSpPr>
              <p:nvPr/>
            </p:nvSpPr>
            <p:spPr bwMode="auto">
              <a:xfrm>
                <a:off x="4200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1" name="Line 43"/>
              <p:cNvSpPr>
                <a:spLocks noChangeShapeType="1"/>
              </p:cNvSpPr>
              <p:nvPr/>
            </p:nvSpPr>
            <p:spPr bwMode="auto">
              <a:xfrm>
                <a:off x="4311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2" name="Line 44"/>
              <p:cNvSpPr>
                <a:spLocks noChangeShapeType="1"/>
              </p:cNvSpPr>
              <p:nvPr/>
            </p:nvSpPr>
            <p:spPr bwMode="auto">
              <a:xfrm>
                <a:off x="4311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3" name="Line 45"/>
              <p:cNvSpPr>
                <a:spLocks noChangeShapeType="1"/>
              </p:cNvSpPr>
              <p:nvPr/>
            </p:nvSpPr>
            <p:spPr bwMode="auto">
              <a:xfrm>
                <a:off x="4422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4" name="Line 46"/>
              <p:cNvSpPr>
                <a:spLocks noChangeShapeType="1"/>
              </p:cNvSpPr>
              <p:nvPr/>
            </p:nvSpPr>
            <p:spPr bwMode="auto">
              <a:xfrm>
                <a:off x="4542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5" name="Line 47"/>
              <p:cNvSpPr>
                <a:spLocks noChangeShapeType="1"/>
              </p:cNvSpPr>
              <p:nvPr/>
            </p:nvSpPr>
            <p:spPr bwMode="auto">
              <a:xfrm>
                <a:off x="4542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6" name="Line 48"/>
              <p:cNvSpPr>
                <a:spLocks noChangeShapeType="1"/>
              </p:cNvSpPr>
              <p:nvPr/>
            </p:nvSpPr>
            <p:spPr bwMode="auto">
              <a:xfrm>
                <a:off x="4645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7" name="Line 49"/>
              <p:cNvSpPr>
                <a:spLocks noChangeShapeType="1"/>
              </p:cNvSpPr>
              <p:nvPr/>
            </p:nvSpPr>
            <p:spPr bwMode="auto">
              <a:xfrm>
                <a:off x="4645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8" name="Line 50"/>
              <p:cNvSpPr>
                <a:spLocks noChangeShapeType="1"/>
              </p:cNvSpPr>
              <p:nvPr/>
            </p:nvSpPr>
            <p:spPr bwMode="auto">
              <a:xfrm>
                <a:off x="4748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89" name="Line 51"/>
              <p:cNvSpPr>
                <a:spLocks noChangeShapeType="1"/>
              </p:cNvSpPr>
              <p:nvPr/>
            </p:nvSpPr>
            <p:spPr bwMode="auto">
              <a:xfrm>
                <a:off x="4851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90" name="Line 52"/>
              <p:cNvSpPr>
                <a:spLocks noChangeShapeType="1"/>
              </p:cNvSpPr>
              <p:nvPr/>
            </p:nvSpPr>
            <p:spPr bwMode="auto">
              <a:xfrm>
                <a:off x="4962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17791" name="Rectangle 53"/>
              <p:cNvSpPr>
                <a:spLocks noChangeArrowheads="1"/>
              </p:cNvSpPr>
              <p:nvPr/>
            </p:nvSpPr>
            <p:spPr bwMode="auto">
              <a:xfrm>
                <a:off x="4422" y="2546"/>
                <a:ext cx="120" cy="12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2" name="Rectangle 54"/>
              <p:cNvSpPr>
                <a:spLocks noChangeArrowheads="1"/>
              </p:cNvSpPr>
              <p:nvPr/>
            </p:nvSpPr>
            <p:spPr bwMode="auto">
              <a:xfrm>
                <a:off x="4542" y="2419"/>
                <a:ext cx="103" cy="12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3" name="Rectangle 55"/>
              <p:cNvSpPr>
                <a:spLocks noChangeArrowheads="1"/>
              </p:cNvSpPr>
              <p:nvPr/>
            </p:nvSpPr>
            <p:spPr bwMode="auto">
              <a:xfrm>
                <a:off x="4645" y="2037"/>
                <a:ext cx="103" cy="38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4" name="Rectangle 56"/>
              <p:cNvSpPr>
                <a:spLocks noChangeArrowheads="1"/>
              </p:cNvSpPr>
              <p:nvPr/>
            </p:nvSpPr>
            <p:spPr bwMode="auto">
              <a:xfrm>
                <a:off x="4542" y="1921"/>
                <a:ext cx="103" cy="11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5" name="Rectangle 57"/>
              <p:cNvSpPr>
                <a:spLocks noChangeArrowheads="1"/>
              </p:cNvSpPr>
              <p:nvPr/>
            </p:nvSpPr>
            <p:spPr bwMode="auto">
              <a:xfrm>
                <a:off x="4422" y="1818"/>
                <a:ext cx="120" cy="103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6" name="Rectangle 58"/>
              <p:cNvSpPr>
                <a:spLocks noChangeArrowheads="1"/>
              </p:cNvSpPr>
              <p:nvPr/>
            </p:nvSpPr>
            <p:spPr bwMode="auto">
              <a:xfrm>
                <a:off x="4311" y="1713"/>
                <a:ext cx="111" cy="10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7797" name="Line 59"/>
              <p:cNvSpPr>
                <a:spLocks noChangeShapeType="1"/>
              </p:cNvSpPr>
              <p:nvPr/>
            </p:nvSpPr>
            <p:spPr bwMode="auto">
              <a:xfrm>
                <a:off x="4086" y="1713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</p:grpSp>
        <p:sp>
          <p:nvSpPr>
            <p:cNvPr id="36" name="Text Box 60"/>
            <p:cNvSpPr txBox="1">
              <a:spLocks noChangeArrowheads="1"/>
            </p:cNvSpPr>
            <p:nvPr/>
          </p:nvSpPr>
          <p:spPr bwMode="auto">
            <a:xfrm>
              <a:off x="4684" y="1033"/>
              <a:ext cx="765" cy="33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0" dirty="0">
                  <a:solidFill>
                    <a:srgbClr val="003399"/>
                  </a:solidFill>
                  <a:latin typeface="AngsanaUPC" pitchFamily="18" charset="-34"/>
                  <a:cs typeface="+mn-cs"/>
                </a:rPr>
                <a:t>Resolution</a:t>
              </a:r>
              <a:endParaRPr lang="th-TH" b="0" dirty="0">
                <a:solidFill>
                  <a:srgbClr val="003399"/>
                </a:solidFill>
                <a:latin typeface="AngsanaUPC" pitchFamily="18" charset="-34"/>
                <a:cs typeface="EucrosiaUPC"/>
              </a:endParaRPr>
            </a:p>
          </p:txBody>
        </p:sp>
      </p:grpSp>
      <p:sp>
        <p:nvSpPr>
          <p:cNvPr id="64" name="AutoShape 61"/>
          <p:cNvSpPr>
            <a:spLocks noChangeArrowheads="1"/>
          </p:cNvSpPr>
          <p:nvPr/>
        </p:nvSpPr>
        <p:spPr bwMode="auto">
          <a:xfrm>
            <a:off x="5394325" y="4005263"/>
            <a:ext cx="3165475" cy="1196975"/>
          </a:xfrm>
          <a:prstGeom prst="curvedUpArrow">
            <a:avLst>
              <a:gd name="adj1" fmla="val 52891"/>
              <a:gd name="adj2" fmla="val 105782"/>
              <a:gd name="adj3" fmla="val 33333"/>
            </a:avLst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b="0">
              <a:solidFill>
                <a:srgbClr val="003399"/>
              </a:solidFill>
              <a:latin typeface="AngsanaUPC" pitchFamily="18" charset="-34"/>
              <a:cs typeface="EucrosiaUPC" pitchFamily="18" charset="-34"/>
            </a:endParaRPr>
          </a:p>
        </p:txBody>
      </p:sp>
      <p:sp>
        <p:nvSpPr>
          <p:cNvPr id="63" name="Text Box 13"/>
          <p:cNvSpPr txBox="1">
            <a:spLocks noChangeArrowheads="1"/>
          </p:cNvSpPr>
          <p:nvPr/>
        </p:nvSpPr>
        <p:spPr bwMode="auto">
          <a:xfrm>
            <a:off x="2697195" y="3470836"/>
            <a:ext cx="11128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srgbClr val="003399"/>
                </a:solidFill>
                <a:latin typeface="AngsanaUPC" pitchFamily="18" charset="-34"/>
                <a:cs typeface="+mn-cs"/>
              </a:rPr>
              <a:t>IHO S-61</a:t>
            </a:r>
            <a:endParaRPr lang="th-TH" b="0" dirty="0">
              <a:solidFill>
                <a:srgbClr val="003399"/>
              </a:solidFill>
              <a:latin typeface="AngsanaUPC" pitchFamily="18" charset="-34"/>
              <a:cs typeface="EucrosiaUPC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มุมมน 9"/>
          <p:cNvSpPr/>
          <p:nvPr/>
        </p:nvSpPr>
        <p:spPr>
          <a:xfrm>
            <a:off x="2555776" y="1844824"/>
            <a:ext cx="2016224" cy="4824536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30745" y="1844824"/>
            <a:ext cx="2016224" cy="48245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>
              <a:defRPr/>
            </a:pP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คืออะไร</a:t>
            </a: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?</a:t>
            </a:r>
            <a:endParaRPr lang="th-TH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530745" y="4167083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เป็นข้อมูลแบบ </a:t>
            </a:r>
            <a:endParaRPr lang="en-US" altLang="th-TH" sz="2400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ราสเตอร์</a:t>
            </a:r>
          </a:p>
          <a:p>
            <a:pPr algn="ctr"/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(แสก</a:t>
            </a:r>
            <a:r>
              <a:rPr lang="th-TH" sz="2400" dirty="0" err="1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นภาพ</a:t>
            </a:r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,</a:t>
            </a:r>
          </a:p>
          <a:p>
            <a:pPr algn="ctr"/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ไฟล์ภาพแผนที่)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72147" y="4223184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จัดทำโดยหน่วยงานอุทกศาสตร์</a:t>
            </a: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หรือมอบหมายจากรัฐ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(official)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HYDRO\Downloads\364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r="8083"/>
          <a:stretch/>
        </p:blipFill>
        <p:spPr bwMode="auto">
          <a:xfrm>
            <a:off x="2881628" y="2178233"/>
            <a:ext cx="1397259" cy="16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สี่เหลี่ยมผืนผ้ามุมมน 10"/>
          <p:cNvSpPr/>
          <p:nvPr/>
        </p:nvSpPr>
        <p:spPr>
          <a:xfrm>
            <a:off x="4572000" y="1880642"/>
            <a:ext cx="2016224" cy="48245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881482" y="2178233"/>
            <a:ext cx="1397259" cy="167897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iho_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1806" y="2293187"/>
            <a:ext cx="976612" cy="144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สี่เหลี่ยมผืนผ้า 8"/>
          <p:cNvSpPr/>
          <p:nvPr/>
        </p:nvSpPr>
        <p:spPr>
          <a:xfrm>
            <a:off x="4588371" y="4223184"/>
            <a:ext cx="19998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latin typeface="TH SarabunPSK" pitchFamily="34" charset="-34"/>
                <a:cs typeface="TH SarabunPSK" pitchFamily="34" charset="-34"/>
              </a:rPr>
              <a:t>สร้างตามมาตรฐาน </a:t>
            </a:r>
            <a:r>
              <a:rPr lang="en-US" altLang="th-TH" u="sng" dirty="0">
                <a:latin typeface="TH SarabunPSK" pitchFamily="34" charset="-34"/>
                <a:cs typeface="TH SarabunPSK" pitchFamily="34" charset="-34"/>
              </a:rPr>
              <a:t>IHO S-</a:t>
            </a:r>
            <a:r>
              <a:rPr lang="th-TH" altLang="th-TH" u="sng" dirty="0">
                <a:latin typeface="TH SarabunPSK" pitchFamily="34" charset="-34"/>
                <a:cs typeface="TH SarabunPSK" pitchFamily="34" charset="-34"/>
              </a:rPr>
              <a:t>61</a:t>
            </a:r>
            <a:r>
              <a:rPr lang="en-US" altLang="th-TH" u="sng" dirty="0">
                <a:latin typeface="TH SarabunPSK" pitchFamily="34" charset="-34"/>
                <a:cs typeface="TH SarabunPSK" pitchFamily="34" charset="-34"/>
              </a:rPr>
              <a:t> </a:t>
            </a:r>
            <a:endParaRPr lang="th-TH" altLang="th-TH" sz="2400" u="sng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altLang="th-TH" sz="2400" dirty="0">
                <a:latin typeface="TH SarabunPSK" pitchFamily="34" charset="-34"/>
                <a:cs typeface="TH SarabunPSK" pitchFamily="34" charset="-34"/>
              </a:rPr>
              <a:t>มาตรฐานการจัดสร้างแผนที่ราสเตอร์</a:t>
            </a:r>
            <a:endParaRPr lang="en-US" sz="2400" dirty="0"/>
          </a:p>
        </p:txBody>
      </p:sp>
      <p:sp>
        <p:nvSpPr>
          <p:cNvPr id="15" name="สี่เหลี่ยมผืนผ้ามุมมน 14"/>
          <p:cNvSpPr/>
          <p:nvPr/>
        </p:nvSpPr>
        <p:spPr>
          <a:xfrm>
            <a:off x="6588224" y="1897988"/>
            <a:ext cx="2016224" cy="4824536"/>
          </a:xfrm>
          <a:prstGeom prst="roundRect">
            <a:avLst/>
          </a:prstGeom>
          <a:solidFill>
            <a:srgbClr val="47A8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597302" y="4257092"/>
            <a:ext cx="20071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เป็นไปตามข้อกำหนดในอนุสัญญา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SOLAS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n-US" sz="2000" u="sng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SOLAS Chapter V</a:t>
            </a:r>
            <a:endParaRPr lang="th-TH" altLang="en-US" sz="2000" u="sng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h-TH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ข้อบังคับที่ 2</a:t>
            </a:r>
            <a:r>
              <a:rPr lang="en-US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,19 และ 27</a:t>
            </a:r>
            <a:r>
              <a:rPr lang="en-US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/>
            <a:endParaRPr lang="en-US" altLang="th-TH" sz="2400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29"/>
          <a:stretch/>
        </p:blipFill>
        <p:spPr>
          <a:xfrm>
            <a:off x="6912331" y="2178233"/>
            <a:ext cx="1381289" cy="1095633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4" t="16165" r="353" b="44071"/>
          <a:stretch/>
        </p:blipFill>
        <p:spPr>
          <a:xfrm>
            <a:off x="6917655" y="3278002"/>
            <a:ext cx="1381289" cy="579210"/>
          </a:xfrm>
          <a:prstGeom prst="rect">
            <a:avLst/>
          </a:prstGeom>
        </p:spPr>
      </p:pic>
      <p:sp>
        <p:nvSpPr>
          <p:cNvPr id="20" name="สี่เหลี่ยมผืนผ้า 19"/>
          <p:cNvSpPr/>
          <p:nvPr/>
        </p:nvSpPr>
        <p:spPr>
          <a:xfrm>
            <a:off x="1091111" y="723429"/>
            <a:ext cx="8028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ย่อมาจาก </a:t>
            </a:r>
            <a:r>
              <a:rPr lang="en-US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“Electronic Navigational Chart” </a:t>
            </a:r>
            <a:b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                 (แผนที่เดินเรืออิเล็กทรอนิกส์)</a:t>
            </a:r>
            <a:endParaRPr lang="en-US" dirty="0"/>
          </a:p>
        </p:txBody>
      </p:sp>
      <p:pic>
        <p:nvPicPr>
          <p:cNvPr id="18" name="รูปภาพ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4" r="568"/>
          <a:stretch/>
        </p:blipFill>
        <p:spPr>
          <a:xfrm>
            <a:off x="840227" y="2178233"/>
            <a:ext cx="1397259" cy="16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4003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638" y="0"/>
            <a:ext cx="914400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1400" b="0"/>
              <a:pPr algn="r"/>
              <a:t>15</a:t>
            </a:fld>
            <a:endParaRPr lang="th-TH" sz="1400" b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0551" y="363414"/>
            <a:ext cx="866956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5400" dirty="0">
                <a:solidFill>
                  <a:schemeClr val="bg1"/>
                </a:solidFill>
              </a:rPr>
              <a:t>ข้อเด่นและข้อด้อยของแผนที่รูปแบบราสเตอร์</a:t>
            </a:r>
            <a:endParaRPr lang="th-TH" sz="5400" b="0" dirty="0">
              <a:solidFill>
                <a:schemeClr val="bg1"/>
              </a:solidFill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323528" y="1658814"/>
            <a:ext cx="4061049" cy="4824536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07554" y="1659598"/>
            <a:ext cx="40610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ข้อเด่น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96789" y="2281009"/>
            <a:ext cx="37769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h-TH" alt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วิธีการสร้างง่าย/ลงทุนต่ำ/รวดเร็ว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กำหนดขั้นตอนการสร้างและการตรวจสอบข้อมูลได้ง่ายไม่ซับซ้อน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ข้อมูลต่างๆแสดงผลเหมือนกับแผนที่เดินเรือกระดาษที่คุ้นเคย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4788024" y="1658814"/>
            <a:ext cx="4061049" cy="48245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930093" y="2294354"/>
            <a:ext cx="39189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h-TH" alt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เมื่อย่อมาตราส่วนแสดงผลแผนที่วัตถุรูปลักษณ์จะแสดงผลไม่ชัดเจน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ไฟล์ภาพที่มีความละเอียดสูงจะมีพื้นที่ในการจัดเก็บที่สูงขึ้น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ไม่มีการคัดกรองรายละเอียดข้อมูลตามการย่อ-ขยายการแสดงผลตามมาตราส่วน </a:t>
            </a:r>
            <a:r>
              <a:rPr lang="en-US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(Generalization)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มีข้อจำกัดในการใช้ข้อมูลเพื่อการวิเคราะห์ร่วมกับระบบแสดงผลฯ</a:t>
            </a:r>
            <a:endParaRPr lang="en-US" dirty="0">
              <a:solidFill>
                <a:srgbClr val="CC0099"/>
              </a:solidFill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788024" y="1659598"/>
            <a:ext cx="4088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ข้อด้อย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51076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extBox 18"/>
          <p:cNvSpPr txBox="1">
            <a:spLocks noChangeArrowheads="1"/>
          </p:cNvSpPr>
          <p:nvPr/>
        </p:nvSpPr>
        <p:spPr bwMode="auto">
          <a:xfrm>
            <a:off x="74613" y="46038"/>
            <a:ext cx="9069387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600">
              <a:solidFill>
                <a:schemeClr val="bg1"/>
              </a:solidFill>
            </a:endParaRPr>
          </a:p>
          <a:p>
            <a:pPr algn="ctr"/>
            <a:r>
              <a:rPr lang="en-US" sz="3600">
                <a:solidFill>
                  <a:schemeClr val="bg1"/>
                </a:solidFill>
              </a:rPr>
              <a:t>Vector Chart : ENC</a:t>
            </a:r>
            <a:endParaRPr lang="th-TH" sz="3600" b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FD5E3472-9A81-4760-A15E-96CAA8582C96}" type="slidenum">
              <a:rPr lang="en-US" sz="1200" b="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ngsana New" pitchFamily="18" charset="-34"/>
              </a:rPr>
              <a:pPr algn="r">
                <a:defRPr/>
              </a:pPr>
              <a:t>16</a:t>
            </a:fld>
            <a:endParaRPr lang="th-TH" sz="1200" b="0" dirty="0">
              <a:solidFill>
                <a:schemeClr val="tx2">
                  <a:shade val="90000"/>
                </a:schemeClr>
              </a:solidFill>
              <a:latin typeface="Arial" pitchFamily="34" charset="0"/>
              <a:cs typeface="Angsana New" pitchFamily="18" charset="-34"/>
            </a:endParaRPr>
          </a:p>
        </p:txBody>
      </p:sp>
      <p:pic>
        <p:nvPicPr>
          <p:cNvPr id="1026" name="Picture 2" descr="F:\Downloads\18-9-2560 16-21-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88" y="908720"/>
            <a:ext cx="8542486" cy="554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569646" y="599985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2400" b="0"/>
              <a:pPr algn="r"/>
              <a:t>17</a:t>
            </a:fld>
            <a:endParaRPr lang="th-TH" sz="2400" b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7817" y="531408"/>
            <a:ext cx="419132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4800" dirty="0">
                <a:solidFill>
                  <a:schemeClr val="bg1"/>
                </a:solidFill>
              </a:rPr>
              <a:t>ข้อมูลแบบ </a:t>
            </a:r>
            <a:r>
              <a:rPr lang="en-US" sz="4800" dirty="0">
                <a:solidFill>
                  <a:schemeClr val="bg1"/>
                </a:solidFill>
              </a:rPr>
              <a:t>Vector</a:t>
            </a:r>
            <a:endParaRPr lang="th-TH" sz="4800" b="0" dirty="0">
              <a:solidFill>
                <a:schemeClr val="bg1"/>
              </a:solidFill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44132" y="761532"/>
            <a:ext cx="4462340" cy="5714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587889" y="776071"/>
            <a:ext cx="4518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ขอบเขตข้อมูล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เป็นไปตามขอบเขตของแผนที่ที่กำหนด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717512" y="1407445"/>
            <a:ext cx="4163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คำอธิบายในแผนที่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ข้อความอักษร</a:t>
            </a:r>
            <a:r>
              <a:rPr lang="en-US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759171" y="1946394"/>
            <a:ext cx="4384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พื้นที่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(Polygons)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พื้นที่รูปปิด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638402" y="2327224"/>
            <a:ext cx="4513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เส้น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(Arcs)</a:t>
            </a:r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องค์ประกอบของเส้นที่ครอบคลุมพื้นที่รูปปิด  </a:t>
            </a:r>
          </a:p>
          <a:p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                   หรือเป็นข้อมูลเชิงเส้น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4665960" y="2965748"/>
            <a:ext cx="4527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(Point)</a:t>
            </a:r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จุดพิกัดข้อมูลหนึ่งจุด ณ ตำบลที่นั้นๆ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989562" y="3731567"/>
            <a:ext cx="4283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Vertices: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จุดที่ประกอบให้เป็นแนวเส้น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649514" y="3338047"/>
            <a:ext cx="4440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Nodes</a:t>
            </a:r>
            <a:r>
              <a:rPr 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จุดที่ปลายสุดของเส้นแต่ละเส้น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167686" y="5388036"/>
            <a:ext cx="4516315" cy="1088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67966" y="5674291"/>
            <a:ext cx="2825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Tics : </a:t>
            </a:r>
            <a:r>
              <a:rPr 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จุดควบคุมโยงยึดค่าพิกัด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109570" name="รูปภาพ 1095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869" y="5502337"/>
            <a:ext cx="1768198" cy="859464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4" r="54819"/>
          <a:stretch/>
        </p:blipFill>
        <p:spPr>
          <a:xfrm>
            <a:off x="175926" y="1407445"/>
            <a:ext cx="4352789" cy="3811186"/>
          </a:xfrm>
          <a:prstGeom prst="rect">
            <a:avLst/>
          </a:prstGeom>
        </p:spPr>
      </p:pic>
      <p:pic>
        <p:nvPicPr>
          <p:cNvPr id="46" name="รูปภาพ 4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6" t="85470" r="49271" b="7365"/>
          <a:stretch/>
        </p:blipFill>
        <p:spPr>
          <a:xfrm>
            <a:off x="258310" y="6055981"/>
            <a:ext cx="491319" cy="363991"/>
          </a:xfrm>
          <a:prstGeom prst="rect">
            <a:avLst/>
          </a:prstGeom>
        </p:spPr>
      </p:pic>
      <p:cxnSp>
        <p:nvCxnSpPr>
          <p:cNvPr id="11" name="ลูกศรเชื่อมต่อแบบตรง 10"/>
          <p:cNvCxnSpPr/>
          <p:nvPr/>
        </p:nvCxnSpPr>
        <p:spPr>
          <a:xfrm flipH="1">
            <a:off x="3533776" y="1828800"/>
            <a:ext cx="1238249" cy="2952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flipH="1">
            <a:off x="853435" y="2266950"/>
            <a:ext cx="3851915" cy="28221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>
          <a:xfrm flipH="1">
            <a:off x="2679912" y="2533650"/>
            <a:ext cx="2054013" cy="35659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 flipH="1" flipV="1">
            <a:off x="394612" y="1992861"/>
            <a:ext cx="218716" cy="36137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938514" y="4116787"/>
            <a:ext cx="4283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Discrete Points : </a:t>
            </a:r>
            <a:r>
              <a:rPr lang="th-TH" altLang="th-TH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จุดอ้างอิงที่จุดศูนย์กลางของพื้นที่หรือจุดอ้างอิงของข้อความ</a:t>
            </a:r>
            <a:endParaRPr lang="en-US" sz="2000" dirty="0">
              <a:solidFill>
                <a:schemeClr val="tx2"/>
              </a:solidFill>
            </a:endParaRPr>
          </a:p>
        </p:txBody>
      </p:sp>
      <p:cxnSp>
        <p:nvCxnSpPr>
          <p:cNvPr id="33" name="ลูกศรเชื่อมต่อแบบตรง 32"/>
          <p:cNvCxnSpPr/>
          <p:nvPr/>
        </p:nvCxnSpPr>
        <p:spPr>
          <a:xfrm flipH="1" flipV="1">
            <a:off x="2950036" y="3132528"/>
            <a:ext cx="2022014" cy="5536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ลูกศรเชื่อมต่อแบบตรง 36"/>
          <p:cNvCxnSpPr/>
          <p:nvPr/>
        </p:nvCxnSpPr>
        <p:spPr>
          <a:xfrm flipH="1" flipV="1">
            <a:off x="3419872" y="3381729"/>
            <a:ext cx="1533128" cy="58067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/>
          <p:nvPr/>
        </p:nvCxnSpPr>
        <p:spPr>
          <a:xfrm flipH="1" flipV="1">
            <a:off x="2352320" y="3536117"/>
            <a:ext cx="2781655" cy="65488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24567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8CCE7F56-48A2-410A-A5D6-3987EA5D3B6D}" type="slidenum">
              <a:rPr lang="en-US" sz="1200" b="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ngsana New" pitchFamily="18" charset="-34"/>
              </a:rPr>
              <a:pPr algn="r">
                <a:defRPr/>
              </a:pPr>
              <a:t>18</a:t>
            </a:fld>
            <a:endParaRPr lang="th-TH" sz="1200" b="0" dirty="0">
              <a:solidFill>
                <a:schemeClr val="tx2">
                  <a:shade val="90000"/>
                </a:schemeClr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15716" name="Rectangle 2"/>
          <p:cNvSpPr txBox="1">
            <a:spLocks noChangeArrowheads="1"/>
          </p:cNvSpPr>
          <p:nvPr/>
        </p:nvSpPr>
        <p:spPr bwMode="auto">
          <a:xfrm>
            <a:off x="714375" y="35718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h-TH" sz="5000">
                <a:solidFill>
                  <a:schemeClr val="bg1"/>
                </a:solidFill>
                <a:latin typeface="Lucida Sans" pitchFamily="34" charset="0"/>
                <a:cs typeface="FreesiaUPC" pitchFamily="34" charset="-34"/>
              </a:rPr>
              <a:t>Vector </a:t>
            </a:r>
            <a:r>
              <a:rPr lang="en-US" sz="5000">
                <a:solidFill>
                  <a:schemeClr val="bg1"/>
                </a:solidFill>
                <a:latin typeface="Lucida Sans" pitchFamily="34" charset="0"/>
              </a:rPr>
              <a:t>Chart</a:t>
            </a:r>
            <a:endParaRPr lang="th-TH" b="0">
              <a:solidFill>
                <a:schemeClr val="bg1"/>
              </a:solidFill>
              <a:latin typeface="Lucida Sans" pitchFamily="34" charset="0"/>
              <a:cs typeface="FreesiaUPC" pitchFamily="34" charset="-34"/>
            </a:endParaRPr>
          </a:p>
        </p:txBody>
      </p:sp>
      <p:sp>
        <p:nvSpPr>
          <p:cNvPr id="115717" name="Rectangle 3"/>
          <p:cNvSpPr txBox="1">
            <a:spLocks noChangeArrowheads="1"/>
          </p:cNvSpPr>
          <p:nvPr/>
        </p:nvSpPr>
        <p:spPr bwMode="auto">
          <a:xfrm>
            <a:off x="1066800" y="1752600"/>
            <a:ext cx="3429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285750"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762000" algn="l"/>
              </a:tabLst>
            </a:pPr>
            <a:r>
              <a:rPr lang="th-TH" sz="3300" dirty="0" err="1">
                <a:solidFill>
                  <a:schemeClr val="bg1"/>
                </a:solidFill>
                <a:latin typeface="Angsana New" charset="-34"/>
              </a:rPr>
              <a:t>Vector</a:t>
            </a:r>
            <a:r>
              <a:rPr lang="th-TH" sz="3300" dirty="0">
                <a:solidFill>
                  <a:schemeClr val="bg1"/>
                </a:solidFill>
                <a:latin typeface="Angsana New" charset="-34"/>
              </a:rPr>
              <a:t> แสดงภาพโดยใช้</a:t>
            </a:r>
          </a:p>
          <a:p>
            <a:pPr marL="381000" indent="-285750">
              <a:buClr>
                <a:srgbClr val="0BD0D9"/>
              </a:buClr>
              <a:buSzPct val="95000"/>
              <a:tabLst>
                <a:tab pos="762000" algn="l"/>
              </a:tabLst>
            </a:pPr>
            <a:r>
              <a:rPr lang="en-US" sz="3300" dirty="0">
                <a:solidFill>
                  <a:schemeClr val="bg1"/>
                </a:solidFill>
                <a:latin typeface="Angsana New" charset="-34"/>
              </a:rPr>
              <a:t>    		-  Point </a:t>
            </a:r>
            <a:r>
              <a:rPr lang="th-TH" sz="3300" dirty="0">
                <a:solidFill>
                  <a:schemeClr val="bg1"/>
                </a:solidFill>
                <a:latin typeface="Angsana New" charset="-34"/>
              </a:rPr>
              <a:t>(จุด)</a:t>
            </a:r>
            <a:endParaRPr lang="en-US" sz="3300" dirty="0">
              <a:solidFill>
                <a:schemeClr val="bg1"/>
              </a:solidFill>
              <a:latin typeface="Angsana New" charset="-34"/>
            </a:endParaRPr>
          </a:p>
          <a:p>
            <a:pPr marL="381000" indent="-285750">
              <a:buClr>
                <a:srgbClr val="0BD0D9"/>
              </a:buClr>
              <a:buSzPct val="95000"/>
              <a:tabLst>
                <a:tab pos="762000" algn="l"/>
              </a:tabLst>
            </a:pPr>
            <a:r>
              <a:rPr lang="en-US" sz="3300" dirty="0">
                <a:solidFill>
                  <a:schemeClr val="bg1"/>
                </a:solidFill>
                <a:latin typeface="Angsana New" charset="-34"/>
              </a:rPr>
              <a:t>   		-  Line</a:t>
            </a:r>
            <a:r>
              <a:rPr lang="th-TH" sz="3300" dirty="0">
                <a:solidFill>
                  <a:schemeClr val="bg1"/>
                </a:solidFill>
                <a:latin typeface="Angsana New" charset="-34"/>
              </a:rPr>
              <a:t> (เส้น)</a:t>
            </a:r>
            <a:endParaRPr lang="en-US" sz="3300" dirty="0">
              <a:solidFill>
                <a:schemeClr val="bg1"/>
              </a:solidFill>
              <a:latin typeface="Angsana New" charset="-34"/>
            </a:endParaRPr>
          </a:p>
          <a:p>
            <a:pPr marL="381000" indent="-285750">
              <a:buClr>
                <a:srgbClr val="0BD0D9"/>
              </a:buClr>
              <a:buSzPct val="95000"/>
              <a:tabLst>
                <a:tab pos="762000" algn="l"/>
              </a:tabLst>
            </a:pPr>
            <a:r>
              <a:rPr lang="en-US" sz="3300" dirty="0">
                <a:solidFill>
                  <a:schemeClr val="bg1"/>
                </a:solidFill>
                <a:latin typeface="Angsana New" charset="-34"/>
              </a:rPr>
              <a:t>   		-  Area</a:t>
            </a:r>
            <a:r>
              <a:rPr lang="th-TH" sz="3300" dirty="0">
                <a:solidFill>
                  <a:schemeClr val="bg1"/>
                </a:solidFill>
                <a:latin typeface="Angsana New" charset="-34"/>
              </a:rPr>
              <a:t> (พื้นที่)</a:t>
            </a:r>
            <a:endParaRPr lang="en-US" sz="3300" dirty="0">
              <a:solidFill>
                <a:schemeClr val="bg1"/>
              </a:solidFill>
              <a:latin typeface="Angsana New" charset="-34"/>
            </a:endParaRPr>
          </a:p>
          <a:p>
            <a:pPr marL="381000" indent="-285750">
              <a:buClr>
                <a:srgbClr val="0BD0D9"/>
              </a:buClr>
              <a:buSzPct val="95000"/>
              <a:tabLst>
                <a:tab pos="762000" algn="l"/>
              </a:tabLst>
            </a:pPr>
            <a:endParaRPr lang="en-US" sz="1500" dirty="0">
              <a:solidFill>
                <a:schemeClr val="bg1"/>
              </a:solidFill>
              <a:latin typeface="Angsana New" charset="-34"/>
            </a:endParaRPr>
          </a:p>
          <a:p>
            <a:pPr marL="381000" indent="-285750"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762000" algn="l"/>
              </a:tabLst>
            </a:pPr>
            <a:r>
              <a:rPr lang="th-TH" sz="3300" dirty="0">
                <a:solidFill>
                  <a:schemeClr val="bg1"/>
                </a:solidFill>
                <a:latin typeface="Angsana New" charset="-34"/>
              </a:rPr>
              <a:t>เก็บข้อมูลเพียงค่าพิกัดภูมิศาสตร์ และคุณลักษณะของวัตถุนั้นๆ</a:t>
            </a:r>
          </a:p>
        </p:txBody>
      </p:sp>
      <p:grpSp>
        <p:nvGrpSpPr>
          <p:cNvPr id="115718" name="Group 4"/>
          <p:cNvGrpSpPr>
            <a:grpSpLocks/>
          </p:cNvGrpSpPr>
          <p:nvPr/>
        </p:nvGrpSpPr>
        <p:grpSpPr bwMode="auto">
          <a:xfrm>
            <a:off x="4648200" y="1600200"/>
            <a:ext cx="4313238" cy="4572000"/>
            <a:chOff x="2928" y="1008"/>
            <a:chExt cx="2717" cy="2880"/>
          </a:xfrm>
        </p:grpSpPr>
        <p:pic>
          <p:nvPicPr>
            <p:cNvPr id="115719" name="Picture 5" descr="DESK15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28" y="1008"/>
              <a:ext cx="2717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5720" name="Rectangle 6"/>
            <p:cNvSpPr>
              <a:spLocks noChangeArrowheads="1"/>
            </p:cNvSpPr>
            <p:nvPr/>
          </p:nvSpPr>
          <p:spPr bwMode="auto">
            <a:xfrm>
              <a:off x="3358" y="1263"/>
              <a:ext cx="1802" cy="160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1" name="Freeform 7"/>
            <p:cNvSpPr>
              <a:spLocks/>
            </p:cNvSpPr>
            <p:nvPr/>
          </p:nvSpPr>
          <p:spPr bwMode="auto">
            <a:xfrm>
              <a:off x="4249" y="1263"/>
              <a:ext cx="911" cy="1600"/>
            </a:xfrm>
            <a:custGeom>
              <a:avLst/>
              <a:gdLst>
                <a:gd name="T0" fmla="*/ 127 w 558"/>
                <a:gd name="T1" fmla="*/ 0 h 960"/>
                <a:gd name="T2" fmla="*/ 0 w 558"/>
                <a:gd name="T3" fmla="*/ 383 h 960"/>
                <a:gd name="T4" fmla="*/ 16 w 558"/>
                <a:gd name="T5" fmla="*/ 600 h 960"/>
                <a:gd name="T6" fmla="*/ 127 w 558"/>
                <a:gd name="T7" fmla="*/ 883 h 960"/>
                <a:gd name="T8" fmla="*/ 224 w 558"/>
                <a:gd name="T9" fmla="*/ 1167 h 960"/>
                <a:gd name="T10" fmla="*/ 304 w 558"/>
                <a:gd name="T11" fmla="*/ 1383 h 960"/>
                <a:gd name="T12" fmla="*/ 353 w 558"/>
                <a:gd name="T13" fmla="*/ 1717 h 960"/>
                <a:gd name="T14" fmla="*/ 336 w 558"/>
                <a:gd name="T15" fmla="*/ 2000 h 960"/>
                <a:gd name="T16" fmla="*/ 207 w 558"/>
                <a:gd name="T17" fmla="*/ 2400 h 960"/>
                <a:gd name="T18" fmla="*/ 80 w 558"/>
                <a:gd name="T19" fmla="*/ 2667 h 960"/>
                <a:gd name="T20" fmla="*/ 1487 w 558"/>
                <a:gd name="T21" fmla="*/ 2667 h 960"/>
                <a:gd name="T22" fmla="*/ 1487 w 558"/>
                <a:gd name="T23" fmla="*/ 0 h 960"/>
                <a:gd name="T24" fmla="*/ 127 w 558"/>
                <a:gd name="T25" fmla="*/ 0 h 9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8"/>
                <a:gd name="T40" fmla="*/ 0 h 960"/>
                <a:gd name="T41" fmla="*/ 558 w 558"/>
                <a:gd name="T42" fmla="*/ 960 h 9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8" h="960">
                  <a:moveTo>
                    <a:pt x="48" y="0"/>
                  </a:moveTo>
                  <a:cubicBezTo>
                    <a:pt x="31" y="45"/>
                    <a:pt x="12" y="91"/>
                    <a:pt x="0" y="138"/>
                  </a:cubicBezTo>
                  <a:cubicBezTo>
                    <a:pt x="2" y="164"/>
                    <a:pt x="2" y="190"/>
                    <a:pt x="6" y="216"/>
                  </a:cubicBezTo>
                  <a:cubicBezTo>
                    <a:pt x="11" y="250"/>
                    <a:pt x="33" y="289"/>
                    <a:pt x="48" y="318"/>
                  </a:cubicBezTo>
                  <a:cubicBezTo>
                    <a:pt x="63" y="348"/>
                    <a:pt x="72" y="388"/>
                    <a:pt x="84" y="420"/>
                  </a:cubicBezTo>
                  <a:cubicBezTo>
                    <a:pt x="94" y="446"/>
                    <a:pt x="109" y="470"/>
                    <a:pt x="114" y="498"/>
                  </a:cubicBezTo>
                  <a:cubicBezTo>
                    <a:pt x="129" y="586"/>
                    <a:pt x="90" y="477"/>
                    <a:pt x="132" y="618"/>
                  </a:cubicBezTo>
                  <a:lnTo>
                    <a:pt x="126" y="720"/>
                  </a:lnTo>
                  <a:lnTo>
                    <a:pt x="78" y="864"/>
                  </a:lnTo>
                  <a:lnTo>
                    <a:pt x="30" y="960"/>
                  </a:lnTo>
                  <a:lnTo>
                    <a:pt x="558" y="960"/>
                  </a:lnTo>
                  <a:lnTo>
                    <a:pt x="55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grpSp>
          <p:nvGrpSpPr>
            <p:cNvPr id="115722" name="Group 8"/>
            <p:cNvGrpSpPr>
              <a:grpSpLocks/>
            </p:cNvGrpSpPr>
            <p:nvPr/>
          </p:nvGrpSpPr>
          <p:grpSpPr bwMode="auto">
            <a:xfrm>
              <a:off x="3828" y="1983"/>
              <a:ext cx="362" cy="160"/>
              <a:chOff x="930" y="2592"/>
              <a:chExt cx="222" cy="96"/>
            </a:xfrm>
          </p:grpSpPr>
          <p:sp>
            <p:nvSpPr>
              <p:cNvPr id="115749" name="Freeform 9"/>
              <p:cNvSpPr>
                <a:spLocks/>
              </p:cNvSpPr>
              <p:nvPr/>
            </p:nvSpPr>
            <p:spPr bwMode="auto">
              <a:xfrm>
                <a:off x="930" y="2628"/>
                <a:ext cx="222" cy="60"/>
              </a:xfrm>
              <a:custGeom>
                <a:avLst/>
                <a:gdLst>
                  <a:gd name="T0" fmla="*/ 0 w 222"/>
                  <a:gd name="T1" fmla="*/ 0 h 60"/>
                  <a:gd name="T2" fmla="*/ 60 w 222"/>
                  <a:gd name="T3" fmla="*/ 60 h 60"/>
                  <a:gd name="T4" fmla="*/ 222 w 222"/>
                  <a:gd name="T5" fmla="*/ 60 h 60"/>
                  <a:gd name="T6" fmla="*/ 0 w 222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60"/>
                  <a:gd name="T14" fmla="*/ 222 w 22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60">
                    <a:moveTo>
                      <a:pt x="0" y="0"/>
                    </a:moveTo>
                    <a:cubicBezTo>
                      <a:pt x="20" y="20"/>
                      <a:pt x="40" y="40"/>
                      <a:pt x="60" y="60"/>
                    </a:cubicBezTo>
                    <a:lnTo>
                      <a:pt x="222" y="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5750" name="Freeform 10"/>
              <p:cNvSpPr>
                <a:spLocks/>
              </p:cNvSpPr>
              <p:nvPr/>
            </p:nvSpPr>
            <p:spPr bwMode="auto">
              <a:xfrm>
                <a:off x="1032" y="2592"/>
                <a:ext cx="12" cy="60"/>
              </a:xfrm>
              <a:custGeom>
                <a:avLst/>
                <a:gdLst>
                  <a:gd name="T0" fmla="*/ 0 w 12"/>
                  <a:gd name="T1" fmla="*/ 60 h 60"/>
                  <a:gd name="T2" fmla="*/ 12 w 12"/>
                  <a:gd name="T3" fmla="*/ 0 h 60"/>
                  <a:gd name="T4" fmla="*/ 0 60000 65536"/>
                  <a:gd name="T5" fmla="*/ 0 60000 65536"/>
                  <a:gd name="T6" fmla="*/ 0 w 12"/>
                  <a:gd name="T7" fmla="*/ 0 h 60"/>
                  <a:gd name="T8" fmla="*/ 12 w 12"/>
                  <a:gd name="T9" fmla="*/ 60 h 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60">
                    <a:moveTo>
                      <a:pt x="0" y="60"/>
                    </a:moveTo>
                    <a:cubicBezTo>
                      <a:pt x="4" y="40"/>
                      <a:pt x="12" y="20"/>
                      <a:pt x="1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  <p:sp>
            <p:nvSpPr>
              <p:cNvPr id="115751" name="Freeform 11"/>
              <p:cNvSpPr>
                <a:spLocks/>
              </p:cNvSpPr>
              <p:nvPr/>
            </p:nvSpPr>
            <p:spPr bwMode="auto">
              <a:xfrm>
                <a:off x="1014" y="2622"/>
                <a:ext cx="42" cy="13"/>
              </a:xfrm>
              <a:custGeom>
                <a:avLst/>
                <a:gdLst>
                  <a:gd name="T0" fmla="*/ 0 w 42"/>
                  <a:gd name="T1" fmla="*/ 0 h 13"/>
                  <a:gd name="T2" fmla="*/ 42 w 42"/>
                  <a:gd name="T3" fmla="*/ 12 h 13"/>
                  <a:gd name="T4" fmla="*/ 0 60000 65536"/>
                  <a:gd name="T5" fmla="*/ 0 60000 65536"/>
                  <a:gd name="T6" fmla="*/ 0 w 42"/>
                  <a:gd name="T7" fmla="*/ 0 h 13"/>
                  <a:gd name="T8" fmla="*/ 42 w 42"/>
                  <a:gd name="T9" fmla="*/ 13 h 1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2" h="13">
                    <a:moveTo>
                      <a:pt x="0" y="0"/>
                    </a:moveTo>
                    <a:cubicBezTo>
                      <a:pt x="38" y="13"/>
                      <a:pt x="23" y="12"/>
                      <a:pt x="42" y="1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</p:grpSp>
        <p:sp>
          <p:nvSpPr>
            <p:cNvPr id="115723" name="AutoShape 12"/>
            <p:cNvSpPr>
              <a:spLocks noChangeArrowheads="1"/>
            </p:cNvSpPr>
            <p:nvPr/>
          </p:nvSpPr>
          <p:spPr bwMode="auto">
            <a:xfrm>
              <a:off x="4320" y="1872"/>
              <a:ext cx="47" cy="45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4" name="AutoShape 13"/>
            <p:cNvSpPr>
              <a:spLocks noChangeArrowheads="1"/>
            </p:cNvSpPr>
            <p:nvPr/>
          </p:nvSpPr>
          <p:spPr bwMode="auto">
            <a:xfrm>
              <a:off x="4224" y="1584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5" name="AutoShape 14"/>
            <p:cNvSpPr>
              <a:spLocks noChangeArrowheads="1"/>
            </p:cNvSpPr>
            <p:nvPr/>
          </p:nvSpPr>
          <p:spPr bwMode="auto">
            <a:xfrm>
              <a:off x="4320" y="1248"/>
              <a:ext cx="47" cy="45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6" name="AutoShape 15"/>
            <p:cNvSpPr>
              <a:spLocks noChangeArrowheads="1"/>
            </p:cNvSpPr>
            <p:nvPr/>
          </p:nvSpPr>
          <p:spPr bwMode="auto">
            <a:xfrm>
              <a:off x="5132" y="2829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7" name="Text Box 16"/>
            <p:cNvSpPr txBox="1">
              <a:spLocks noChangeArrowheads="1"/>
            </p:cNvSpPr>
            <p:nvPr/>
          </p:nvSpPr>
          <p:spPr bwMode="auto">
            <a:xfrm>
              <a:off x="4800" y="2630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2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2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28" name="AutoShape 17"/>
            <p:cNvSpPr>
              <a:spLocks noChangeArrowheads="1"/>
            </p:cNvSpPr>
            <p:nvPr/>
          </p:nvSpPr>
          <p:spPr bwMode="auto">
            <a:xfrm>
              <a:off x="5136" y="1248"/>
              <a:ext cx="47" cy="45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29" name="Text Box 18"/>
            <p:cNvSpPr txBox="1">
              <a:spLocks noChangeArrowheads="1"/>
            </p:cNvSpPr>
            <p:nvPr/>
          </p:nvSpPr>
          <p:spPr bwMode="auto">
            <a:xfrm>
              <a:off x="4848" y="1200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3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3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30" name="AutoShape 19"/>
            <p:cNvSpPr>
              <a:spLocks noChangeArrowheads="1"/>
            </p:cNvSpPr>
            <p:nvPr/>
          </p:nvSpPr>
          <p:spPr bwMode="auto">
            <a:xfrm>
              <a:off x="3360" y="1230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31" name="Text Box 20"/>
            <p:cNvSpPr txBox="1">
              <a:spLocks noChangeArrowheads="1"/>
            </p:cNvSpPr>
            <p:nvPr/>
          </p:nvSpPr>
          <p:spPr bwMode="auto">
            <a:xfrm>
              <a:off x="3312" y="1200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4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4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32" name="Text Box 21"/>
            <p:cNvSpPr txBox="1">
              <a:spLocks noChangeArrowheads="1"/>
            </p:cNvSpPr>
            <p:nvPr/>
          </p:nvSpPr>
          <p:spPr bwMode="auto">
            <a:xfrm>
              <a:off x="3840" y="2064"/>
              <a:ext cx="4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11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11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33" name="AutoShape 22"/>
            <p:cNvSpPr>
              <a:spLocks noChangeArrowheads="1"/>
            </p:cNvSpPr>
            <p:nvPr/>
          </p:nvSpPr>
          <p:spPr bwMode="auto">
            <a:xfrm>
              <a:off x="3971" y="2112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34" name="Text Box 23"/>
            <p:cNvSpPr txBox="1">
              <a:spLocks noChangeArrowheads="1"/>
            </p:cNvSpPr>
            <p:nvPr/>
          </p:nvSpPr>
          <p:spPr bwMode="auto">
            <a:xfrm>
              <a:off x="4560" y="1920"/>
              <a:ext cx="4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12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12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35" name="AutoShape 24"/>
            <p:cNvSpPr>
              <a:spLocks noChangeArrowheads="1"/>
            </p:cNvSpPr>
            <p:nvPr/>
          </p:nvSpPr>
          <p:spPr bwMode="auto">
            <a:xfrm>
              <a:off x="4695" y="1959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grpSp>
          <p:nvGrpSpPr>
            <p:cNvPr id="115736" name="Group 25"/>
            <p:cNvGrpSpPr>
              <a:grpSpLocks/>
            </p:cNvGrpSpPr>
            <p:nvPr/>
          </p:nvGrpSpPr>
          <p:grpSpPr bwMode="auto">
            <a:xfrm>
              <a:off x="3360" y="2592"/>
              <a:ext cx="383" cy="285"/>
              <a:chOff x="433" y="2544"/>
              <a:chExt cx="383" cy="285"/>
            </a:xfrm>
          </p:grpSpPr>
          <p:sp>
            <p:nvSpPr>
              <p:cNvPr id="115747" name="Text Box 26"/>
              <p:cNvSpPr txBox="1">
                <a:spLocks noChangeArrowheads="1"/>
              </p:cNvSpPr>
              <p:nvPr/>
            </p:nvSpPr>
            <p:spPr bwMode="auto">
              <a:xfrm>
                <a:off x="480" y="2544"/>
                <a:ext cx="33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h-TH" sz="2000" b="0">
                    <a:solidFill>
                      <a:srgbClr val="0000FF"/>
                    </a:solidFill>
                    <a:latin typeface="AngsanaUPC" pitchFamily="18" charset="-34"/>
                    <a:cs typeface="EucrosiaUPC" pitchFamily="18" charset="-34"/>
                  </a:rPr>
                  <a:t>X</a:t>
                </a:r>
                <a:r>
                  <a:rPr lang="th-TH" sz="2000" b="0" baseline="-25000">
                    <a:solidFill>
                      <a:srgbClr val="0000FF"/>
                    </a:solidFill>
                    <a:latin typeface="AngsanaUPC" pitchFamily="18" charset="-34"/>
                    <a:cs typeface="EucrosiaUPC" pitchFamily="18" charset="-34"/>
                  </a:rPr>
                  <a:t>1</a:t>
                </a:r>
                <a:r>
                  <a:rPr lang="th-TH" sz="2000" b="0">
                    <a:solidFill>
                      <a:srgbClr val="0000FF"/>
                    </a:solidFill>
                    <a:latin typeface="AngsanaUPC" pitchFamily="18" charset="-34"/>
                    <a:cs typeface="EucrosiaUPC" pitchFamily="18" charset="-34"/>
                  </a:rPr>
                  <a:t>Y</a:t>
                </a:r>
                <a:r>
                  <a:rPr lang="th-TH" sz="2000" b="0" baseline="-25000">
                    <a:solidFill>
                      <a:srgbClr val="0000FF"/>
                    </a:solidFill>
                    <a:latin typeface="AngsanaUPC" pitchFamily="18" charset="-34"/>
                    <a:cs typeface="EucrosiaUPC" pitchFamily="18" charset="-34"/>
                  </a:rPr>
                  <a:t>1</a:t>
                </a:r>
                <a:endParaRPr lang="th-TH" b="0">
                  <a:solidFill>
                    <a:srgbClr val="000000"/>
                  </a:solidFill>
                  <a:latin typeface="Angsan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15748" name="AutoShape 27"/>
              <p:cNvSpPr>
                <a:spLocks noChangeArrowheads="1"/>
              </p:cNvSpPr>
              <p:nvPr/>
            </p:nvSpPr>
            <p:spPr bwMode="auto">
              <a:xfrm>
                <a:off x="433" y="2784"/>
                <a:ext cx="47" cy="45"/>
              </a:xfrm>
              <a:prstGeom prst="octagon">
                <a:avLst>
                  <a:gd name="adj" fmla="val 29287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h-TH" b="0">
                  <a:solidFill>
                    <a:srgbClr val="000000"/>
                  </a:solidFill>
                  <a:latin typeface="Book Antiqua" pitchFamily="18" charset="0"/>
                  <a:cs typeface="EucrosiaUPC" pitchFamily="18" charset="-34"/>
                </a:endParaRPr>
              </a:p>
            </p:txBody>
          </p:sp>
        </p:grpSp>
        <p:sp>
          <p:nvSpPr>
            <p:cNvPr id="115737" name="AutoShape 28"/>
            <p:cNvSpPr>
              <a:spLocks noChangeArrowheads="1"/>
            </p:cNvSpPr>
            <p:nvPr/>
          </p:nvSpPr>
          <p:spPr bwMode="auto">
            <a:xfrm>
              <a:off x="4272" y="2832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38" name="AutoShape 29"/>
            <p:cNvSpPr>
              <a:spLocks noChangeArrowheads="1"/>
            </p:cNvSpPr>
            <p:nvPr/>
          </p:nvSpPr>
          <p:spPr bwMode="auto">
            <a:xfrm>
              <a:off x="4368" y="2592"/>
              <a:ext cx="47" cy="45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39" name="AutoShape 30"/>
            <p:cNvSpPr>
              <a:spLocks noChangeArrowheads="1"/>
            </p:cNvSpPr>
            <p:nvPr/>
          </p:nvSpPr>
          <p:spPr bwMode="auto">
            <a:xfrm>
              <a:off x="4465" y="2256"/>
              <a:ext cx="47" cy="44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0">
                <a:solidFill>
                  <a:srgbClr val="000000"/>
                </a:solidFill>
                <a:latin typeface="Book Antiqua" pitchFamily="18" charset="0"/>
                <a:cs typeface="EucrosiaUPC" pitchFamily="18" charset="-34"/>
              </a:endParaRPr>
            </a:p>
          </p:txBody>
        </p:sp>
        <p:sp>
          <p:nvSpPr>
            <p:cNvPr id="115740" name="Text Box 31"/>
            <p:cNvSpPr txBox="1">
              <a:spLocks noChangeArrowheads="1"/>
            </p:cNvSpPr>
            <p:nvPr/>
          </p:nvSpPr>
          <p:spPr bwMode="auto">
            <a:xfrm>
              <a:off x="3984" y="2630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5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5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1" name="Text Box 32"/>
            <p:cNvSpPr txBox="1">
              <a:spLocks noChangeArrowheads="1"/>
            </p:cNvSpPr>
            <p:nvPr/>
          </p:nvSpPr>
          <p:spPr bwMode="auto">
            <a:xfrm>
              <a:off x="4416" y="2448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6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6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2" name="Text Box 33"/>
            <p:cNvSpPr txBox="1">
              <a:spLocks noChangeArrowheads="1"/>
            </p:cNvSpPr>
            <p:nvPr/>
          </p:nvSpPr>
          <p:spPr bwMode="auto">
            <a:xfrm>
              <a:off x="4464" y="2208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7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7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3" name="Text Box 34"/>
            <p:cNvSpPr txBox="1">
              <a:spLocks noChangeArrowheads="1"/>
            </p:cNvSpPr>
            <p:nvPr/>
          </p:nvSpPr>
          <p:spPr bwMode="auto">
            <a:xfrm>
              <a:off x="4032" y="1728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8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8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4" name="Text Box 35"/>
            <p:cNvSpPr txBox="1">
              <a:spLocks noChangeArrowheads="1"/>
            </p:cNvSpPr>
            <p:nvPr/>
          </p:nvSpPr>
          <p:spPr bwMode="auto">
            <a:xfrm>
              <a:off x="4224" y="1440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9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9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5" name="Text Box 36"/>
            <p:cNvSpPr txBox="1">
              <a:spLocks noChangeArrowheads="1"/>
            </p:cNvSpPr>
            <p:nvPr/>
          </p:nvSpPr>
          <p:spPr bwMode="auto">
            <a:xfrm>
              <a:off x="4320" y="1200"/>
              <a:ext cx="4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X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10</a:t>
              </a:r>
              <a:r>
                <a:rPr lang="th-TH" sz="2000" b="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Y</a:t>
              </a:r>
              <a:r>
                <a:rPr lang="th-TH" sz="2000" b="0" baseline="-25000">
                  <a:solidFill>
                    <a:srgbClr val="0000FF"/>
                  </a:solidFill>
                  <a:latin typeface="AngsanaUPC" pitchFamily="18" charset="-34"/>
                  <a:cs typeface="EucrosiaUPC" pitchFamily="18" charset="-34"/>
                </a:rPr>
                <a:t>10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  <p:sp>
          <p:nvSpPr>
            <p:cNvPr id="115746" name="Text Box 37"/>
            <p:cNvSpPr txBox="1">
              <a:spLocks noChangeArrowheads="1"/>
            </p:cNvSpPr>
            <p:nvPr/>
          </p:nvSpPr>
          <p:spPr bwMode="auto">
            <a:xfrm>
              <a:off x="4560" y="1824"/>
              <a:ext cx="36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1800" b="0">
                  <a:solidFill>
                    <a:srgbClr val="000000"/>
                  </a:solidFill>
                  <a:latin typeface="AngsanaUPC" pitchFamily="18" charset="-34"/>
                  <a:cs typeface="EucrosiaUPC" pitchFamily="18" charset="-34"/>
                </a:rPr>
                <a:t>สัตหีบ</a:t>
              </a:r>
              <a:endParaRPr lang="th-TH" b="0">
                <a:solidFill>
                  <a:srgbClr val="000000"/>
                </a:solidFill>
                <a:latin typeface="Angsan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มุมมน 9"/>
          <p:cNvSpPr/>
          <p:nvPr/>
        </p:nvSpPr>
        <p:spPr>
          <a:xfrm>
            <a:off x="2555776" y="1844824"/>
            <a:ext cx="2016224" cy="4824536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30745" y="1844824"/>
            <a:ext cx="2016224" cy="48245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>
              <a:defRPr/>
            </a:pP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คืออะไร</a:t>
            </a: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?</a:t>
            </a:r>
            <a:endParaRPr lang="th-TH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22"/>
          <a:stretch/>
        </p:blipFill>
        <p:spPr>
          <a:xfrm>
            <a:off x="790414" y="2178233"/>
            <a:ext cx="1396515" cy="1678978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30745" y="4167083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เป็นข้อมูลแบบ เวกเตอร์ </a:t>
            </a: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(จุด,เส้น,พื้นที่)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72147" y="4223184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จัดทำโดยหน่วยงานอุทกศาสตร์</a:t>
            </a: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หรือมอบหมายจากรัฐ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(official)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HYDRO\Downloads\364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r="8083"/>
          <a:stretch/>
        </p:blipFill>
        <p:spPr bwMode="auto">
          <a:xfrm>
            <a:off x="2881628" y="2178233"/>
            <a:ext cx="1397259" cy="16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สี่เหลี่ยมผืนผ้ามุมมน 10"/>
          <p:cNvSpPr/>
          <p:nvPr/>
        </p:nvSpPr>
        <p:spPr>
          <a:xfrm>
            <a:off x="4572000" y="1880642"/>
            <a:ext cx="2016224" cy="48245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881482" y="2178233"/>
            <a:ext cx="1397259" cy="167897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iho_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91806" y="2293187"/>
            <a:ext cx="976612" cy="144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สี่เหลี่ยมผืนผ้า 8"/>
          <p:cNvSpPr/>
          <p:nvPr/>
        </p:nvSpPr>
        <p:spPr>
          <a:xfrm>
            <a:off x="4588371" y="4223184"/>
            <a:ext cx="19998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สร้างตามมาตรฐาน </a:t>
            </a:r>
            <a:r>
              <a:rPr lang="en-US" altLang="th-TH" u="sng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IHO S-57 </a:t>
            </a:r>
            <a:endParaRPr lang="th-TH" altLang="th-TH" u="sng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มาตรฐานการถ่ายโอนข้อมูลอุทกศาสตร์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5" name="สี่เหลี่ยมผืนผ้ามุมมน 14"/>
          <p:cNvSpPr/>
          <p:nvPr/>
        </p:nvSpPr>
        <p:spPr>
          <a:xfrm>
            <a:off x="6588224" y="1897988"/>
            <a:ext cx="2016224" cy="4824536"/>
          </a:xfrm>
          <a:prstGeom prst="roundRect">
            <a:avLst/>
          </a:prstGeom>
          <a:solidFill>
            <a:srgbClr val="47A8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597302" y="4257092"/>
            <a:ext cx="20071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เป็นไปตามข้อกำหนดในอนุสัญญา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SOLAS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n-US" sz="2000" u="sng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SOLAS Chapter V</a:t>
            </a:r>
            <a:endParaRPr lang="th-TH" altLang="en-US" sz="2000" u="sng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h-TH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ข้อบังคับที่ 2</a:t>
            </a:r>
            <a:r>
              <a:rPr lang="en-US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,19 และ 27</a:t>
            </a:r>
            <a:r>
              <a:rPr lang="en-US" altLang="en-US" sz="2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/>
            <a:endParaRPr lang="en-US" altLang="th-TH" sz="2400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29"/>
          <a:stretch/>
        </p:blipFill>
        <p:spPr>
          <a:xfrm>
            <a:off x="6912331" y="2178233"/>
            <a:ext cx="1381289" cy="1095633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4" t="16165" r="353" b="44071"/>
          <a:stretch/>
        </p:blipFill>
        <p:spPr>
          <a:xfrm>
            <a:off x="6917655" y="3278002"/>
            <a:ext cx="1381289" cy="579210"/>
          </a:xfrm>
          <a:prstGeom prst="rect">
            <a:avLst/>
          </a:prstGeom>
        </p:spPr>
      </p:pic>
      <p:sp>
        <p:nvSpPr>
          <p:cNvPr id="20" name="สี่เหลี่ยมผืนผ้า 19"/>
          <p:cNvSpPr/>
          <p:nvPr/>
        </p:nvSpPr>
        <p:spPr>
          <a:xfrm>
            <a:off x="1091111" y="723429"/>
            <a:ext cx="8028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ย่อมาจาก </a:t>
            </a:r>
            <a:r>
              <a:rPr lang="en-US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“Electronic Navigational Chart” </a:t>
            </a:r>
            <a:b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                 (แผนที่เดินเรืออิเล็กทรอนิกส์)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/>
          <p:cNvPicPr>
            <a:picLocks noChangeAspect="1" noChangeArrowheads="1"/>
          </p:cNvPicPr>
          <p:nvPr/>
        </p:nvPicPr>
        <p:blipFill>
          <a:blip r:embed="rId3"/>
          <a:srcRect l="21083" t="15073" r="20317" b="6923"/>
          <a:stretch>
            <a:fillRect/>
          </a:stretch>
        </p:blipFill>
        <p:spPr bwMode="auto">
          <a:xfrm>
            <a:off x="1692275" y="260350"/>
            <a:ext cx="4140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4"/>
          <a:srcRect l="19119" t="18935" r="25174" b="6921"/>
          <a:stretch>
            <a:fillRect/>
          </a:stretch>
        </p:blipFill>
        <p:spPr bwMode="auto">
          <a:xfrm>
            <a:off x="4500563" y="3573463"/>
            <a:ext cx="4103687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7"/>
          <p:cNvSpPr>
            <a:spLocks noChangeArrowheads="1"/>
          </p:cNvSpPr>
          <p:nvPr/>
        </p:nvSpPr>
        <p:spPr bwMode="auto">
          <a:xfrm>
            <a:off x="539750" y="260350"/>
            <a:ext cx="431800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th-TH" sz="4000">
                <a:solidFill>
                  <a:schemeClr val="bg1"/>
                </a:solidFill>
              </a:rPr>
              <a:t>Navigation</a:t>
            </a:r>
            <a:endParaRPr lang="th-TH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pPr algn="l">
              <a:spcBef>
                <a:spcPts val="1200"/>
              </a:spcBef>
            </a:pPr>
            <a:r>
              <a:rPr lang="en-US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b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	</a:t>
            </a:r>
            <a:br>
              <a:rPr lang="en-US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en-US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>
              <a:defRPr/>
            </a:pPr>
            <a:r>
              <a:rPr lang="th-TH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คุณสมบัติของ </a:t>
            </a:r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มีอะไรบ้าง?</a:t>
            </a:r>
          </a:p>
        </p:txBody>
      </p:sp>
      <p:sp>
        <p:nvSpPr>
          <p:cNvPr id="132099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460D274-9A01-46AB-8427-6FFD69DD14E3}" type="slidenum">
              <a:rPr lang="en-US" sz="1400" b="0"/>
              <a:pPr algn="r"/>
              <a:t>20</a:t>
            </a:fld>
            <a:endParaRPr lang="th-TH" sz="1400" b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4772131" y="972180"/>
            <a:ext cx="3999948" cy="872644"/>
            <a:chOff x="1248" y="2136"/>
            <a:chExt cx="3504" cy="89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1248" y="2256"/>
              <a:ext cx="1248" cy="773"/>
              <a:chOff x="1248" y="2256"/>
              <a:chExt cx="1248" cy="773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248" y="2256"/>
                <a:ext cx="1248" cy="773"/>
              </a:xfrm>
              <a:prstGeom prst="rect">
                <a:avLst/>
              </a:prstGeom>
              <a:solidFill>
                <a:srgbClr val="FFCC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90488" tIns="44450" rIns="90488" bIns="44450"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1666" y="2507"/>
                <a:ext cx="384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th-TH" sz="1800">
                    <a:latin typeface="Times New Roman" pitchFamily="18" charset="0"/>
                  </a:rPr>
                  <a:t>Cell</a:t>
                </a:r>
              </a:p>
            </p:txBody>
          </p:sp>
        </p:grp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3456" y="2256"/>
              <a:ext cx="1296" cy="336"/>
              <a:chOff x="3456" y="2256"/>
              <a:chExt cx="1296" cy="336"/>
            </a:xfrm>
          </p:grpSpPr>
          <p:sp>
            <p:nvSpPr>
              <p:cNvPr id="15" name="Rectangle 9"/>
              <p:cNvSpPr>
                <a:spLocks noChangeArrowheads="1"/>
              </p:cNvSpPr>
              <p:nvPr/>
            </p:nvSpPr>
            <p:spPr bwMode="auto">
              <a:xfrm>
                <a:off x="3455" y="2256"/>
                <a:ext cx="1297" cy="336"/>
              </a:xfrm>
              <a:prstGeom prst="rect">
                <a:avLst/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90488" tIns="44450" rIns="90488" bIns="44450" anchor="ctr"/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0"/>
              <p:cNvSpPr>
                <a:spLocks noChangeArrowheads="1"/>
              </p:cNvSpPr>
              <p:nvPr/>
            </p:nvSpPr>
            <p:spPr bwMode="auto">
              <a:xfrm>
                <a:off x="3808" y="2315"/>
                <a:ext cx="383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th-TH" sz="1800">
                    <a:latin typeface="Times New Roman" pitchFamily="18" charset="0"/>
                  </a:rPr>
                  <a:t>Cell</a:t>
                </a:r>
              </a:p>
            </p:txBody>
          </p:sp>
        </p:grpSp>
        <p:grpSp>
          <p:nvGrpSpPr>
            <p:cNvPr id="10" name="Group 11"/>
            <p:cNvGrpSpPr>
              <a:grpSpLocks/>
            </p:cNvGrpSpPr>
            <p:nvPr/>
          </p:nvGrpSpPr>
          <p:grpSpPr bwMode="auto">
            <a:xfrm>
              <a:off x="2352" y="2136"/>
              <a:ext cx="1104" cy="792"/>
              <a:chOff x="2352" y="2136"/>
              <a:chExt cx="1104" cy="792"/>
            </a:xfrm>
          </p:grpSpPr>
          <p:sp>
            <p:nvSpPr>
              <p:cNvPr id="11" name="Rectangle 12"/>
              <p:cNvSpPr>
                <a:spLocks noChangeArrowheads="1"/>
              </p:cNvSpPr>
              <p:nvPr/>
            </p:nvSpPr>
            <p:spPr bwMode="auto">
              <a:xfrm>
                <a:off x="2352" y="2136"/>
                <a:ext cx="1104" cy="773"/>
              </a:xfrm>
              <a:prstGeom prst="rect">
                <a:avLst/>
              </a:prstGeom>
              <a:solidFill>
                <a:schemeClr val="hlink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90488" tIns="44450" rIns="90488" bIns="44450"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n-US" altLang="th-TH" sz="1800">
                  <a:latin typeface="Times New Roman" pitchFamily="18" charset="0"/>
                  <a:cs typeface="+mn-cs"/>
                </a:endParaRPr>
              </a:p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US" altLang="th-TH" sz="1800">
                    <a:latin typeface="Times New Roman" pitchFamily="18" charset="0"/>
                    <a:cs typeface="+mn-cs"/>
                  </a:rPr>
                  <a:t> </a:t>
                </a:r>
              </a:p>
            </p:txBody>
          </p:sp>
          <p:sp>
            <p:nvSpPr>
              <p:cNvPr id="12" name="Rectangle 13"/>
              <p:cNvSpPr>
                <a:spLocks noChangeArrowheads="1"/>
              </p:cNvSpPr>
              <p:nvPr/>
            </p:nvSpPr>
            <p:spPr bwMode="auto">
              <a:xfrm>
                <a:off x="2721" y="2352"/>
                <a:ext cx="384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th-TH" sz="1800">
                    <a:latin typeface="Times New Roman" pitchFamily="18" charset="0"/>
                  </a:rPr>
                  <a:t>Cell</a:t>
                </a:r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>
                <a:off x="2352" y="2256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>
                <a:off x="2496" y="2256"/>
                <a:ext cx="0" cy="6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</p:grpSp>
      </p:grpSp>
      <p:sp>
        <p:nvSpPr>
          <p:cNvPr id="2" name="สี่เหลี่ยมผืนผ้า 1"/>
          <p:cNvSpPr/>
          <p:nvPr/>
        </p:nvSpPr>
        <p:spPr>
          <a:xfrm>
            <a:off x="4597700" y="2029907"/>
            <a:ext cx="44942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แผนที่ </a:t>
            </a:r>
            <a:r>
              <a:rPr lang="en-US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ENC </a:t>
            </a:r>
            <a:r>
              <a:rPr lang="th-TH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จะถูกแบ่งหรือกำหนดขอบเขตเรียกว่าเป็น “เซลล์” (</a:t>
            </a:r>
            <a:r>
              <a:rPr lang="en-US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Cells</a:t>
            </a:r>
            <a:r>
              <a:rPr lang="th-TH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</a:p>
          <a:p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ขนาดของเซลล์ไม่เกิน 5 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MB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4" descr="S-57 Nav Purpose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637" y="4217747"/>
            <a:ext cx="2764521" cy="157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สี่เหลี่ยมผืนผ้า 2"/>
          <p:cNvSpPr/>
          <p:nvPr/>
        </p:nvSpPr>
        <p:spPr>
          <a:xfrm>
            <a:off x="5335525" y="4699494"/>
            <a:ext cx="39142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h-TH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แผนที่ </a:t>
            </a:r>
            <a:r>
              <a:rPr lang="en-US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ENC </a:t>
            </a:r>
            <a:r>
              <a:rPr lang="th-TH" alt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แต่ละเซลล์จะมีวัตถุประสงค์เพื่อการเดินเรือเพียง       ในย่านการใช้งานเดียว</a:t>
            </a:r>
            <a:endParaRPr lang="en-US" altLang="th-TH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1" name="Picture 4" descr="IHO ENC Consistency Paper - Usages 2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7744" y="4706212"/>
            <a:ext cx="2774046" cy="15580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8" y="1052736"/>
            <a:ext cx="3649552" cy="1584176"/>
          </a:xfrm>
          <a:prstGeom prst="rect">
            <a:avLst/>
          </a:prstGeom>
        </p:spPr>
      </p:pic>
      <p:sp>
        <p:nvSpPr>
          <p:cNvPr id="50" name="สี่เหลี่ยมผืนผ้า 49"/>
          <p:cNvSpPr/>
          <p:nvPr/>
        </p:nvSpPr>
        <p:spPr>
          <a:xfrm>
            <a:off x="178089" y="2722404"/>
            <a:ext cx="3817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อ้างอิงมูลฐานทางราบเป็น 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WGS84</a:t>
            </a:r>
            <a:endParaRPr lang="th-TH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ค่า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สี่เหลี่ยมผืนผ้า 52"/>
          <p:cNvSpPr/>
          <p:nvPr/>
        </p:nvSpPr>
        <p:spPr>
          <a:xfrm rot="16200000">
            <a:off x="2872685" y="2213545"/>
            <a:ext cx="3110608" cy="14401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0" y="3717032"/>
            <a:ext cx="9144000" cy="14401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pPr algn="l">
              <a:spcBef>
                <a:spcPts val="1200"/>
              </a:spcBef>
            </a:pPr>
            <a:r>
              <a:rPr lang="en-US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b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	</a:t>
            </a:r>
            <a:br>
              <a:rPr lang="en-US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en-US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>
              <a:defRPr/>
            </a:pPr>
            <a:r>
              <a:rPr lang="th-TH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คุณสมบัติของ </a:t>
            </a: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มีอะไรบ้าง?</a:t>
            </a:r>
          </a:p>
        </p:txBody>
      </p:sp>
      <p:sp>
        <p:nvSpPr>
          <p:cNvPr id="132099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460D274-9A01-46AB-8427-6FFD69DD14E3}" type="slidenum">
              <a:rPr lang="en-US" sz="1400" b="0"/>
              <a:pPr algn="r"/>
              <a:t>21</a:t>
            </a:fld>
            <a:endParaRPr lang="th-TH" sz="1400" b="0"/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7"/>
          <a:stretch/>
        </p:blipFill>
        <p:spPr>
          <a:xfrm>
            <a:off x="182513" y="1163995"/>
            <a:ext cx="1224136" cy="1217403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1550665" y="1163995"/>
            <a:ext cx="3945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h-TH" altLang="th-TH" dirty="0">
                <a:solidFill>
                  <a:schemeClr val="bg1"/>
                </a:solidFill>
                <a:latin typeface="Angsana New" charset="-34"/>
              </a:rPr>
              <a:t>ภาษาที่ใช้ในแผนที่ต้องเป็นภาษาอังกฤษ</a:t>
            </a:r>
            <a:endParaRPr lang="en-US" altLang="th-TH" dirty="0">
              <a:solidFill>
                <a:schemeClr val="bg1"/>
              </a:solidFill>
              <a:latin typeface="Angsana New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557535" y="1687215"/>
            <a:ext cx="7409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/>
            <a:r>
              <a:rPr lang="en-US" altLang="th-TH" sz="1800" b="0" dirty="0">
                <a:solidFill>
                  <a:schemeClr val="bg1"/>
                </a:solidFill>
                <a:latin typeface="Angsana New" charset="-34"/>
              </a:rPr>
              <a:t>*** </a:t>
            </a:r>
            <a:r>
              <a:rPr lang="th-TH" altLang="th-TH" sz="1800" b="0" dirty="0">
                <a:solidFill>
                  <a:schemeClr val="bg1"/>
                </a:solidFill>
                <a:latin typeface="Angsana New" charset="-34"/>
              </a:rPr>
              <a:t>สำหรับภาษาอื่น</a:t>
            </a:r>
            <a:r>
              <a:rPr lang="en-US" altLang="th-TH" sz="1800" b="0" dirty="0">
                <a:solidFill>
                  <a:schemeClr val="bg1"/>
                </a:solidFill>
                <a:latin typeface="Angsana New" charset="-34"/>
              </a:rPr>
              <a:t> </a:t>
            </a:r>
            <a:r>
              <a:rPr lang="th-TH" altLang="th-TH" sz="1800" b="0" dirty="0">
                <a:solidFill>
                  <a:schemeClr val="bg1"/>
                </a:solidFill>
                <a:latin typeface="Angsana New" charset="-34"/>
              </a:rPr>
              <a:t>สามารถใช้ได้ในกรณีที่เป็นข้อมูลเพิ่มเติมหรือข้อมูลเสริมต่างๆ เช่น ชื่อเฉพาะต่าง ๆ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90" y="2852937"/>
            <a:ext cx="2890242" cy="142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5364088" y="2852936"/>
            <a:ext cx="36003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bg1"/>
                </a:solidFill>
              </a:rPr>
              <a:t>ค่าความสูง และ ค่าความลึกน้ำ </a:t>
            </a:r>
          </a:p>
          <a:p>
            <a:r>
              <a:rPr lang="th-TH" altLang="th-TH" sz="2400" dirty="0">
                <a:solidFill>
                  <a:schemeClr val="bg1"/>
                </a:solidFill>
              </a:rPr>
              <a:t>มีหน่วยเป็น </a:t>
            </a:r>
            <a:r>
              <a:rPr lang="en-US" altLang="th-TH" sz="2400" dirty="0">
                <a:solidFill>
                  <a:schemeClr val="bg1"/>
                </a:solidFill>
              </a:rPr>
              <a:t> </a:t>
            </a:r>
            <a:r>
              <a:rPr lang="th-TH" altLang="th-TH" dirty="0">
                <a:solidFill>
                  <a:schemeClr val="bg1"/>
                </a:solidFill>
              </a:rPr>
              <a:t>“</a:t>
            </a:r>
            <a:r>
              <a:rPr lang="th-TH" altLang="th-TH" sz="3200" dirty="0">
                <a:solidFill>
                  <a:schemeClr val="bg1"/>
                </a:solidFill>
              </a:rPr>
              <a:t>เมตร”</a:t>
            </a:r>
            <a:endParaRPr lang="en-US" altLang="th-TH" sz="3200" dirty="0">
              <a:solidFill>
                <a:schemeClr val="bg1"/>
              </a:solidFill>
            </a:endParaRPr>
          </a:p>
          <a:p>
            <a:r>
              <a:rPr lang="th-TH" sz="1800" b="0" dirty="0">
                <a:solidFill>
                  <a:schemeClr val="bg1"/>
                </a:solidFill>
              </a:rPr>
              <a:t>***(อ้างอิงตามพื้นเกณฑ์แผนที่)</a:t>
            </a:r>
            <a:endParaRPr lang="en-US" sz="1800" b="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2936"/>
            <a:ext cx="2018552" cy="139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F:\Downloads\2020-03-18 7-31-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8" t="44043" r="69015" b="34514"/>
          <a:stretch/>
        </p:blipFill>
        <p:spPr bwMode="auto">
          <a:xfrm>
            <a:off x="1989659" y="4635790"/>
            <a:ext cx="1835621" cy="125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:\Downloads\2020-03-18 7-31-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3" t="61623" r="26096" b="7152"/>
          <a:stretch/>
        </p:blipFill>
        <p:spPr bwMode="auto">
          <a:xfrm>
            <a:off x="160462" y="4636786"/>
            <a:ext cx="1728192" cy="127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3851920" y="4635790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bg1"/>
                </a:solidFill>
              </a:rPr>
              <a:t>ระยะทาง มีหน่วยเป็น </a:t>
            </a:r>
            <a:r>
              <a:rPr lang="en-US" altLang="th-TH" sz="2400" dirty="0">
                <a:solidFill>
                  <a:schemeClr val="bg1"/>
                </a:solidFill>
              </a:rPr>
              <a:t> </a:t>
            </a:r>
            <a:r>
              <a:rPr lang="th-TH" altLang="th-TH" dirty="0">
                <a:solidFill>
                  <a:schemeClr val="bg1"/>
                </a:solidFill>
              </a:rPr>
              <a:t>“</a:t>
            </a:r>
            <a:r>
              <a:rPr lang="th-TH" altLang="th-TH" sz="3200" dirty="0">
                <a:solidFill>
                  <a:schemeClr val="bg1"/>
                </a:solidFill>
              </a:rPr>
              <a:t>ไมล์ทะเล </a:t>
            </a:r>
            <a:r>
              <a:rPr lang="th-TH" altLang="th-TH" dirty="0">
                <a:solidFill>
                  <a:schemeClr val="bg1"/>
                </a:solidFill>
              </a:rPr>
              <a:t>หรือ </a:t>
            </a:r>
            <a:r>
              <a:rPr lang="th-TH" altLang="th-TH" sz="3200" dirty="0">
                <a:solidFill>
                  <a:schemeClr val="bg1"/>
                </a:solidFill>
              </a:rPr>
              <a:t>เมตร”</a:t>
            </a:r>
            <a:endParaRPr lang="en-US" altLang="th-TH" sz="3200" dirty="0">
              <a:solidFill>
                <a:schemeClr val="bg1"/>
              </a:solidFill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989659" y="5017531"/>
            <a:ext cx="128619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2402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>
              <a:spcBef>
                <a:spcPts val="1200"/>
              </a:spcBef>
            </a:pPr>
            <a:r>
              <a:rPr lang="en-US" altLang="th-TH" sz="4800" b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0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altLang="th-TH" sz="4800" b="1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>
              <a:defRPr/>
            </a:pPr>
            <a:r>
              <a:rPr lang="th-TH" sz="3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แผนที่เดินเรืออิเล็กทรอนิกส์ </a:t>
            </a:r>
            <a:r>
              <a:rPr lang="en-US" sz="3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(ENC)</a:t>
            </a:r>
            <a:endParaRPr lang="th-TH" sz="36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2340" name="Picture 6" descr="ecdis%20displa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5988" y="2137569"/>
            <a:ext cx="2286000" cy="1828800"/>
          </a:xfrm>
          <a:prstGeom prst="rect">
            <a:avLst/>
          </a:prstGeom>
          <a:noFill/>
          <a:ln w="12700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142341" name="Rectangle 7"/>
          <p:cNvSpPr>
            <a:spLocks noChangeArrowheads="1"/>
          </p:cNvSpPr>
          <p:nvPr/>
        </p:nvSpPr>
        <p:spPr bwMode="auto">
          <a:xfrm>
            <a:off x="6931025" y="4795838"/>
            <a:ext cx="1828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หนังสือนำร่อง</a:t>
            </a:r>
            <a:endParaRPr lang="en-US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2342" name="Picture 8" descr="public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3357563"/>
            <a:ext cx="10382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4419600"/>
            <a:ext cx="1219200" cy="17526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142344" name="Rectangle 12"/>
          <p:cNvSpPr>
            <a:spLocks noChangeArrowheads="1"/>
          </p:cNvSpPr>
          <p:nvPr/>
        </p:nvSpPr>
        <p:spPr bwMode="auto">
          <a:xfrm>
            <a:off x="3684588" y="6170613"/>
            <a:ext cx="1828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ประกาศชาวเรือ</a:t>
            </a:r>
          </a:p>
        </p:txBody>
      </p:sp>
      <p:sp>
        <p:nvSpPr>
          <p:cNvPr id="142345" name="Line 20"/>
          <p:cNvSpPr>
            <a:spLocks noChangeShapeType="1"/>
          </p:cNvSpPr>
          <p:nvPr/>
        </p:nvSpPr>
        <p:spPr bwMode="auto">
          <a:xfrm flipH="1" flipV="1">
            <a:off x="4572000" y="4002088"/>
            <a:ext cx="0" cy="4191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142346" name="Line 21"/>
          <p:cNvSpPr>
            <a:spLocks noChangeShapeType="1"/>
          </p:cNvSpPr>
          <p:nvPr/>
        </p:nvSpPr>
        <p:spPr bwMode="auto">
          <a:xfrm flipH="1" flipV="1">
            <a:off x="5788025" y="3867150"/>
            <a:ext cx="1295400" cy="1984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pic>
        <p:nvPicPr>
          <p:cNvPr id="142347" name="Picture 24" descr="IHO_logo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39825" y="4191000"/>
            <a:ext cx="1300163" cy="130968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142348" name="Line 25"/>
          <p:cNvSpPr>
            <a:spLocks noChangeShapeType="1"/>
          </p:cNvSpPr>
          <p:nvPr/>
        </p:nvSpPr>
        <p:spPr bwMode="auto">
          <a:xfrm flipV="1">
            <a:off x="2439988" y="3962400"/>
            <a:ext cx="989012" cy="8826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142349" name="Rectangle 27"/>
          <p:cNvSpPr>
            <a:spLocks noChangeArrowheads="1"/>
          </p:cNvSpPr>
          <p:nvPr/>
        </p:nvSpPr>
        <p:spPr bwMode="auto">
          <a:xfrm>
            <a:off x="712788" y="5500688"/>
            <a:ext cx="297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มาตรฐาน </a:t>
            </a:r>
            <a:r>
              <a:rPr lang="en-US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S-57 Edition 3.1 </a:t>
            </a: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2350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990600"/>
            <a:ext cx="139065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51" name="Rectangle 26"/>
          <p:cNvSpPr>
            <a:spLocks noChangeArrowheads="1"/>
          </p:cNvSpPr>
          <p:nvPr/>
        </p:nvSpPr>
        <p:spPr bwMode="auto">
          <a:xfrm>
            <a:off x="6340475" y="2017713"/>
            <a:ext cx="1924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ข้อมูลอุทกศาสตร์</a:t>
            </a:r>
          </a:p>
        </p:txBody>
      </p:sp>
      <p:sp>
        <p:nvSpPr>
          <p:cNvPr id="142352" name="Line 21"/>
          <p:cNvSpPr>
            <a:spLocks noChangeShapeType="1"/>
          </p:cNvSpPr>
          <p:nvPr/>
        </p:nvSpPr>
        <p:spPr bwMode="auto">
          <a:xfrm flipH="1">
            <a:off x="5715000" y="1555750"/>
            <a:ext cx="838200" cy="1141413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grpSp>
        <p:nvGrpSpPr>
          <p:cNvPr id="142353" name="Group 4"/>
          <p:cNvGrpSpPr>
            <a:grpSpLocks/>
          </p:cNvGrpSpPr>
          <p:nvPr/>
        </p:nvGrpSpPr>
        <p:grpSpPr bwMode="auto">
          <a:xfrm>
            <a:off x="990600" y="990600"/>
            <a:ext cx="1622425" cy="2119313"/>
            <a:chOff x="361145" y="1113619"/>
            <a:chExt cx="1621728" cy="2119978"/>
          </a:xfrm>
        </p:grpSpPr>
        <p:pic>
          <p:nvPicPr>
            <p:cNvPr id="142356" name="Picture 7" descr="Machine generated alternative text: -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97919" y="1113619"/>
              <a:ext cx="1295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2357" name="Picture 6" descr="Machine generated alternative text: 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86370" y="1723886"/>
              <a:ext cx="1296503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2358" name="Picture 8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61145" y="2281097"/>
              <a:ext cx="1300798" cy="95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2354" name="Rectangle 27"/>
          <p:cNvSpPr>
            <a:spLocks noChangeArrowheads="1"/>
          </p:cNvSpPr>
          <p:nvPr/>
        </p:nvSpPr>
        <p:spPr bwMode="auto">
          <a:xfrm>
            <a:off x="533400" y="3114675"/>
            <a:ext cx="297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ข้อมูลประกอบระวางอื่น ๆ</a:t>
            </a:r>
          </a:p>
        </p:txBody>
      </p:sp>
      <p:sp>
        <p:nvSpPr>
          <p:cNvPr id="142355" name="Line 25"/>
          <p:cNvSpPr>
            <a:spLocks noChangeShapeType="1"/>
          </p:cNvSpPr>
          <p:nvPr/>
        </p:nvSpPr>
        <p:spPr bwMode="auto">
          <a:xfrm>
            <a:off x="2613025" y="1905000"/>
            <a:ext cx="815975" cy="619125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pPr algn="l">
              <a:spcBef>
                <a:spcPts val="1200"/>
              </a:spcBef>
            </a:pPr>
            <a:r>
              <a:rPr lang="en-US" altLang="th-TH" sz="4800" b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br>
              <a:rPr lang="th-TH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altLang="th-TH" sz="4800" b="1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แผนที่เดินเรืออิเล็กทรอนิกส์ สามารถสอบถามข้อมูลได้</a:t>
            </a:r>
          </a:p>
        </p:txBody>
      </p:sp>
      <p:pic>
        <p:nvPicPr>
          <p:cNvPr id="1443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850" y="1143000"/>
            <a:ext cx="76962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4450" y="74613"/>
            <a:ext cx="9001125" cy="725487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แผนที่อิเล็กทรอนิกส์แบบ </a:t>
            </a:r>
            <a:r>
              <a:rPr lang="en-GB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Vector (Electronic Navigational chart) ; ENC</a:t>
            </a:r>
          </a:p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36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6436" name="Picture 5" descr="DESK1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7050" y="2209800"/>
            <a:ext cx="39703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7" name="Rectangle 22"/>
          <p:cNvSpPr>
            <a:spLocks noChangeArrowheads="1"/>
          </p:cNvSpPr>
          <p:nvPr/>
        </p:nvSpPr>
        <p:spPr bwMode="auto">
          <a:xfrm>
            <a:off x="3675063" y="2487613"/>
            <a:ext cx="2619375" cy="19288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th-TH" b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5" name="Freeform 17"/>
          <p:cNvSpPr>
            <a:spLocks/>
          </p:cNvSpPr>
          <p:nvPr/>
        </p:nvSpPr>
        <p:spPr bwMode="auto">
          <a:xfrm>
            <a:off x="3683000" y="2495550"/>
            <a:ext cx="1595438" cy="1928813"/>
          </a:xfrm>
          <a:custGeom>
            <a:avLst/>
            <a:gdLst>
              <a:gd name="T0" fmla="*/ 2147483647 w 1005"/>
              <a:gd name="T1" fmla="*/ 0 h 1215"/>
              <a:gd name="T2" fmla="*/ 2147483647 w 1005"/>
              <a:gd name="T3" fmla="*/ 2147483647 h 1215"/>
              <a:gd name="T4" fmla="*/ 2147483647 w 1005"/>
              <a:gd name="T5" fmla="*/ 2147483647 h 1215"/>
              <a:gd name="T6" fmla="*/ 2147483647 w 1005"/>
              <a:gd name="T7" fmla="*/ 2147483647 h 1215"/>
              <a:gd name="T8" fmla="*/ 2147483647 w 1005"/>
              <a:gd name="T9" fmla="*/ 2147483647 h 1215"/>
              <a:gd name="T10" fmla="*/ 2147483647 w 1005"/>
              <a:gd name="T11" fmla="*/ 2147483647 h 1215"/>
              <a:gd name="T12" fmla="*/ 2147483647 w 1005"/>
              <a:gd name="T13" fmla="*/ 2147483647 h 1215"/>
              <a:gd name="T14" fmla="*/ 2147483647 w 1005"/>
              <a:gd name="T15" fmla="*/ 2147483647 h 1215"/>
              <a:gd name="T16" fmla="*/ 2147483647 w 1005"/>
              <a:gd name="T17" fmla="*/ 2147483647 h 1215"/>
              <a:gd name="T18" fmla="*/ 2147483647 w 1005"/>
              <a:gd name="T19" fmla="*/ 2147483647 h 1215"/>
              <a:gd name="T20" fmla="*/ 2147483647 w 1005"/>
              <a:gd name="T21" fmla="*/ 2147483647 h 1215"/>
              <a:gd name="T22" fmla="*/ 2147483647 w 1005"/>
              <a:gd name="T23" fmla="*/ 2147483647 h 1215"/>
              <a:gd name="T24" fmla="*/ 2147483647 w 1005"/>
              <a:gd name="T25" fmla="*/ 2147483647 h 1215"/>
              <a:gd name="T26" fmla="*/ 2147483647 w 1005"/>
              <a:gd name="T27" fmla="*/ 2147483647 h 1215"/>
              <a:gd name="T28" fmla="*/ 0 w 1005"/>
              <a:gd name="T29" fmla="*/ 2147483647 h 1215"/>
              <a:gd name="T30" fmla="*/ 0 w 1005"/>
              <a:gd name="T31" fmla="*/ 2147483647 h 1215"/>
              <a:gd name="T32" fmla="*/ 2147483647 w 1005"/>
              <a:gd name="T33" fmla="*/ 0 h 12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05"/>
              <a:gd name="T52" fmla="*/ 0 h 1215"/>
              <a:gd name="T53" fmla="*/ 1005 w 1005"/>
              <a:gd name="T54" fmla="*/ 1215 h 121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05" h="1215">
                <a:moveTo>
                  <a:pt x="885" y="0"/>
                </a:moveTo>
                <a:cubicBezTo>
                  <a:pt x="877" y="25"/>
                  <a:pt x="856" y="41"/>
                  <a:pt x="845" y="65"/>
                </a:cubicBezTo>
                <a:cubicBezTo>
                  <a:pt x="831" y="97"/>
                  <a:pt x="817" y="130"/>
                  <a:pt x="810" y="165"/>
                </a:cubicBezTo>
                <a:cubicBezTo>
                  <a:pt x="812" y="200"/>
                  <a:pt x="811" y="235"/>
                  <a:pt x="815" y="270"/>
                </a:cubicBezTo>
                <a:cubicBezTo>
                  <a:pt x="816" y="277"/>
                  <a:pt x="847" y="335"/>
                  <a:pt x="850" y="345"/>
                </a:cubicBezTo>
                <a:cubicBezTo>
                  <a:pt x="865" y="390"/>
                  <a:pt x="886" y="427"/>
                  <a:pt x="905" y="470"/>
                </a:cubicBezTo>
                <a:cubicBezTo>
                  <a:pt x="919" y="500"/>
                  <a:pt x="926" y="532"/>
                  <a:pt x="945" y="560"/>
                </a:cubicBezTo>
                <a:cubicBezTo>
                  <a:pt x="957" y="607"/>
                  <a:pt x="975" y="650"/>
                  <a:pt x="990" y="695"/>
                </a:cubicBezTo>
                <a:cubicBezTo>
                  <a:pt x="999" y="722"/>
                  <a:pt x="1000" y="752"/>
                  <a:pt x="1005" y="780"/>
                </a:cubicBezTo>
                <a:cubicBezTo>
                  <a:pt x="1000" y="889"/>
                  <a:pt x="959" y="949"/>
                  <a:pt x="955" y="1010"/>
                </a:cubicBezTo>
                <a:cubicBezTo>
                  <a:pt x="945" y="1043"/>
                  <a:pt x="936" y="1077"/>
                  <a:pt x="925" y="1110"/>
                </a:cubicBezTo>
                <a:cubicBezTo>
                  <a:pt x="920" y="1125"/>
                  <a:pt x="907" y="1140"/>
                  <a:pt x="900" y="1155"/>
                </a:cubicBezTo>
                <a:cubicBezTo>
                  <a:pt x="892" y="1173"/>
                  <a:pt x="894" y="1186"/>
                  <a:pt x="880" y="1200"/>
                </a:cubicBezTo>
                <a:cubicBezTo>
                  <a:pt x="874" y="1206"/>
                  <a:pt x="866" y="1209"/>
                  <a:pt x="860" y="1215"/>
                </a:cubicBezTo>
                <a:lnTo>
                  <a:pt x="0" y="1215"/>
                </a:lnTo>
                <a:lnTo>
                  <a:pt x="0" y="5"/>
                </a:lnTo>
                <a:lnTo>
                  <a:pt x="885" y="0"/>
                </a:lnTo>
                <a:close/>
              </a:path>
            </a:pathLst>
          </a:custGeom>
          <a:solidFill>
            <a:srgbClr val="66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 b="0"/>
          </a:p>
        </p:txBody>
      </p:sp>
      <p:sp>
        <p:nvSpPr>
          <p:cNvPr id="76" name="Freeform 8"/>
          <p:cNvSpPr>
            <a:spLocks/>
          </p:cNvSpPr>
          <p:nvPr/>
        </p:nvSpPr>
        <p:spPr bwMode="auto">
          <a:xfrm>
            <a:off x="4962525" y="2489200"/>
            <a:ext cx="1331913" cy="1927225"/>
          </a:xfrm>
          <a:custGeom>
            <a:avLst/>
            <a:gdLst>
              <a:gd name="T0" fmla="*/ 2147483647 w 558"/>
              <a:gd name="T1" fmla="*/ 0 h 960"/>
              <a:gd name="T2" fmla="*/ 0 w 558"/>
              <a:gd name="T3" fmla="*/ 2147483647 h 960"/>
              <a:gd name="T4" fmla="*/ 2147483647 w 558"/>
              <a:gd name="T5" fmla="*/ 2147483647 h 960"/>
              <a:gd name="T6" fmla="*/ 2147483647 w 558"/>
              <a:gd name="T7" fmla="*/ 2147483647 h 960"/>
              <a:gd name="T8" fmla="*/ 2147483647 w 558"/>
              <a:gd name="T9" fmla="*/ 2147483647 h 960"/>
              <a:gd name="T10" fmla="*/ 2147483647 w 558"/>
              <a:gd name="T11" fmla="*/ 2147483647 h 960"/>
              <a:gd name="T12" fmla="*/ 2147483647 w 558"/>
              <a:gd name="T13" fmla="*/ 2147483647 h 960"/>
              <a:gd name="T14" fmla="*/ 2147483647 w 558"/>
              <a:gd name="T15" fmla="*/ 2147483647 h 960"/>
              <a:gd name="T16" fmla="*/ 2147483647 w 558"/>
              <a:gd name="T17" fmla="*/ 2147483647 h 960"/>
              <a:gd name="T18" fmla="*/ 2147483647 w 558"/>
              <a:gd name="T19" fmla="*/ 2147483647 h 960"/>
              <a:gd name="T20" fmla="*/ 2147483647 w 558"/>
              <a:gd name="T21" fmla="*/ 2147483647 h 960"/>
              <a:gd name="T22" fmla="*/ 2147483647 w 558"/>
              <a:gd name="T23" fmla="*/ 0 h 960"/>
              <a:gd name="T24" fmla="*/ 2147483647 w 558"/>
              <a:gd name="T25" fmla="*/ 0 h 96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8"/>
              <a:gd name="T40" fmla="*/ 0 h 960"/>
              <a:gd name="T41" fmla="*/ 558 w 558"/>
              <a:gd name="T42" fmla="*/ 960 h 96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8" h="960">
                <a:moveTo>
                  <a:pt x="48" y="0"/>
                </a:moveTo>
                <a:cubicBezTo>
                  <a:pt x="31" y="45"/>
                  <a:pt x="12" y="91"/>
                  <a:pt x="0" y="138"/>
                </a:cubicBezTo>
                <a:cubicBezTo>
                  <a:pt x="2" y="164"/>
                  <a:pt x="2" y="190"/>
                  <a:pt x="6" y="216"/>
                </a:cubicBezTo>
                <a:cubicBezTo>
                  <a:pt x="11" y="250"/>
                  <a:pt x="33" y="289"/>
                  <a:pt x="48" y="318"/>
                </a:cubicBezTo>
                <a:cubicBezTo>
                  <a:pt x="63" y="348"/>
                  <a:pt x="72" y="388"/>
                  <a:pt x="84" y="420"/>
                </a:cubicBezTo>
                <a:cubicBezTo>
                  <a:pt x="94" y="446"/>
                  <a:pt x="109" y="470"/>
                  <a:pt x="114" y="498"/>
                </a:cubicBezTo>
                <a:cubicBezTo>
                  <a:pt x="129" y="586"/>
                  <a:pt x="90" y="477"/>
                  <a:pt x="132" y="618"/>
                </a:cubicBezTo>
                <a:lnTo>
                  <a:pt x="126" y="720"/>
                </a:lnTo>
                <a:lnTo>
                  <a:pt x="78" y="864"/>
                </a:lnTo>
                <a:lnTo>
                  <a:pt x="30" y="960"/>
                </a:lnTo>
                <a:lnTo>
                  <a:pt x="558" y="960"/>
                </a:lnTo>
                <a:lnTo>
                  <a:pt x="558" y="0"/>
                </a:lnTo>
                <a:lnTo>
                  <a:pt x="48" y="0"/>
                </a:lnTo>
                <a:close/>
              </a:path>
            </a:pathLst>
          </a:cu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 b="0"/>
          </a:p>
        </p:txBody>
      </p:sp>
      <p:grpSp>
        <p:nvGrpSpPr>
          <p:cNvPr id="77" name="Group 10"/>
          <p:cNvGrpSpPr>
            <a:grpSpLocks/>
          </p:cNvGrpSpPr>
          <p:nvPr/>
        </p:nvGrpSpPr>
        <p:grpSpPr bwMode="auto">
          <a:xfrm>
            <a:off x="4224338" y="3417888"/>
            <a:ext cx="442912" cy="193675"/>
            <a:chOff x="930" y="2592"/>
            <a:chExt cx="222" cy="96"/>
          </a:xfrm>
        </p:grpSpPr>
        <p:sp>
          <p:nvSpPr>
            <p:cNvPr id="146451" name="Freeform 11"/>
            <p:cNvSpPr>
              <a:spLocks/>
            </p:cNvSpPr>
            <p:nvPr/>
          </p:nvSpPr>
          <p:spPr bwMode="auto">
            <a:xfrm>
              <a:off x="930" y="2628"/>
              <a:ext cx="222" cy="60"/>
            </a:xfrm>
            <a:custGeom>
              <a:avLst/>
              <a:gdLst>
                <a:gd name="T0" fmla="*/ 0 w 222"/>
                <a:gd name="T1" fmla="*/ 0 h 60"/>
                <a:gd name="T2" fmla="*/ 60 w 222"/>
                <a:gd name="T3" fmla="*/ 60 h 60"/>
                <a:gd name="T4" fmla="*/ 222 w 222"/>
                <a:gd name="T5" fmla="*/ 60 h 60"/>
                <a:gd name="T6" fmla="*/ 0 w 222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2"/>
                <a:gd name="T13" fmla="*/ 0 h 60"/>
                <a:gd name="T14" fmla="*/ 222 w 22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2" h="60">
                  <a:moveTo>
                    <a:pt x="0" y="0"/>
                  </a:moveTo>
                  <a:cubicBezTo>
                    <a:pt x="20" y="20"/>
                    <a:pt x="40" y="40"/>
                    <a:pt x="60" y="60"/>
                  </a:cubicBezTo>
                  <a:lnTo>
                    <a:pt x="222" y="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/>
            </a:p>
          </p:txBody>
        </p:sp>
        <p:sp>
          <p:nvSpPr>
            <p:cNvPr id="146452" name="Freeform 12"/>
            <p:cNvSpPr>
              <a:spLocks/>
            </p:cNvSpPr>
            <p:nvPr/>
          </p:nvSpPr>
          <p:spPr bwMode="auto">
            <a:xfrm>
              <a:off x="1032" y="2592"/>
              <a:ext cx="12" cy="60"/>
            </a:xfrm>
            <a:custGeom>
              <a:avLst/>
              <a:gdLst>
                <a:gd name="T0" fmla="*/ 0 w 12"/>
                <a:gd name="T1" fmla="*/ 60 h 60"/>
                <a:gd name="T2" fmla="*/ 12 w 12"/>
                <a:gd name="T3" fmla="*/ 0 h 60"/>
                <a:gd name="T4" fmla="*/ 0 60000 65536"/>
                <a:gd name="T5" fmla="*/ 0 60000 65536"/>
                <a:gd name="T6" fmla="*/ 0 w 12"/>
                <a:gd name="T7" fmla="*/ 0 h 60"/>
                <a:gd name="T8" fmla="*/ 12 w 12"/>
                <a:gd name="T9" fmla="*/ 60 h 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" h="60">
                  <a:moveTo>
                    <a:pt x="0" y="60"/>
                  </a:moveTo>
                  <a:cubicBezTo>
                    <a:pt x="4" y="40"/>
                    <a:pt x="12" y="20"/>
                    <a:pt x="1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/>
            </a:p>
          </p:txBody>
        </p:sp>
        <p:sp>
          <p:nvSpPr>
            <p:cNvPr id="146453" name="Freeform 13"/>
            <p:cNvSpPr>
              <a:spLocks/>
            </p:cNvSpPr>
            <p:nvPr/>
          </p:nvSpPr>
          <p:spPr bwMode="auto">
            <a:xfrm>
              <a:off x="1014" y="2622"/>
              <a:ext cx="42" cy="13"/>
            </a:xfrm>
            <a:custGeom>
              <a:avLst/>
              <a:gdLst>
                <a:gd name="T0" fmla="*/ 0 w 42"/>
                <a:gd name="T1" fmla="*/ 0 h 13"/>
                <a:gd name="T2" fmla="*/ 42 w 42"/>
                <a:gd name="T3" fmla="*/ 12 h 13"/>
                <a:gd name="T4" fmla="*/ 0 60000 65536"/>
                <a:gd name="T5" fmla="*/ 0 60000 65536"/>
                <a:gd name="T6" fmla="*/ 0 w 42"/>
                <a:gd name="T7" fmla="*/ 0 h 13"/>
                <a:gd name="T8" fmla="*/ 42 w 42"/>
                <a:gd name="T9" fmla="*/ 13 h 1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2" h="13">
                  <a:moveTo>
                    <a:pt x="0" y="0"/>
                  </a:moveTo>
                  <a:cubicBezTo>
                    <a:pt x="38" y="13"/>
                    <a:pt x="23" y="12"/>
                    <a:pt x="42" y="1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 b="0"/>
            </a:p>
          </p:txBody>
        </p:sp>
      </p:grpSp>
      <p:sp>
        <p:nvSpPr>
          <p:cNvPr id="81" name="Text Box 9"/>
          <p:cNvSpPr txBox="1">
            <a:spLocks noChangeArrowheads="1"/>
          </p:cNvSpPr>
          <p:nvPr/>
        </p:nvSpPr>
        <p:spPr bwMode="auto">
          <a:xfrm>
            <a:off x="5446713" y="3263900"/>
            <a:ext cx="6921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h-TH" altLang="th-TH" sz="230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สัตหีบ</a:t>
            </a:r>
            <a:endParaRPr lang="th-TH" altLang="th-TH" sz="2300" b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2" name="Oval 20"/>
          <p:cNvSpPr>
            <a:spLocks noChangeArrowheads="1"/>
          </p:cNvSpPr>
          <p:nvPr/>
        </p:nvSpPr>
        <p:spPr bwMode="auto">
          <a:xfrm>
            <a:off x="4376738" y="3538538"/>
            <a:ext cx="74612" cy="74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th-TH" b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3" name="Oval 21"/>
          <p:cNvSpPr>
            <a:spLocks noChangeArrowheads="1"/>
          </p:cNvSpPr>
          <p:nvPr/>
        </p:nvSpPr>
        <p:spPr bwMode="auto">
          <a:xfrm>
            <a:off x="5754688" y="3498850"/>
            <a:ext cx="74612" cy="74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th-TH" b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4" name="Freeform 18"/>
          <p:cNvSpPr>
            <a:spLocks/>
          </p:cNvSpPr>
          <p:nvPr/>
        </p:nvSpPr>
        <p:spPr bwMode="auto">
          <a:xfrm>
            <a:off x="4970463" y="2481263"/>
            <a:ext cx="309562" cy="1944687"/>
          </a:xfrm>
          <a:custGeom>
            <a:avLst/>
            <a:gdLst>
              <a:gd name="T0" fmla="*/ 2147483647 w 195"/>
              <a:gd name="T1" fmla="*/ 0 h 1225"/>
              <a:gd name="T2" fmla="*/ 2147483647 w 195"/>
              <a:gd name="T3" fmla="*/ 2147483647 h 1225"/>
              <a:gd name="T4" fmla="*/ 0 w 195"/>
              <a:gd name="T5" fmla="*/ 2147483647 h 1225"/>
              <a:gd name="T6" fmla="*/ 2147483647 w 195"/>
              <a:gd name="T7" fmla="*/ 2147483647 h 1225"/>
              <a:gd name="T8" fmla="*/ 2147483647 w 195"/>
              <a:gd name="T9" fmla="*/ 2147483647 h 1225"/>
              <a:gd name="T10" fmla="*/ 2147483647 w 195"/>
              <a:gd name="T11" fmla="*/ 2147483647 h 1225"/>
              <a:gd name="T12" fmla="*/ 2147483647 w 195"/>
              <a:gd name="T13" fmla="*/ 2147483647 h 1225"/>
              <a:gd name="T14" fmla="*/ 2147483647 w 195"/>
              <a:gd name="T15" fmla="*/ 2147483647 h 1225"/>
              <a:gd name="T16" fmla="*/ 2147483647 w 195"/>
              <a:gd name="T17" fmla="*/ 2147483647 h 1225"/>
              <a:gd name="T18" fmla="*/ 2147483647 w 195"/>
              <a:gd name="T19" fmla="*/ 2147483647 h 1225"/>
              <a:gd name="T20" fmla="*/ 2147483647 w 195"/>
              <a:gd name="T21" fmla="*/ 2147483647 h 1225"/>
              <a:gd name="T22" fmla="*/ 2147483647 w 195"/>
              <a:gd name="T23" fmla="*/ 2147483647 h 1225"/>
              <a:gd name="T24" fmla="*/ 2147483647 w 195"/>
              <a:gd name="T25" fmla="*/ 2147483647 h 12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95"/>
              <a:gd name="T40" fmla="*/ 0 h 1225"/>
              <a:gd name="T41" fmla="*/ 195 w 195"/>
              <a:gd name="T42" fmla="*/ 1225 h 122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95" h="1225">
                <a:moveTo>
                  <a:pt x="80" y="0"/>
                </a:moveTo>
                <a:cubicBezTo>
                  <a:pt x="66" y="21"/>
                  <a:pt x="49" y="38"/>
                  <a:pt x="35" y="60"/>
                </a:cubicBezTo>
                <a:cubicBezTo>
                  <a:pt x="16" y="88"/>
                  <a:pt x="8" y="127"/>
                  <a:pt x="0" y="160"/>
                </a:cubicBezTo>
                <a:cubicBezTo>
                  <a:pt x="2" y="190"/>
                  <a:pt x="2" y="220"/>
                  <a:pt x="5" y="250"/>
                </a:cubicBezTo>
                <a:cubicBezTo>
                  <a:pt x="7" y="275"/>
                  <a:pt x="20" y="294"/>
                  <a:pt x="30" y="315"/>
                </a:cubicBezTo>
                <a:cubicBezTo>
                  <a:pt x="47" y="353"/>
                  <a:pt x="52" y="395"/>
                  <a:pt x="75" y="430"/>
                </a:cubicBezTo>
                <a:cubicBezTo>
                  <a:pt x="85" y="469"/>
                  <a:pt x="107" y="504"/>
                  <a:pt x="125" y="540"/>
                </a:cubicBezTo>
                <a:cubicBezTo>
                  <a:pt x="137" y="565"/>
                  <a:pt x="144" y="592"/>
                  <a:pt x="160" y="615"/>
                </a:cubicBezTo>
                <a:cubicBezTo>
                  <a:pt x="172" y="676"/>
                  <a:pt x="183" y="738"/>
                  <a:pt x="195" y="800"/>
                </a:cubicBezTo>
                <a:cubicBezTo>
                  <a:pt x="191" y="855"/>
                  <a:pt x="190" y="912"/>
                  <a:pt x="175" y="965"/>
                </a:cubicBezTo>
                <a:cubicBezTo>
                  <a:pt x="162" y="1012"/>
                  <a:pt x="133" y="1058"/>
                  <a:pt x="110" y="1100"/>
                </a:cubicBezTo>
                <a:cubicBezTo>
                  <a:pt x="92" y="1132"/>
                  <a:pt x="81" y="1142"/>
                  <a:pt x="70" y="1175"/>
                </a:cubicBezTo>
                <a:cubicBezTo>
                  <a:pt x="64" y="1193"/>
                  <a:pt x="26" y="1213"/>
                  <a:pt x="50" y="1225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 b="0"/>
          </a:p>
        </p:txBody>
      </p:sp>
      <p:sp>
        <p:nvSpPr>
          <p:cNvPr id="146445" name="Rectangle 19"/>
          <p:cNvSpPr>
            <a:spLocks noChangeArrowheads="1"/>
          </p:cNvSpPr>
          <p:nvPr/>
        </p:nvSpPr>
        <p:spPr bwMode="auto">
          <a:xfrm>
            <a:off x="3675063" y="2481263"/>
            <a:ext cx="2633662" cy="19288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th-TH" b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6" name="AutoShape 24"/>
          <p:cNvSpPr>
            <a:spLocks noChangeArrowheads="1"/>
          </p:cNvSpPr>
          <p:nvPr/>
        </p:nvSpPr>
        <p:spPr bwMode="auto">
          <a:xfrm>
            <a:off x="1295400" y="1524000"/>
            <a:ext cx="2819400" cy="685800"/>
          </a:xfrm>
          <a:prstGeom prst="wedgeRoundRectCallout">
            <a:avLst>
              <a:gd name="adj1" fmla="val 86954"/>
              <a:gd name="adj2" fmla="val 260051"/>
              <a:gd name="adj3" fmla="val 16667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th-TH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I am CLSL = COASTLINE</a:t>
            </a:r>
            <a:endParaRPr lang="th-TH" altLang="th-TH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7" name="AutoShape 25"/>
          <p:cNvSpPr>
            <a:spLocks noChangeArrowheads="1"/>
          </p:cNvSpPr>
          <p:nvPr/>
        </p:nvSpPr>
        <p:spPr bwMode="auto">
          <a:xfrm>
            <a:off x="2895600" y="1447800"/>
            <a:ext cx="3657600" cy="685800"/>
          </a:xfrm>
          <a:prstGeom prst="wedgeRoundRectCallout">
            <a:avLst>
              <a:gd name="adj1" fmla="val 30468"/>
              <a:gd name="adj2" fmla="val 212963"/>
              <a:gd name="adj3" fmla="val 16667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th-TH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I am LNDARE = LAND AREA</a:t>
            </a:r>
            <a:endParaRPr lang="th-TH" altLang="th-TH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8" name="AutoShape 26"/>
          <p:cNvSpPr>
            <a:spLocks noChangeArrowheads="1"/>
          </p:cNvSpPr>
          <p:nvPr/>
        </p:nvSpPr>
        <p:spPr bwMode="auto">
          <a:xfrm>
            <a:off x="5105400" y="1447800"/>
            <a:ext cx="3581400" cy="609600"/>
          </a:xfrm>
          <a:prstGeom prst="wedgeRoundRectCallout">
            <a:avLst>
              <a:gd name="adj1" fmla="val -76907"/>
              <a:gd name="adj2" fmla="val 254426"/>
              <a:gd name="adj3" fmla="val 16667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th-TH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I am 0_5M = DEPTH AREA 0-5 M</a:t>
            </a:r>
            <a:endParaRPr lang="th-TH" altLang="th-TH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9" name="AutoShape 27"/>
          <p:cNvSpPr>
            <a:spLocks noChangeArrowheads="1"/>
          </p:cNvSpPr>
          <p:nvPr/>
        </p:nvSpPr>
        <p:spPr bwMode="auto">
          <a:xfrm>
            <a:off x="6172200" y="5486400"/>
            <a:ext cx="2819400" cy="838200"/>
          </a:xfrm>
          <a:prstGeom prst="wedgeRoundRectCallout">
            <a:avLst>
              <a:gd name="adj1" fmla="val -111148"/>
              <a:gd name="adj2" fmla="val -275759"/>
              <a:gd name="adj3" fmla="val 16667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th-TH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I am DLWV5L = WRECK</a:t>
            </a:r>
            <a:endParaRPr lang="th-TH" altLang="th-TH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0" name="AutoShape 28"/>
          <p:cNvSpPr>
            <a:spLocks noChangeArrowheads="1"/>
          </p:cNvSpPr>
          <p:nvPr/>
        </p:nvSpPr>
        <p:spPr bwMode="auto">
          <a:xfrm>
            <a:off x="1676400" y="5638800"/>
            <a:ext cx="3581400" cy="609600"/>
          </a:xfrm>
          <a:prstGeom prst="wedgeRoundRectCallout">
            <a:avLst>
              <a:gd name="adj1" fmla="val 65069"/>
              <a:gd name="adj2" fmla="val -392190"/>
              <a:gd name="adj3" fmla="val 16667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th-TH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I am TEXT = สัตหีบ</a:t>
            </a:r>
            <a:endParaRPr lang="th-TH" altLang="th-TH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81" grpId="0" autoUpdateAnimBg="0"/>
      <p:bldP spid="82" grpId="0" animBg="1"/>
      <p:bldP spid="83" grpId="0" animBg="1"/>
      <p:bldP spid="84" grpId="0" animBg="1"/>
      <p:bldP spid="87" grpId="0" animBg="1" autoUpdateAnimBg="0"/>
      <p:bldP spid="88" grpId="0" animBg="1" autoUpdateAnimBg="0"/>
      <p:bldP spid="89" grpId="0" animBg="1" autoUpdateAnimBg="0"/>
      <p:bldP spid="9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638" y="0"/>
            <a:ext cx="914400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796187" y="6237312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1400" b="0"/>
              <a:pPr algn="r"/>
              <a:t>25</a:t>
            </a:fld>
            <a:endParaRPr lang="th-TH" sz="1400" b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7554" y="200116"/>
            <a:ext cx="866956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5400" dirty="0">
                <a:solidFill>
                  <a:schemeClr val="bg1"/>
                </a:solidFill>
              </a:rPr>
              <a:t>ข้อเด่นและข้อด้อยของแผนที่รูปแบบเวกเตอร์</a:t>
            </a:r>
            <a:endParaRPr lang="th-TH" sz="5400" b="0" dirty="0">
              <a:solidFill>
                <a:schemeClr val="bg1"/>
              </a:solidFill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323528" y="1484784"/>
            <a:ext cx="4061049" cy="5062661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07554" y="1485569"/>
            <a:ext cx="40610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ข้อเด่น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96789" y="2136993"/>
            <a:ext cx="37769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ค่าคุณลักษณะหรือรายละเอียดต่างๆ ถูกกำหนดมาพร้อมกับวัตถุ</a:t>
            </a:r>
            <a:r>
              <a:rPr lang="th-TH" alt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ระบบสามารถทำการวิเคราะห์</a:t>
            </a:r>
            <a:r>
              <a:rPr lang="th-TH" alt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จากข้อมูลแผนที่ได้โดยอัตโนมัติ</a:t>
            </a:r>
            <a:endParaRPr lang="th-TH" altLang="th-TH" dirty="0">
              <a:solidFill>
                <a:srgbClr val="CC0099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มีโครงสร้างข้อมูลที่เป็นมาตรฐาน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รักษาขอบเขตหรือมาตรส่วนของฐานข้อมูลในกรณีนำไปใช้เพื่อการวิเคราะห์ในระบบพิกัดต่างๆ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ผู้ใช้งานสามารถคัดกรองการแสดงผลข้อมูลได้</a:t>
            </a:r>
            <a:endParaRPr lang="en-US" dirty="0">
              <a:solidFill>
                <a:srgbClr val="CC0099"/>
              </a:solidFill>
            </a:endParaRP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4788024" y="1494732"/>
            <a:ext cx="4061049" cy="50434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930093" y="2130272"/>
            <a:ext cx="39189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h-TH" alt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ไม่สามารถแก้ไขข้อมูลเพื่อทำการวิเคราะห์เชิงตำบลที่, การคัดกรอง หรือการทำการเปลี่ยนแปลงข้อมูลภายในพื้นที่ หรือเส้นต่างๆ ได้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CC0099"/>
                </a:solidFill>
                <a:latin typeface="TH SarabunPSK" pitchFamily="34" charset="-34"/>
                <a:cs typeface="TH SarabunPSK" pitchFamily="34" charset="-34"/>
              </a:rPr>
              <a:t>ผู้ใช้งานจำเป็นจะต้องทำการแก้ไขข้อมูลต่างๆ เพิ่มเติมด้วยตัวเองโดยไม่ยุ่งเกี่ยวกับข้อมูลแผนที่</a:t>
            </a:r>
          </a:p>
          <a:p>
            <a:pPr marL="342900" indent="-342900">
              <a:buFontTx/>
              <a:buChar char="-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ใช้เวลา/ใช้บุคลากรเฉพาะทางในการผลิตและการใช้งาน</a:t>
            </a:r>
            <a:endParaRPr lang="en-US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788024" y="1495516"/>
            <a:ext cx="4088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0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ข้อด้อย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7720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371" y="0"/>
            <a:ext cx="9144000" cy="6858000"/>
          </a:xfrm>
          <a:solidFill>
            <a:srgbClr val="000099">
              <a:alpha val="63000"/>
            </a:srgbClr>
          </a:solidFill>
        </p:spPr>
        <p:txBody>
          <a:bodyPr lIns="0" rIns="0" bIns="0" anchor="t">
            <a:normAutofit/>
          </a:bodyPr>
          <a:lstStyle/>
          <a:p>
            <a:pPr>
              <a:defRPr/>
            </a:pPr>
            <a:br>
              <a:rPr lang="th-TH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sana New" charset="-34"/>
              </a:rPr>
            </a:br>
            <a:b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1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925252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F0656179-D516-4E0E-BB9B-3D55A8E75282}" type="slidenum">
              <a:rPr lang="en-US" sz="1200" b="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ngsana New" pitchFamily="18" charset="-34"/>
              </a:rPr>
              <a:pPr algn="r">
                <a:defRPr/>
              </a:pPr>
              <a:t>26</a:t>
            </a:fld>
            <a:endParaRPr lang="th-TH" sz="1200" b="0" dirty="0">
              <a:solidFill>
                <a:schemeClr val="tx2">
                  <a:shade val="90000"/>
                </a:schemeClr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33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dirty="0">
                <a:solidFill>
                  <a:schemeClr val="bg1"/>
                </a:solidFill>
                <a:latin typeface="Book Antiqua"/>
                <a:cs typeface="EucrosiaUPC"/>
              </a:rPr>
              <a:t>แผนที่ </a:t>
            </a:r>
            <a:r>
              <a:rPr lang="en-US" dirty="0">
                <a:solidFill>
                  <a:schemeClr val="bg1"/>
                </a:solidFill>
                <a:latin typeface="Book Antiqua"/>
                <a:cs typeface="+mn-cs"/>
              </a:rPr>
              <a:t>ENC</a:t>
            </a:r>
            <a:r>
              <a:rPr lang="th-TH" sz="3600" dirty="0">
                <a:solidFill>
                  <a:schemeClr val="bg1"/>
                </a:solidFill>
                <a:latin typeface="Book Antiqua"/>
                <a:cs typeface="EucrosiaUPC"/>
              </a:rPr>
              <a:t> ที่เป็นทางการ </a:t>
            </a:r>
            <a:r>
              <a:rPr lang="en-US" dirty="0">
                <a:solidFill>
                  <a:schemeClr val="bg1"/>
                </a:solidFill>
                <a:latin typeface="Book Antiqua"/>
                <a:cs typeface="+mn-cs"/>
              </a:rPr>
              <a:t>(Official ENC)</a:t>
            </a:r>
            <a:endParaRPr lang="th-TH" sz="3600" dirty="0">
              <a:solidFill>
                <a:schemeClr val="bg1"/>
              </a:solidFill>
              <a:latin typeface="Book Antiqua"/>
              <a:cs typeface="EucrosiaUPC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1187624" y="956050"/>
            <a:ext cx="2016224" cy="4057126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203995" y="2765196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จัดทำโดยหน่วยงานอุทกศาสตร์</a:t>
            </a: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หรือมอบหมายจากรัฐ </a:t>
            </a:r>
            <a:r>
              <a:rPr lang="en-US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(official)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2" name="Picture 2" descr="C:\Users\HYDRO\Downloads\364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r="8083"/>
          <a:stretch/>
        </p:blipFill>
        <p:spPr bwMode="auto">
          <a:xfrm>
            <a:off x="1513476" y="1046263"/>
            <a:ext cx="1397259" cy="172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สี่เหลี่ยมผืนผ้ามุมมน 12"/>
          <p:cNvSpPr/>
          <p:nvPr/>
        </p:nvSpPr>
        <p:spPr>
          <a:xfrm>
            <a:off x="3688854" y="991868"/>
            <a:ext cx="2016224" cy="402130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006521" y="1092839"/>
            <a:ext cx="1397259" cy="167897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iho_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6845" y="1207793"/>
            <a:ext cx="976612" cy="144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สี่เหลี่ยมผืนผ้า 15"/>
          <p:cNvSpPr/>
          <p:nvPr/>
        </p:nvSpPr>
        <p:spPr>
          <a:xfrm>
            <a:off x="3705225" y="2782002"/>
            <a:ext cx="19998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สร้างตามมาตรฐาน </a:t>
            </a:r>
            <a:r>
              <a:rPr lang="en-US" altLang="th-TH" u="sng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IHO S-57 </a:t>
            </a:r>
            <a:endParaRPr lang="th-TH" altLang="th-TH" u="sng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altLang="th-TH" sz="240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มาตรฐานการถ่ายโอนข้อมูลอุทกศาสตร์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6156176" y="1009214"/>
            <a:ext cx="2016224" cy="4003962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6194895" y="2786762"/>
            <a:ext cx="2007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SzPct val="60000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มีการ 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Update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สารสนเทศทั้งหมด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ที่เป็นสาระสำคัญ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ต่อความปลอดภัย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ในการเดินเรือ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อย่างสม่ำเสมอ</a:t>
            </a:r>
          </a:p>
        </p:txBody>
      </p:sp>
      <p:pic>
        <p:nvPicPr>
          <p:cNvPr id="19" name="รูปภาพ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29"/>
          <a:stretch/>
        </p:blipFill>
        <p:spPr>
          <a:xfrm>
            <a:off x="6473015" y="1110641"/>
            <a:ext cx="1381289" cy="1095633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4" t="16165" r="353" b="44071"/>
          <a:stretch/>
        </p:blipFill>
        <p:spPr>
          <a:xfrm>
            <a:off x="6473643" y="2192607"/>
            <a:ext cx="1381289" cy="579210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1187624" y="5225534"/>
            <a:ext cx="6984776" cy="1443826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27584" y="5153917"/>
            <a:ext cx="7696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การใช้งานแผนที่ </a:t>
            </a:r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ENC </a:t>
            </a:r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ที่ไม่ได้เป็น </a:t>
            </a:r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Official ENC</a:t>
            </a:r>
          </a:p>
          <a:p>
            <a:pPr algn="ctr">
              <a:spcBef>
                <a:spcPts val="0"/>
              </a:spcBef>
            </a:pPr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ในกรณีที่เกิดอุบัติเหตุทางเรือ (เรือโดนกัน) ศาลจะยอมรับเป็นหลักฐาน</a:t>
            </a:r>
          </a:p>
          <a:p>
            <a:pPr algn="ctr">
              <a:spcBef>
                <a:spcPts val="0"/>
              </a:spcBef>
            </a:pPr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ในทางชั้นศาลเฉพาะ</a:t>
            </a:r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Official ENC </a:t>
            </a:r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เท่านั้น</a:t>
            </a:r>
            <a:endParaRPr lang="en-US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 bwMode="auto">
          <a:xfrm>
            <a:off x="20638" y="11113"/>
            <a:ext cx="9104312" cy="700087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ที่เป็นทางการ (</a:t>
            </a:r>
            <a: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Official ENC)</a:t>
            </a:r>
          </a:p>
        </p:txBody>
      </p:sp>
      <p:sp>
        <p:nvSpPr>
          <p:cNvPr id="150532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149B81F-E667-4A57-A3CE-9CAC9877665D}" type="slidenum">
              <a:rPr lang="en-US" sz="1400" b="0">
                <a:solidFill>
                  <a:srgbClr val="000000"/>
                </a:solidFill>
              </a:rPr>
              <a:pPr algn="r"/>
              <a:t>27</a:t>
            </a:fld>
            <a:endParaRPr lang="th-TH" sz="1400" b="0">
              <a:solidFill>
                <a:srgbClr val="000000"/>
              </a:solidFill>
            </a:endParaRPr>
          </a:p>
        </p:txBody>
      </p:sp>
      <p:grpSp>
        <p:nvGrpSpPr>
          <p:cNvPr id="150533" name="Group 2"/>
          <p:cNvGrpSpPr>
            <a:grpSpLocks/>
          </p:cNvGrpSpPr>
          <p:nvPr/>
        </p:nvGrpSpPr>
        <p:grpSpPr bwMode="auto">
          <a:xfrm>
            <a:off x="401638" y="1524000"/>
            <a:ext cx="8305800" cy="4722813"/>
            <a:chOff x="824" y="1152"/>
            <a:chExt cx="4896" cy="2655"/>
          </a:xfrm>
        </p:grpSpPr>
        <p:pic>
          <p:nvPicPr>
            <p:cNvPr id="150534" name="Picture 3" descr="diagra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4" y="1152"/>
              <a:ext cx="4896" cy="2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0535" name="Text Box 5"/>
            <p:cNvSpPr txBox="1">
              <a:spLocks noChangeArrowheads="1"/>
            </p:cNvSpPr>
            <p:nvPr/>
          </p:nvSpPr>
          <p:spPr bwMode="auto">
            <a:xfrm>
              <a:off x="3326" y="1617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ngsanaUPC" pitchFamily="18" charset="-34"/>
                </a:rPr>
                <a:t>.1</a:t>
              </a:r>
              <a:endParaRPr lang="th-TH" sz="3200">
                <a:latin typeface="AngsanaUPC" pitchFamily="18" charset="-34"/>
              </a:endParaRPr>
            </a:p>
          </p:txBody>
        </p:sp>
      </p:grpSp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D4E2105-9CC6-4CAB-9939-A944AE934AE4}" type="slidenum">
              <a:rPr lang="en-US" sz="1400" b="0">
                <a:solidFill>
                  <a:srgbClr val="000000"/>
                </a:solidFill>
              </a:rPr>
              <a:pPr algn="r"/>
              <a:t>28</a:t>
            </a:fld>
            <a:endParaRPr lang="th-TH" sz="1400" b="0">
              <a:solidFill>
                <a:srgbClr val="000000"/>
              </a:solidFill>
            </a:endParaRPr>
          </a:p>
        </p:txBody>
      </p:sp>
      <p:graphicFrame>
        <p:nvGraphicFramePr>
          <p:cNvPr id="8" name="ไดอะแกรม 4"/>
          <p:cNvGraphicFramePr/>
          <p:nvPr>
            <p:extLst>
              <p:ext uri="{D42A27DB-BD31-4B8C-83A1-F6EECF244321}">
                <p14:modId xmlns:p14="http://schemas.microsoft.com/office/powerpoint/2010/main" val="3763498623"/>
              </p:ext>
            </p:extLst>
          </p:nvPr>
        </p:nvGraphicFramePr>
        <p:xfrm>
          <a:off x="1066800" y="533400"/>
          <a:ext cx="742955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    	</a:t>
            </a:r>
            <a:b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</a:t>
            </a: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แผนที่ทะเลลึก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Overview)</a:t>
            </a:r>
            <a:b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</a:t>
            </a: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แผนที่ชายฝั่งทั่วไป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General) </a:t>
            </a:r>
            <a:b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แผนที่เดินเรือใกล้ฝั่ง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Coastal) </a:t>
            </a:r>
            <a:b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แผนที่เข้าสู่ท่าเรือ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Approach) </a:t>
            </a:r>
            <a:b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แผนที่ท่าเรือ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Harbour) </a:t>
            </a:r>
            <a:b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lang="th-TH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	- แผนที่ขยายที่จอดเรือ (</a:t>
            </a:r>
            <a:r>
              <a:rPr lang="en-GB" sz="3600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Berthing) </a:t>
            </a:r>
            <a:br>
              <a:rPr lang="en-GB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62819" name="Group 1"/>
          <p:cNvGrpSpPr>
            <a:grpSpLocks/>
          </p:cNvGrpSpPr>
          <p:nvPr/>
        </p:nvGrpSpPr>
        <p:grpSpPr bwMode="auto">
          <a:xfrm>
            <a:off x="44450" y="74613"/>
            <a:ext cx="9001125" cy="6554787"/>
            <a:chOff x="44928" y="74613"/>
            <a:chExt cx="9001125" cy="6554787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44928" y="74613"/>
              <a:ext cx="9001125" cy="1220787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         ประเภทของแผนที่เดินเรืออิเล็กทรอนิกส์</a:t>
              </a:r>
            </a:p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     แบ่งตามมาตราส่วนการใช้งาน (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Usage Band)</a:t>
              </a:r>
              <a:endPara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62821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93343" y="4343400"/>
              <a:ext cx="3152710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9875"/>
            <a:ext cx="8229600" cy="1143000"/>
          </a:xfrm>
        </p:spPr>
        <p:txBody>
          <a:bodyPr/>
          <a:lstStyle/>
          <a:p>
            <a:r>
              <a:rPr lang="th-TH" b="1">
                <a:solidFill>
                  <a:schemeClr val="bg1"/>
                </a:solidFill>
                <a:cs typeface="TH SarabunPSK" pitchFamily="34" charset="-34"/>
              </a:rPr>
              <a:t>คำศัพท์/อักษรย่อ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4537075"/>
          </a:xfrm>
        </p:spPr>
        <p:txBody>
          <a:bodyPr/>
          <a:lstStyle/>
          <a:p>
            <a:r>
              <a:rPr lang="en-US" sz="2400">
                <a:solidFill>
                  <a:schemeClr val="bg1"/>
                </a:solidFill>
              </a:rPr>
              <a:t>ENC	: Electronic Navigational Chart</a:t>
            </a:r>
          </a:p>
          <a:p>
            <a:r>
              <a:rPr lang="en-US" sz="2400">
                <a:solidFill>
                  <a:srgbClr val="F2F3C5"/>
                </a:solidFill>
              </a:rPr>
              <a:t>SENC	: System ENC</a:t>
            </a:r>
          </a:p>
          <a:p>
            <a:r>
              <a:rPr lang="en-US" sz="2400">
                <a:solidFill>
                  <a:schemeClr val="bg1"/>
                </a:solidFill>
              </a:rPr>
              <a:t>RNC	: Raster Navigational Chart</a:t>
            </a:r>
          </a:p>
          <a:p>
            <a:r>
              <a:rPr lang="en-US" sz="2400">
                <a:solidFill>
                  <a:srgbClr val="F2F3C5"/>
                </a:solidFill>
              </a:rPr>
              <a:t>ECDIS 	: Electronic Chart Display and Information System</a:t>
            </a:r>
          </a:p>
          <a:p>
            <a:r>
              <a:rPr lang="en-US" sz="2400">
                <a:solidFill>
                  <a:schemeClr val="bg1"/>
                </a:solidFill>
              </a:rPr>
              <a:t>ECS	: Electronic Chart System</a:t>
            </a:r>
          </a:p>
          <a:p>
            <a:r>
              <a:rPr lang="en-US" sz="2400">
                <a:solidFill>
                  <a:srgbClr val="F2F3C5"/>
                </a:solidFill>
              </a:rPr>
              <a:t>IHO		: International Hydrographic Organization</a:t>
            </a:r>
          </a:p>
          <a:p>
            <a:r>
              <a:rPr lang="en-US" sz="2400">
                <a:solidFill>
                  <a:schemeClr val="bg1"/>
                </a:solidFill>
              </a:rPr>
              <a:t>IMO	: International Maritime Organization</a:t>
            </a:r>
          </a:p>
          <a:p>
            <a:r>
              <a:rPr lang="en-US" sz="2400">
                <a:solidFill>
                  <a:srgbClr val="F2F3C5"/>
                </a:solidFill>
              </a:rPr>
              <a:t>SOLAS	: </a:t>
            </a:r>
            <a:r>
              <a:rPr lang="en-US" sz="2300">
                <a:solidFill>
                  <a:srgbClr val="F2F3C5"/>
                </a:solidFill>
              </a:rPr>
              <a:t>International Convention on the Safety of Life at Sea</a:t>
            </a:r>
          </a:p>
          <a:p>
            <a:r>
              <a:rPr lang="en-US" sz="2300">
                <a:solidFill>
                  <a:schemeClr val="bg1"/>
                </a:solidFill>
              </a:rPr>
              <a:t>WGS84	: World Geodetic System 1984</a:t>
            </a:r>
          </a:p>
          <a:p>
            <a:endParaRPr lang="th-TH" sz="2400">
              <a:solidFill>
                <a:schemeClr val="bg1"/>
              </a:solidFill>
            </a:endParaRPr>
          </a:p>
          <a:p>
            <a:pPr lvl="4">
              <a:buFontTx/>
              <a:buNone/>
            </a:pPr>
            <a:endParaRPr lang="th-TH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HO ENC Consistency Paper - Usages 2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340768"/>
            <a:ext cx="8718146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4800" kern="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มาตราส่วนและย่านการใช้งานของแผนที่ </a:t>
            </a:r>
            <a:r>
              <a:rPr lang="en-US" altLang="th-TH" sz="4800" kern="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ENC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79512" y="1988840"/>
            <a:ext cx="432048" cy="4248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ลูกศรเชื่อมต่อแบบตรง 3"/>
          <p:cNvCxnSpPr/>
          <p:nvPr/>
        </p:nvCxnSpPr>
        <p:spPr>
          <a:xfrm>
            <a:off x="457200" y="2204864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>
            <a:off x="457200" y="2852936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>
            <a:off x="395536" y="3573016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/>
          <p:nvPr/>
        </p:nvCxnSpPr>
        <p:spPr>
          <a:xfrm>
            <a:off x="457200" y="4293096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>
            <a:off x="457200" y="5013176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>
            <a:off x="457200" y="6021288"/>
            <a:ext cx="10904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    	</a:t>
            </a:r>
            <a:b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br>
              <a:rPr lang="en-GB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4450" y="74613"/>
            <a:ext cx="9001125" cy="725487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การตั้งชื่อไฟล์ชุดข้อมูล (</a:t>
            </a:r>
            <a:r>
              <a:rPr lang="en-US" sz="3600" kern="0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Data Set File)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24816" y="2091334"/>
            <a:ext cx="2016225" cy="43204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267744" y="2091334"/>
            <a:ext cx="2088232" cy="43204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4456559" y="2115294"/>
            <a:ext cx="2232248" cy="4320480"/>
          </a:xfrm>
          <a:prstGeom prst="roundRect">
            <a:avLst/>
          </a:prstGeom>
          <a:solidFill>
            <a:srgbClr val="754D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6804248" y="2060848"/>
            <a:ext cx="2241327" cy="435096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915" name="Rectangle 3"/>
          <p:cNvSpPr txBox="1">
            <a:spLocks noChangeArrowheads="1"/>
          </p:cNvSpPr>
          <p:nvPr/>
        </p:nvSpPr>
        <p:spPr bwMode="auto">
          <a:xfrm>
            <a:off x="203410" y="1075705"/>
            <a:ext cx="8753475" cy="82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thaiDist" eaLnBrk="0" hangingPunct="0">
              <a:lnSpc>
                <a:spcPct val="80000"/>
              </a:lnSpc>
              <a:spcBef>
                <a:spcPct val="20000"/>
              </a:spcBef>
              <a:buSzPct val="60000"/>
            </a:pPr>
            <a:r>
              <a:rPr lang="th-TH" altLang="th-TH" sz="40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ชื่อไฟล์ข้อมูลแผนที่ </a:t>
            </a:r>
            <a:r>
              <a:rPr lang="en-US" altLang="th-TH" sz="40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= </a:t>
            </a:r>
            <a:r>
              <a:rPr lang="en-US" altLang="th-TH" sz="66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CC</a:t>
            </a:r>
            <a:r>
              <a:rPr lang="en-US" altLang="th-TH" sz="66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</a:t>
            </a:r>
            <a:r>
              <a:rPr lang="en-US" altLang="th-TH" sz="6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XXXXX.</a:t>
            </a:r>
            <a:r>
              <a:rPr lang="en-US" altLang="th-TH" sz="66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EEE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30905" y="3529503"/>
            <a:ext cx="20162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en-US" altLang="th-TH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Producer code</a:t>
            </a:r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ผู้ผลิต </a:t>
            </a:r>
            <a:r>
              <a:rPr lang="th-TH" altLang="th-TH" sz="360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อศ</a:t>
            </a:r>
            <a:r>
              <a:rPr lang="th-TH" altLang="th-TH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. ไทย ใช้ “</a:t>
            </a:r>
            <a:r>
              <a:rPr lang="en-US" altLang="th-TH" sz="36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TH</a:t>
            </a:r>
            <a:r>
              <a:rPr lang="th-TH" altLang="th-TH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” </a:t>
            </a:r>
            <a:endParaRPr lang="en-US" alt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84856" y="2270746"/>
            <a:ext cx="12961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th-TH" sz="66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CC</a:t>
            </a:r>
            <a:endParaRPr lang="en-US" sz="66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988653" y="2279939"/>
            <a:ext cx="51488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h-TH" sz="66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</a:t>
            </a:r>
            <a:endParaRPr lang="en-US" sz="6600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2331219" y="3531126"/>
            <a:ext cx="2133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th-TH" sz="3200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Navigational Purpose</a:t>
            </a:r>
            <a:r>
              <a:rPr lang="th-TH" altLang="th-TH" sz="3200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/>
            <a:r>
              <a:rPr lang="th-TH" altLang="th-TH" sz="3200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(ตัวเลข </a:t>
            </a:r>
            <a:r>
              <a:rPr lang="th-TH" altLang="th-TH" sz="32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 – 6</a:t>
            </a:r>
            <a:r>
              <a:rPr lang="th-TH" altLang="th-TH" sz="3200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3200" dirty="0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580148" y="2279939"/>
            <a:ext cx="198804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h-TH" sz="6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XXXXX</a:t>
            </a:r>
            <a:endParaRPr lang="en-US" sz="6600" dirty="0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464471" y="3490704"/>
            <a:ext cx="2229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en-US" altLang="th-TH" sz="32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cell</a:t>
            </a:r>
            <a:r>
              <a:rPr lang="th-TH" altLang="th-TH" sz="32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32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code</a:t>
            </a:r>
            <a:r>
              <a:rPr lang="th-TH" altLang="th-TH" sz="32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ตัวเลข/</a:t>
            </a:r>
          </a:p>
          <a:p>
            <a:pPr marL="0" lvl="1" algn="ctr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th-TH" altLang="th-TH" sz="32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ตัวอักษรพิมพ์ใหญ่</a:t>
            </a:r>
            <a:endParaRPr lang="en-US" altLang="th-TH" sz="32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7378125" y="2235350"/>
            <a:ext cx="109356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h-TH" sz="66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EEE</a:t>
            </a:r>
            <a:endParaRPr lang="en-US" sz="6600" dirty="0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6790105" y="3531126"/>
            <a:ext cx="2383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h-TH" sz="3200" dirty="0">
                <a:latin typeface="TH SarabunPSK" pitchFamily="34" charset="-34"/>
                <a:cs typeface="TH SarabunPSK" pitchFamily="34" charset="-34"/>
              </a:rPr>
              <a:t>Update number</a:t>
            </a:r>
            <a:r>
              <a:rPr lang="th-TH" altLang="th-TH" sz="3200" dirty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3200" dirty="0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6861434" y="4111312"/>
            <a:ext cx="22413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thaiDist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th-TH" altLang="th-TH" sz="20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000</a:t>
            </a: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000" dirty="0">
                <a:latin typeface="TH SarabunPSK" pitchFamily="34" charset="-34"/>
                <a:cs typeface="TH SarabunPSK" pitchFamily="34" charset="-34"/>
              </a:rPr>
              <a:t>= Base cells</a:t>
            </a:r>
            <a:endParaRPr lang="th-TH" altLang="th-TH" sz="2000" dirty="0">
              <a:latin typeface="TH SarabunPSK" pitchFamily="34" charset="-34"/>
              <a:cs typeface="TH SarabunPSK" pitchFamily="34" charset="-34"/>
            </a:endParaRPr>
          </a:p>
          <a:p>
            <a:pPr marL="0" lvl="1" algn="thaiDist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en-US" altLang="th-TH" sz="2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เซลล์ที่เริ่มสร้างครั้งแรก</a:t>
            </a:r>
            <a:endParaRPr lang="en-US" altLang="th-TH" sz="2000" dirty="0">
              <a:latin typeface="TH SarabunPSK" pitchFamily="34" charset="-34"/>
              <a:cs typeface="TH SarabunPSK" pitchFamily="34" charset="-34"/>
            </a:endParaRPr>
          </a:p>
          <a:p>
            <a:pPr marL="0" lvl="1" algn="thaiDist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en-US" altLang="th-TH" sz="20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001 , 002, xxx,</a:t>
            </a:r>
            <a:r>
              <a:rPr lang="th-TH" altLang="th-TH" sz="20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0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…</a:t>
            </a:r>
            <a:endParaRPr lang="th-TH" altLang="th-TH" sz="2000" dirty="0">
              <a:solidFill>
                <a:srgbClr val="00B0F0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lvl="1" algn="thaiDist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ไล่ตามลำดับ เป็นหมายเลข</a:t>
            </a:r>
          </a:p>
          <a:p>
            <a:pPr marL="0" lvl="1" algn="thaiDist" eaLnBrk="0" hangingPunct="0">
              <a:spcBef>
                <a:spcPts val="0"/>
              </a:spcBef>
              <a:buSzPct val="60000"/>
              <a:buFont typeface="Wingdings" pitchFamily="2" charset="2"/>
              <a:buNone/>
            </a:pP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การปรับปรุงแผนที่ให้ทันสมัยตามข้อมูลที่เกี่ยวข้อง</a:t>
            </a:r>
            <a:endParaRPr lang="en-US" altLang="th-TH" sz="20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  <a:t>    	</a:t>
            </a:r>
            <a:br>
              <a:rPr lang="th-TH" b="1" kern="1200" dirty="0">
                <a:solidFill>
                  <a:schemeClr val="bg1"/>
                </a:solidFill>
                <a:latin typeface="TH SarabunPSK" pitchFamily="34" charset="-34"/>
                <a:ea typeface="+mn-ea"/>
                <a:cs typeface="TH SarabunPSK" pitchFamily="34" charset="-34"/>
              </a:rPr>
            </a:br>
            <a:br>
              <a:rPr lang="en-GB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4450" y="74613"/>
            <a:ext cx="9001125" cy="725487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การตั้งชื่อไฟล์ชุดข้อมูล (</a:t>
            </a:r>
            <a:r>
              <a:rPr lang="en-US" sz="3600" kern="0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Data Set File)</a:t>
            </a:r>
          </a:p>
        </p:txBody>
      </p:sp>
      <p:sp>
        <p:nvSpPr>
          <p:cNvPr id="166915" name="Rectangle 3"/>
          <p:cNvSpPr txBox="1">
            <a:spLocks noChangeArrowheads="1"/>
          </p:cNvSpPr>
          <p:nvPr/>
        </p:nvSpPr>
        <p:spPr bwMode="auto">
          <a:xfrm>
            <a:off x="2555775" y="3212976"/>
            <a:ext cx="5045571" cy="93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thaiDist" eaLnBrk="0" hangingPunct="0">
              <a:lnSpc>
                <a:spcPct val="80000"/>
              </a:lnSpc>
              <a:spcBef>
                <a:spcPct val="20000"/>
              </a:spcBef>
              <a:buSzPct val="60000"/>
            </a:pPr>
            <a:r>
              <a:rPr lang="en-US" altLang="th-TH" sz="80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TH</a:t>
            </a:r>
            <a:r>
              <a:rPr lang="en-US" altLang="th-TH" sz="80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altLang="th-TH" sz="80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00045.</a:t>
            </a:r>
            <a:r>
              <a:rPr lang="en-US" altLang="th-TH" sz="8000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000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1519" y="1704851"/>
            <a:ext cx="2670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FFFF00"/>
                </a:solidFill>
                <a:latin typeface="TH SarabunPSK" pitchFamily="34" charset="-34"/>
                <a:cs typeface="+mj-cs"/>
              </a:rPr>
              <a:t>ผลิตโดยกรมอุทกศาสตร์ กองทัพเรือ ประเทศไทย </a:t>
            </a:r>
            <a:r>
              <a:rPr lang="en-US" dirty="0">
                <a:solidFill>
                  <a:srgbClr val="FFFF00"/>
                </a:solidFill>
                <a:latin typeface="TH SarabunPSK" pitchFamily="34" charset="-34"/>
                <a:cs typeface="+mj-cs"/>
              </a:rPr>
              <a:t>(IHO S-62)</a:t>
            </a:r>
            <a:endParaRPr lang="en-US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19" y="1556792"/>
            <a:ext cx="2670363" cy="15330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ตัวเชื่อมต่อตรง 4"/>
          <p:cNvCxnSpPr/>
          <p:nvPr/>
        </p:nvCxnSpPr>
        <p:spPr>
          <a:xfrm>
            <a:off x="3353930" y="2323319"/>
            <a:ext cx="0" cy="110568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ผืนผ้า 8"/>
          <p:cNvSpPr/>
          <p:nvPr/>
        </p:nvSpPr>
        <p:spPr>
          <a:xfrm>
            <a:off x="251519" y="4365104"/>
            <a:ext cx="28905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วัตถุประสงค์เพื่อการเดินเรือ</a:t>
            </a:r>
          </a:p>
          <a:p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ย่านทะเลลึก </a:t>
            </a:r>
            <a:r>
              <a:rPr lang="en-US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(Overview)</a:t>
            </a:r>
            <a:endParaRPr lang="en-US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251519" y="4293095"/>
            <a:ext cx="2890535" cy="10261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3779911" y="4074045"/>
            <a:ext cx="0" cy="7681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>
            <a:stCxn id="9" idx="3"/>
          </p:cNvCxnSpPr>
          <p:nvPr/>
        </p:nvCxnSpPr>
        <p:spPr>
          <a:xfrm flipV="1">
            <a:off x="3142054" y="4842157"/>
            <a:ext cx="63785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สี่เหลี่ยมผืนผ้า 15"/>
          <p:cNvSpPr/>
          <p:nvPr/>
        </p:nvSpPr>
        <p:spPr>
          <a:xfrm>
            <a:off x="3995935" y="4995174"/>
            <a:ext cx="2952328" cy="160217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211959" y="5057600"/>
            <a:ext cx="25202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อ้างอิงตามแผนที่เดินเรือกระดาษหมายเลข 045</a:t>
            </a:r>
          </a:p>
          <a:p>
            <a:r>
              <a:rPr 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กรุงเทพฯ ถึง สิงคโปร์</a:t>
            </a:r>
            <a:endParaRPr lang="en-US" dirty="0">
              <a:cs typeface="+mj-cs"/>
            </a:endParaRPr>
          </a:p>
        </p:txBody>
      </p:sp>
      <p:cxnSp>
        <p:nvCxnSpPr>
          <p:cNvPr id="18" name="ตัวเชื่อมต่อตรง 17"/>
          <p:cNvCxnSpPr/>
          <p:nvPr/>
        </p:nvCxnSpPr>
        <p:spPr>
          <a:xfrm>
            <a:off x="4932039" y="4038040"/>
            <a:ext cx="0" cy="9571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>
            <a:off x="2921882" y="2323319"/>
            <a:ext cx="432048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สี่เหลี่ยมผืนผ้า 23"/>
          <p:cNvSpPr/>
          <p:nvPr/>
        </p:nvSpPr>
        <p:spPr>
          <a:xfrm>
            <a:off x="4535995" y="913912"/>
            <a:ext cx="4509579" cy="223840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4603463" y="905551"/>
            <a:ext cx="46895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.000 </a:t>
            </a:r>
            <a:r>
              <a:rPr lang="en-US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= </a:t>
            </a:r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แผนที่ที่เริ่มสร้างครั้งแรก</a:t>
            </a:r>
          </a:p>
          <a:p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(ด้วยข้อมูลล่าสุดขณะนั้น)</a:t>
            </a:r>
          </a:p>
          <a:p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.001, .002</a:t>
            </a:r>
            <a:r>
              <a:rPr lang="en-US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 .xxx </a:t>
            </a:r>
            <a:r>
              <a:rPr lang="th-TH" i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ตามลำดับ</a:t>
            </a:r>
          </a:p>
          <a:p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</a:t>
            </a:r>
            <a:r>
              <a:rPr lang="en-US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= </a:t>
            </a:r>
            <a:r>
              <a:rPr lang="th-TH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ไฟล์ปรับปรุงข้อมูลแผนที่ให้ทันสมัยถูกต้องตามการเปลี่ยนแปลงที่เกี่ยวข้อง</a:t>
            </a:r>
          </a:p>
        </p:txBody>
      </p:sp>
      <p:cxnSp>
        <p:nvCxnSpPr>
          <p:cNvPr id="26" name="ตัวเชื่อมต่อตรง 25"/>
          <p:cNvCxnSpPr/>
          <p:nvPr/>
        </p:nvCxnSpPr>
        <p:spPr>
          <a:xfrm>
            <a:off x="6585148" y="4074045"/>
            <a:ext cx="0" cy="53707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/>
          <p:cNvCxnSpPr/>
          <p:nvPr/>
        </p:nvCxnSpPr>
        <p:spPr>
          <a:xfrm>
            <a:off x="8100392" y="3152320"/>
            <a:ext cx="0" cy="14587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6585148" y="4611118"/>
            <a:ext cx="1515244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28467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 bwMode="auto">
          <a:xfrm>
            <a:off x="73025" y="177800"/>
            <a:ext cx="9001125" cy="725488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th-TH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วงจรการผลิตและการใช้งานการปรับปรุงแผนที่ </a:t>
            </a:r>
            <a:r>
              <a:rPr lang="en-US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ENC</a:t>
            </a:r>
            <a:endParaRPr 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      </a:t>
            </a: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</a:t>
            </a:r>
          </a:p>
        </p:txBody>
      </p:sp>
      <p:sp>
        <p:nvSpPr>
          <p:cNvPr id="168964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60EE7DD-1D29-4E83-B410-C22059902A8C}" type="slidenum">
              <a:rPr lang="en-US" sz="1400" b="0">
                <a:solidFill>
                  <a:srgbClr val="000000"/>
                </a:solidFill>
              </a:rPr>
              <a:pPr algn="r"/>
              <a:t>33</a:t>
            </a:fld>
            <a:endParaRPr lang="th-TH" sz="1400" b="0">
              <a:solidFill>
                <a:srgbClr val="000000"/>
              </a:solidFill>
            </a:endParaRPr>
          </a:p>
        </p:txBody>
      </p:sp>
      <p:pic>
        <p:nvPicPr>
          <p:cNvPr id="16896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000125"/>
            <a:ext cx="87725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14313" y="5929313"/>
            <a:ext cx="857250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538163" algn="l"/>
              </a:tabLst>
              <a:defRPr/>
            </a:pPr>
            <a:r>
              <a:rPr lang="en-US" sz="1050" b="0" dirty="0">
                <a:solidFill>
                  <a:schemeClr val="bg1"/>
                </a:solidFill>
                <a:latin typeface="Arial" pitchFamily="34" charset="0"/>
                <a:cs typeface="Angsana New" pitchFamily="18" charset="-34"/>
              </a:rPr>
              <a:t>EDTN : 	Edition Number</a:t>
            </a:r>
          </a:p>
          <a:p>
            <a:pPr>
              <a:tabLst>
                <a:tab pos="538163" algn="l"/>
              </a:tabLst>
              <a:defRPr/>
            </a:pPr>
            <a:r>
              <a:rPr lang="en-US" sz="1050" b="0" dirty="0">
                <a:solidFill>
                  <a:schemeClr val="bg1"/>
                </a:solidFill>
                <a:latin typeface="Arial" pitchFamily="34" charset="0"/>
                <a:cs typeface="Angsana New" pitchFamily="18" charset="-34"/>
              </a:rPr>
              <a:t>UPDN:	Update Number</a:t>
            </a:r>
          </a:p>
          <a:p>
            <a:pPr>
              <a:tabLst>
                <a:tab pos="538163" algn="l"/>
              </a:tabLst>
              <a:defRPr/>
            </a:pPr>
            <a:r>
              <a:rPr lang="en-US" sz="1050" b="0" dirty="0">
                <a:solidFill>
                  <a:schemeClr val="bg1"/>
                </a:solidFill>
                <a:latin typeface="Arial" pitchFamily="34" charset="0"/>
                <a:cs typeface="Angsana New" pitchFamily="18" charset="-34"/>
              </a:rPr>
              <a:t>UADT:	Update Application Date</a:t>
            </a:r>
          </a:p>
          <a:p>
            <a:pPr>
              <a:tabLst>
                <a:tab pos="538163" algn="l"/>
              </a:tabLst>
              <a:defRPr/>
            </a:pPr>
            <a:r>
              <a:rPr lang="en-US" sz="1050" b="0" dirty="0">
                <a:solidFill>
                  <a:schemeClr val="bg1"/>
                </a:solidFill>
                <a:latin typeface="Arial" pitchFamily="34" charset="0"/>
                <a:cs typeface="Angsana New" pitchFamily="18" charset="-34"/>
              </a:rPr>
              <a:t>ISDT:	Issue Date</a:t>
            </a:r>
          </a:p>
        </p:txBody>
      </p:sp>
    </p:spTree>
  </p:cSld>
  <p:clrMapOvr>
    <a:masterClrMapping/>
  </p:clrMapOvr>
  <p:transition spd="med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486747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179512" y="404664"/>
            <a:ext cx="8784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dirty="0">
                <a:solidFill>
                  <a:schemeClr val="bg1"/>
                </a:solidFill>
                <a:latin typeface="Angsana New" pitchFamily="18" charset="-34"/>
              </a:rPr>
              <a:t>มาตรฐานสากลและกระบวนการที่เกี่ยวข้อง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65743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693187" y="538152"/>
            <a:ext cx="4231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สร้างและปรับปรุงแผนที่เดินเรืออิเล็กทรอนิกส์</a:t>
            </a:r>
            <a:endParaRPr lang="en-US" sz="24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138956" y="5922003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IHO S-58, “ENC Validation Checks”</a:t>
            </a:r>
            <a:endParaRPr lang="th-TH" sz="2400" dirty="0">
              <a:solidFill>
                <a:srgbClr val="FF0000"/>
              </a:solidFill>
              <a:latin typeface="TH SarabunPSK" pitchFamily="34" charset="-34"/>
              <a:cs typeface="+mj-cs"/>
            </a:endParaRPr>
          </a:p>
          <a:p>
            <a:pPr algn="r"/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ตรวจสอบความถูกต้องของข้อมูลแผนที่ให้เป็นไปตามมาตรฐาน</a:t>
            </a:r>
            <a:endParaRPr lang="en-US" sz="2000" dirty="0">
              <a:solidFill>
                <a:schemeClr val="bg1"/>
              </a:solidFill>
              <a:cs typeface="+mj-cs"/>
            </a:endParaRPr>
          </a:p>
        </p:txBody>
      </p:sp>
      <p:pic>
        <p:nvPicPr>
          <p:cNvPr id="7" name="Picture 19" descr="j02025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56" y="381419"/>
            <a:ext cx="1488604" cy="178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j01965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14" y="1275359"/>
            <a:ext cx="950296" cy="96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1685338" y="48283"/>
            <a:ext cx="2271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หน่วยงานอุทกศาสตร์</a:t>
            </a:r>
            <a:endParaRPr lang="en-US" dirty="0">
              <a:cs typeface="+mj-cs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40490" r="72291" b="32255"/>
          <a:stretch/>
        </p:blipFill>
        <p:spPr>
          <a:xfrm>
            <a:off x="6952770" y="2277471"/>
            <a:ext cx="1945782" cy="1427453"/>
          </a:xfrm>
          <a:prstGeom prst="rect">
            <a:avLst/>
          </a:prstGeom>
        </p:spPr>
      </p:pic>
      <p:sp>
        <p:nvSpPr>
          <p:cNvPr id="11" name="สี่เหลี่ยมผืนผ้า 10"/>
          <p:cNvSpPr/>
          <p:nvPr/>
        </p:nvSpPr>
        <p:spPr>
          <a:xfrm>
            <a:off x="6912920" y="3674851"/>
            <a:ext cx="21034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ฐานข้อมูล</a:t>
            </a:r>
            <a:endParaRPr lang="en-US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ENC S-57 Format</a:t>
            </a:r>
          </a:p>
        </p:txBody>
      </p:sp>
      <p:pic>
        <p:nvPicPr>
          <p:cNvPr id="12" name="Picture 2" descr="F:\Downloads\18-9-2560 16-21-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91" y="2676374"/>
            <a:ext cx="1662286" cy="107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537557" y="3712563"/>
            <a:ext cx="17075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ENC S-57 cell</a:t>
            </a:r>
          </a:p>
        </p:txBody>
      </p:sp>
      <p:pic>
        <p:nvPicPr>
          <p:cNvPr id="14" name="Picture 4">
            <a:hlinkClick r:id="rId6" action="ppaction://hlinkfile"/>
          </p:cNvPr>
          <p:cNvPicPr>
            <a:picLocks noChangeAspect="1" noChangeArrowheads="1"/>
          </p:cNvPicPr>
          <p:nvPr/>
        </p:nvPicPr>
        <p:blipFill rotWithShape="1">
          <a:blip r:embed="rId7"/>
          <a:srcRect l="38430" r="35258"/>
          <a:stretch/>
        </p:blipFill>
        <p:spPr bwMode="auto">
          <a:xfrm>
            <a:off x="634447" y="4723986"/>
            <a:ext cx="1405989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สี่เหลี่ยมผืนผ้า 14"/>
          <p:cNvSpPr/>
          <p:nvPr/>
        </p:nvSpPr>
        <p:spPr>
          <a:xfrm>
            <a:off x="650868" y="5498068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ENC update</a:t>
            </a:r>
          </a:p>
        </p:txBody>
      </p:sp>
      <p:pic>
        <p:nvPicPr>
          <p:cNvPr id="16" name="Picture 4">
            <a:hlinkClick r:id="rId6" action="ppaction://hlinkfile"/>
          </p:cNvPr>
          <p:cNvPicPr>
            <a:picLocks noChangeAspect="1" noChangeArrowheads="1"/>
          </p:cNvPicPr>
          <p:nvPr/>
        </p:nvPicPr>
        <p:blipFill rotWithShape="1">
          <a:blip r:embed="rId7"/>
          <a:srcRect l="76897"/>
          <a:stretch/>
        </p:blipFill>
        <p:spPr bwMode="auto">
          <a:xfrm>
            <a:off x="1601876" y="4990686"/>
            <a:ext cx="1234486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" name="Picture 20" descr="j01965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561" y="5701903"/>
            <a:ext cx="950296" cy="96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สี่เหลี่ยมผืนผ้า 17"/>
          <p:cNvSpPr/>
          <p:nvPr/>
        </p:nvSpPr>
        <p:spPr>
          <a:xfrm>
            <a:off x="8076660" y="5380481"/>
            <a:ext cx="614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QA.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9" name="รูปภาพ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69" y="3556221"/>
            <a:ext cx="1360859" cy="1080522"/>
          </a:xfrm>
          <a:prstGeom prst="rect">
            <a:avLst/>
          </a:prstGeom>
        </p:spPr>
      </p:pic>
      <p:pic>
        <p:nvPicPr>
          <p:cNvPr id="20" name="Picture 2" descr="F:\Downloads\18-9-2560 16-21-0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90" y="3695811"/>
            <a:ext cx="1234633" cy="80134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ตัวเชื่อมต่อตรง 23"/>
          <p:cNvCxnSpPr/>
          <p:nvPr/>
        </p:nvCxnSpPr>
        <p:spPr>
          <a:xfrm flipH="1">
            <a:off x="3382728" y="3674851"/>
            <a:ext cx="149746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ตัวเชื่อมต่อตรง 24"/>
          <p:cNvCxnSpPr/>
          <p:nvPr/>
        </p:nvCxnSpPr>
        <p:spPr>
          <a:xfrm flipH="1">
            <a:off x="4256039" y="3826800"/>
            <a:ext cx="681448" cy="576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สี่เหลี่ยมผืนผ้า 33"/>
          <p:cNvSpPr/>
          <p:nvPr/>
        </p:nvSpPr>
        <p:spPr>
          <a:xfrm>
            <a:off x="3580794" y="4674503"/>
            <a:ext cx="25987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ตรวจสอบความครบถ้วนของข้อมูล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Verification Check</a:t>
            </a: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5309878" y="3555230"/>
            <a:ext cx="614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QA.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38" name="ตัวเชื่อมต่อตรง 37"/>
          <p:cNvCxnSpPr/>
          <p:nvPr/>
        </p:nvCxnSpPr>
        <p:spPr>
          <a:xfrm>
            <a:off x="251520" y="2328717"/>
            <a:ext cx="0" cy="26997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/>
          <p:nvPr/>
        </p:nvCxnSpPr>
        <p:spPr>
          <a:xfrm>
            <a:off x="251520" y="3123405"/>
            <a:ext cx="31864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ลูกศรเชื่อมต่อแบบตรง 40"/>
          <p:cNvCxnSpPr/>
          <p:nvPr/>
        </p:nvCxnSpPr>
        <p:spPr>
          <a:xfrm>
            <a:off x="251519" y="5018921"/>
            <a:ext cx="31864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ลูกศรเชื่อมต่อแบบตรง 44"/>
          <p:cNvCxnSpPr/>
          <p:nvPr/>
        </p:nvCxnSpPr>
        <p:spPr>
          <a:xfrm>
            <a:off x="2400597" y="4200766"/>
            <a:ext cx="73124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ลูกศรเชื่อมต่อแบบตรง 46"/>
          <p:cNvCxnSpPr/>
          <p:nvPr/>
        </p:nvCxnSpPr>
        <p:spPr>
          <a:xfrm>
            <a:off x="6300192" y="4797152"/>
            <a:ext cx="1410764" cy="58523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ลูกศรเชื่อมต่อแบบตรง 48"/>
          <p:cNvCxnSpPr/>
          <p:nvPr/>
        </p:nvCxnSpPr>
        <p:spPr>
          <a:xfrm flipV="1">
            <a:off x="8362082" y="4459948"/>
            <a:ext cx="0" cy="92244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สี่เหลี่ยมผืนผ้า 59"/>
          <p:cNvSpPr/>
          <p:nvPr/>
        </p:nvSpPr>
        <p:spPr>
          <a:xfrm>
            <a:off x="1733375" y="928255"/>
            <a:ext cx="36336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IHO S-57, “IHO Transfer Standard for Digital Hydrographic Data</a:t>
            </a:r>
            <a:r>
              <a:rPr lang="en-US" dirty="0">
                <a:solidFill>
                  <a:srgbClr val="FF0000"/>
                </a:solidFill>
                <a:latin typeface="TH SarabunPSK" pitchFamily="34" charset="-34"/>
                <a:cs typeface="+mj-cs"/>
              </a:rPr>
              <a:t>”</a:t>
            </a:r>
            <a:endParaRPr lang="en-US" dirty="0">
              <a:solidFill>
                <a:srgbClr val="FF0000"/>
              </a:solidFill>
              <a:cs typeface="+mj-cs"/>
            </a:endParaRPr>
          </a:p>
        </p:txBody>
      </p:sp>
      <p:cxnSp>
        <p:nvCxnSpPr>
          <p:cNvPr id="61" name="ลูกศรเชื่อมต่อแบบตรง 60"/>
          <p:cNvCxnSpPr/>
          <p:nvPr/>
        </p:nvCxnSpPr>
        <p:spPr>
          <a:xfrm flipH="1" flipV="1">
            <a:off x="5076056" y="1374531"/>
            <a:ext cx="1728192" cy="10463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สี่เหลี่ยมผืนผ้า 63"/>
          <p:cNvSpPr/>
          <p:nvPr/>
        </p:nvSpPr>
        <p:spPr>
          <a:xfrm>
            <a:off x="179272" y="4118469"/>
            <a:ext cx="614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หรือ</a:t>
            </a:r>
            <a:endParaRPr lang="en-US" sz="2000" dirty="0">
              <a:solidFill>
                <a:schemeClr val="bg1"/>
              </a:solidFill>
              <a:cs typeface="+mj-cs"/>
            </a:endParaRPr>
          </a:p>
        </p:txBody>
      </p:sp>
      <p:cxnSp>
        <p:nvCxnSpPr>
          <p:cNvPr id="79" name="ลูกศรเชื่อมต่อแบบตรง 78"/>
          <p:cNvCxnSpPr/>
          <p:nvPr/>
        </p:nvCxnSpPr>
        <p:spPr>
          <a:xfrm flipV="1">
            <a:off x="7962368" y="1643458"/>
            <a:ext cx="0" cy="5996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8" descr="CDシンボル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32" y="1167436"/>
            <a:ext cx="504057" cy="38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สี่เหลี่ยมผืนผ้า 82"/>
          <p:cNvSpPr/>
          <p:nvPr/>
        </p:nvSpPr>
        <p:spPr>
          <a:xfrm>
            <a:off x="6518059" y="1183555"/>
            <a:ext cx="12715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ENC S-57</a:t>
            </a:r>
            <a:endParaRPr lang="th-TH" sz="20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Exchange Set</a:t>
            </a:r>
          </a:p>
        </p:txBody>
      </p: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6300192" y="28925"/>
            <a:ext cx="279429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en-US" altLang="ja-JP" sz="5400" b="0" dirty="0">
                <a:solidFill>
                  <a:schemeClr val="bg1"/>
                </a:solidFill>
                <a:latin typeface="Calibri" panose="020F0502020204030204" pitchFamily="34" charset="0"/>
                <a:cs typeface="+mj-cs"/>
              </a:rPr>
              <a:t>IHO S-57</a:t>
            </a:r>
          </a:p>
        </p:txBody>
      </p:sp>
    </p:spTree>
    <p:extLst>
      <p:ext uri="{BB962C8B-B14F-4D97-AF65-F5344CB8AC3E}">
        <p14:creationId xmlns:p14="http://schemas.microsoft.com/office/powerpoint/2010/main" val="3300975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86750" cy="810344"/>
          </a:xfrm>
        </p:spPr>
        <p:txBody>
          <a:bodyPr>
            <a:noAutofit/>
          </a:bodyPr>
          <a:lstStyle/>
          <a:p>
            <a:pPr latinLnBrk="0">
              <a:defRPr/>
            </a:pPr>
            <a:r>
              <a:rPr lang="th-TH" altLang="ja-JP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วัตถุประสงค์ของมาตรฐาน </a:t>
            </a:r>
            <a:r>
              <a:rPr lang="en-US" altLang="ja-JP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S-63 data protection</a:t>
            </a:r>
          </a:p>
        </p:txBody>
      </p:sp>
      <p:sp>
        <p:nvSpPr>
          <p:cNvPr id="44" name="สี่เหลี่ยมผืนผ้ามุมมน 43"/>
          <p:cNvSpPr/>
          <p:nvPr/>
        </p:nvSpPr>
        <p:spPr>
          <a:xfrm rot="16200000">
            <a:off x="3398599" y="-2208898"/>
            <a:ext cx="2147262" cy="8552469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atinLnBrk="0">
              <a:defRPr/>
            </a:pPr>
            <a:fld id="{EABB0311-289F-4D32-A636-2702959D6461}" type="slidenum">
              <a:rPr lang="en-US" altLang="ja-JP" smtClean="0">
                <a:solidFill>
                  <a:schemeClr val="bg1"/>
                </a:solidFill>
                <a:latin typeface="Calibri" pitchFamily="34" charset="0"/>
              </a:rPr>
              <a:pPr latinLnBrk="0">
                <a:defRPr/>
              </a:pPr>
              <a:t>36</a:t>
            </a:fld>
            <a:endParaRPr lang="en-US" altLang="ja-JP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353425" cy="2462014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th-TH" altLang="ja-JP" sz="2800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วัตถุประสงค์ของการป้องกันข้อมูล แบ่งเป็น 3 ส่วน คือ</a:t>
            </a:r>
            <a:endParaRPr lang="en-US" altLang="ja-JP" sz="28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 latinLnBrk="0">
              <a:buNone/>
            </a:pP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    1. </a:t>
            </a:r>
            <a:r>
              <a:rPr lang="th-TH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การป้องกันการละเมิดลิขสิทธิ์ </a:t>
            </a:r>
            <a:endParaRPr lang="en-US" altLang="ja-JP" sz="28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  <a:p>
            <a:pPr latinLnBrk="0">
              <a:lnSpc>
                <a:spcPct val="90000"/>
              </a:lnSpc>
              <a:buFontTx/>
              <a:buNone/>
            </a:pP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	2. </a:t>
            </a:r>
            <a:r>
              <a:rPr lang="th-TH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การคัดสรรผู้ที่สามารถเข้าถึงข้อมูลแผนที่ </a:t>
            </a: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ได้</a:t>
            </a: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latinLnBrk="0">
              <a:lnSpc>
                <a:spcPct val="90000"/>
              </a:lnSpc>
              <a:buFontTx/>
              <a:buNone/>
            </a:pP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การทำให้ข้อมูลแผนที่ </a:t>
            </a:r>
            <a:r>
              <a:rPr lang="en-US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น่าเชื่อถือ</a:t>
            </a:r>
            <a:r>
              <a:rPr lang="en-US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รับประกันว่าเป็นของแท้</a:t>
            </a:r>
            <a:r>
              <a:rPr lang="en-US" altLang="ja-JP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**</a:t>
            </a:r>
          </a:p>
          <a:p>
            <a:pPr latinLnBrk="0">
              <a:lnSpc>
                <a:spcPct val="90000"/>
              </a:lnSpc>
              <a:buFontTx/>
              <a:buNone/>
            </a:pPr>
            <a:r>
              <a:rPr lang="en-US" altLang="ja-JP" sz="28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en-US" altLang="ja-JP" sz="2800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56992"/>
            <a:ext cx="6814716" cy="297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698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76"/>
          <p:cNvGrpSpPr>
            <a:grpSpLocks/>
          </p:cNvGrpSpPr>
          <p:nvPr/>
        </p:nvGrpSpPr>
        <p:grpSpPr bwMode="auto">
          <a:xfrm>
            <a:off x="275061" y="201821"/>
            <a:ext cx="8868939" cy="6041788"/>
            <a:chOff x="100404" y="1129714"/>
            <a:chExt cx="8868939" cy="6041788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221668" y="5368201"/>
              <a:ext cx="750888" cy="7078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S- 57</a:t>
              </a: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ENC</a:t>
              </a:r>
            </a:p>
          </p:txBody>
        </p:sp>
        <p:sp>
          <p:nvSpPr>
            <p:cNvPr id="4" name="Line 5"/>
            <p:cNvSpPr>
              <a:spLocks noChangeShapeType="1"/>
            </p:cNvSpPr>
            <p:nvPr/>
          </p:nvSpPr>
          <p:spPr bwMode="auto">
            <a:xfrm>
              <a:off x="1152526" y="5157788"/>
              <a:ext cx="5524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pic>
          <p:nvPicPr>
            <p:cNvPr id="5" name="Picture 8" descr="CDシンボル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879" y="4945062"/>
              <a:ext cx="576263" cy="344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Line 10"/>
            <p:cNvSpPr>
              <a:spLocks noChangeShapeType="1"/>
            </p:cNvSpPr>
            <p:nvPr/>
          </p:nvSpPr>
          <p:spPr bwMode="auto">
            <a:xfrm>
              <a:off x="2743201" y="5157788"/>
              <a:ext cx="18145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pic>
          <p:nvPicPr>
            <p:cNvPr id="7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1454" y="5269125"/>
              <a:ext cx="935038" cy="434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j020250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4026" y="4725988"/>
              <a:ext cx="1079500" cy="86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 Box 18"/>
            <p:cNvSpPr txBox="1">
              <a:spLocks noChangeArrowheads="1"/>
            </p:cNvSpPr>
            <p:nvPr/>
          </p:nvSpPr>
          <p:spPr bwMode="auto">
            <a:xfrm>
              <a:off x="100404" y="3088073"/>
              <a:ext cx="1117030" cy="7078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th-TH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หน่วยงาน</a:t>
              </a: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th-TH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อุทกศาสตร์</a:t>
              </a:r>
              <a:endPara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Text Box 39"/>
            <p:cNvSpPr txBox="1">
              <a:spLocks noChangeArrowheads="1"/>
            </p:cNvSpPr>
            <p:nvPr/>
          </p:nvSpPr>
          <p:spPr bwMode="auto">
            <a:xfrm>
              <a:off x="1583409" y="4330284"/>
              <a:ext cx="1423319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ct val="50000"/>
                </a:spcBef>
              </a:pPr>
              <a:r>
                <a:rPr lang="th-TH" altLang="ja-JP" sz="2400" b="0" dirty="0">
                  <a:solidFill>
                    <a:srgbClr val="FF0000"/>
                  </a:solidFill>
                  <a:latin typeface="Calibri" panose="020F0502020204030204" pitchFamily="34" charset="0"/>
                </a:rPr>
                <a:t>เข้ารหัส</a:t>
              </a:r>
              <a:r>
                <a:rPr lang="en-US" altLang="ja-JP" sz="2000" b="0" dirty="0">
                  <a:solidFill>
                    <a:srgbClr val="FF0000"/>
                  </a:solidFill>
                  <a:latin typeface="Calibri" panose="020F0502020204030204" pitchFamily="34" charset="0"/>
                </a:rPr>
                <a:t> ENC</a:t>
              </a:r>
            </a:p>
          </p:txBody>
        </p:sp>
        <p:sp>
          <p:nvSpPr>
            <p:cNvPr id="12" name="Text Box 40"/>
            <p:cNvSpPr txBox="1">
              <a:spLocks noChangeArrowheads="1"/>
            </p:cNvSpPr>
            <p:nvPr/>
          </p:nvSpPr>
          <p:spPr bwMode="auto">
            <a:xfrm>
              <a:off x="1604881" y="5638923"/>
              <a:ext cx="1454951" cy="1323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ct val="50000"/>
                </a:spcBef>
              </a:pPr>
              <a:r>
                <a:rPr lang="th-TH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ผู้จัดจำน่าย </a:t>
              </a:r>
              <a:r>
                <a:rPr lang="en-US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: UKHO, PRIMAR, JHA</a:t>
              </a:r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3132458" y="5722143"/>
              <a:ext cx="15509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</a:pPr>
              <a:r>
                <a:rPr lang="en-US" altLang="ja-JP" sz="2000" b="0" dirty="0">
                  <a:solidFill>
                    <a:srgbClr val="FF0000"/>
                  </a:solidFill>
                  <a:latin typeface="Calibri" panose="020F0502020204030204" pitchFamily="34" charset="0"/>
                </a:rPr>
                <a:t>Cell permits</a:t>
              </a:r>
            </a:p>
          </p:txBody>
        </p:sp>
        <p:sp>
          <p:nvSpPr>
            <p:cNvPr id="16" name="Text Box 47"/>
            <p:cNvSpPr txBox="1">
              <a:spLocks noChangeArrowheads="1"/>
            </p:cNvSpPr>
            <p:nvPr/>
          </p:nvSpPr>
          <p:spPr bwMode="auto">
            <a:xfrm>
              <a:off x="6438392" y="3091639"/>
              <a:ext cx="2282253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ct val="50000"/>
                </a:spcBef>
              </a:pPr>
              <a:r>
                <a:rPr lang="th-TH" altLang="ja-JP" sz="20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ยืนยันติดตั้งใช้งานกับระบบ</a:t>
              </a:r>
              <a:endPara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7" name="Picture 48" descr="j019655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436" y="5356192"/>
              <a:ext cx="647700" cy="623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437" y="4012114"/>
              <a:ext cx="647700" cy="63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5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6883" y="3965145"/>
              <a:ext cx="863600" cy="6397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Line 54"/>
            <p:cNvSpPr>
              <a:spLocks noChangeShapeType="1"/>
            </p:cNvSpPr>
            <p:nvPr/>
          </p:nvSpPr>
          <p:spPr bwMode="auto">
            <a:xfrm flipV="1">
              <a:off x="4586264" y="4466865"/>
              <a:ext cx="1958941" cy="690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23" name="Line 55"/>
            <p:cNvSpPr>
              <a:spLocks noChangeShapeType="1"/>
            </p:cNvSpPr>
            <p:nvPr/>
          </p:nvSpPr>
          <p:spPr bwMode="auto">
            <a:xfrm>
              <a:off x="4586266" y="5157788"/>
              <a:ext cx="1945590" cy="1804574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24" name="Line 56"/>
            <p:cNvSpPr>
              <a:spLocks noChangeShapeType="1"/>
            </p:cNvSpPr>
            <p:nvPr/>
          </p:nvSpPr>
          <p:spPr bwMode="auto">
            <a:xfrm>
              <a:off x="4586264" y="5157786"/>
              <a:ext cx="2093979" cy="564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pic>
          <p:nvPicPr>
            <p:cNvPr id="25" name="Picture 57" descr="名称未設定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669" y="1888887"/>
              <a:ext cx="1008063" cy="849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0" descr="j0296968"/>
            <p:cNvPicPr>
              <a:picLocks noChangeAspect="1" noChangeArrowheads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5205" y="6392040"/>
              <a:ext cx="792163" cy="779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Lock"/>
            <p:cNvSpPr>
              <a:spLocks noEditPoints="1" noChangeArrowheads="1"/>
            </p:cNvSpPr>
            <p:nvPr/>
          </p:nvSpPr>
          <p:spPr bwMode="auto">
            <a:xfrm>
              <a:off x="4264492" y="4730114"/>
              <a:ext cx="195549" cy="25495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44 w 21600"/>
                <a:gd name="T13" fmla="*/ 9904 h 21600"/>
                <a:gd name="T14" fmla="*/ 21134 w 21600"/>
                <a:gd name="T15" fmla="*/ 153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93" y="9606"/>
                  </a:moveTo>
                  <a:lnTo>
                    <a:pt x="2048" y="9606"/>
                  </a:lnTo>
                  <a:lnTo>
                    <a:pt x="2048" y="4713"/>
                  </a:lnTo>
                  <a:lnTo>
                    <a:pt x="2420" y="3818"/>
                  </a:lnTo>
                  <a:lnTo>
                    <a:pt x="2979" y="3028"/>
                  </a:lnTo>
                  <a:lnTo>
                    <a:pt x="3537" y="2446"/>
                  </a:lnTo>
                  <a:lnTo>
                    <a:pt x="3956" y="1998"/>
                  </a:lnTo>
                  <a:lnTo>
                    <a:pt x="4492" y="1581"/>
                  </a:lnTo>
                  <a:lnTo>
                    <a:pt x="5143" y="1238"/>
                  </a:lnTo>
                  <a:lnTo>
                    <a:pt x="5912" y="880"/>
                  </a:lnTo>
                  <a:lnTo>
                    <a:pt x="6587" y="641"/>
                  </a:lnTo>
                  <a:lnTo>
                    <a:pt x="7518" y="372"/>
                  </a:lnTo>
                  <a:lnTo>
                    <a:pt x="8425" y="208"/>
                  </a:lnTo>
                  <a:lnTo>
                    <a:pt x="9496" y="59"/>
                  </a:lnTo>
                  <a:lnTo>
                    <a:pt x="10637" y="14"/>
                  </a:lnTo>
                  <a:lnTo>
                    <a:pt x="11614" y="59"/>
                  </a:lnTo>
                  <a:lnTo>
                    <a:pt x="12382" y="119"/>
                  </a:lnTo>
                  <a:lnTo>
                    <a:pt x="13034" y="253"/>
                  </a:lnTo>
                  <a:lnTo>
                    <a:pt x="13779" y="417"/>
                  </a:lnTo>
                  <a:lnTo>
                    <a:pt x="14500" y="611"/>
                  </a:lnTo>
                  <a:lnTo>
                    <a:pt x="14733" y="686"/>
                  </a:lnTo>
                  <a:lnTo>
                    <a:pt x="14989" y="790"/>
                  </a:lnTo>
                  <a:lnTo>
                    <a:pt x="15175" y="865"/>
                  </a:lnTo>
                  <a:lnTo>
                    <a:pt x="15385" y="954"/>
                  </a:lnTo>
                  <a:lnTo>
                    <a:pt x="15431" y="969"/>
                  </a:lnTo>
                  <a:lnTo>
                    <a:pt x="15594" y="1059"/>
                  </a:lnTo>
                  <a:lnTo>
                    <a:pt x="15757" y="1148"/>
                  </a:lnTo>
                  <a:lnTo>
                    <a:pt x="15920" y="1267"/>
                  </a:lnTo>
                  <a:lnTo>
                    <a:pt x="16106" y="1372"/>
                  </a:lnTo>
                  <a:lnTo>
                    <a:pt x="16665" y="1730"/>
                  </a:lnTo>
                  <a:lnTo>
                    <a:pt x="17014" y="1998"/>
                  </a:lnTo>
                  <a:lnTo>
                    <a:pt x="17480" y="2356"/>
                  </a:lnTo>
                  <a:lnTo>
                    <a:pt x="17852" y="2804"/>
                  </a:lnTo>
                  <a:lnTo>
                    <a:pt x="18178" y="3192"/>
                  </a:lnTo>
                  <a:lnTo>
                    <a:pt x="18527" y="3639"/>
                  </a:lnTo>
                  <a:lnTo>
                    <a:pt x="18806" y="4132"/>
                  </a:lnTo>
                  <a:lnTo>
                    <a:pt x="19086" y="4713"/>
                  </a:lnTo>
                  <a:lnTo>
                    <a:pt x="19272" y="5191"/>
                  </a:lnTo>
                  <a:lnTo>
                    <a:pt x="19295" y="9606"/>
                  </a:lnTo>
                  <a:lnTo>
                    <a:pt x="21600" y="9606"/>
                  </a:lnTo>
                  <a:lnTo>
                    <a:pt x="21600" y="16289"/>
                  </a:lnTo>
                  <a:lnTo>
                    <a:pt x="21413" y="17184"/>
                  </a:lnTo>
                  <a:lnTo>
                    <a:pt x="21041" y="17900"/>
                  </a:lnTo>
                  <a:lnTo>
                    <a:pt x="20668" y="18377"/>
                  </a:lnTo>
                  <a:lnTo>
                    <a:pt x="20343" y="18855"/>
                  </a:lnTo>
                  <a:lnTo>
                    <a:pt x="19924" y="19332"/>
                  </a:lnTo>
                  <a:lnTo>
                    <a:pt x="19388" y="19809"/>
                  </a:lnTo>
                  <a:lnTo>
                    <a:pt x="18806" y="20242"/>
                  </a:lnTo>
                  <a:lnTo>
                    <a:pt x="18062" y="20585"/>
                  </a:lnTo>
                  <a:lnTo>
                    <a:pt x="17270" y="20883"/>
                  </a:lnTo>
                  <a:lnTo>
                    <a:pt x="16525" y="21182"/>
                  </a:lnTo>
                  <a:lnTo>
                    <a:pt x="15548" y="21420"/>
                  </a:lnTo>
                  <a:lnTo>
                    <a:pt x="14803" y="21540"/>
                  </a:lnTo>
                  <a:lnTo>
                    <a:pt x="13662" y="21674"/>
                  </a:lnTo>
                  <a:lnTo>
                    <a:pt x="8379" y="21659"/>
                  </a:lnTo>
                  <a:lnTo>
                    <a:pt x="7168" y="21540"/>
                  </a:lnTo>
                  <a:lnTo>
                    <a:pt x="6098" y="21331"/>
                  </a:lnTo>
                  <a:lnTo>
                    <a:pt x="5050" y="21092"/>
                  </a:lnTo>
                  <a:lnTo>
                    <a:pt x="4003" y="20764"/>
                  </a:lnTo>
                  <a:lnTo>
                    <a:pt x="3258" y="20391"/>
                  </a:lnTo>
                  <a:lnTo>
                    <a:pt x="2769" y="20123"/>
                  </a:lnTo>
                  <a:lnTo>
                    <a:pt x="2281" y="19720"/>
                  </a:lnTo>
                  <a:lnTo>
                    <a:pt x="1862" y="19407"/>
                  </a:lnTo>
                  <a:lnTo>
                    <a:pt x="1489" y="19079"/>
                  </a:lnTo>
                  <a:lnTo>
                    <a:pt x="1070" y="18676"/>
                  </a:lnTo>
                  <a:lnTo>
                    <a:pt x="744" y="18258"/>
                  </a:lnTo>
                  <a:lnTo>
                    <a:pt x="325" y="17661"/>
                  </a:lnTo>
                  <a:lnTo>
                    <a:pt x="162" y="17035"/>
                  </a:lnTo>
                  <a:lnTo>
                    <a:pt x="93" y="16468"/>
                  </a:lnTo>
                  <a:lnTo>
                    <a:pt x="93" y="9606"/>
                  </a:lnTo>
                  <a:close/>
                  <a:moveTo>
                    <a:pt x="6098" y="9591"/>
                  </a:moveTo>
                  <a:lnTo>
                    <a:pt x="6098" y="5220"/>
                  </a:lnTo>
                  <a:lnTo>
                    <a:pt x="6191" y="4907"/>
                  </a:lnTo>
                  <a:lnTo>
                    <a:pt x="6307" y="4639"/>
                  </a:lnTo>
                  <a:lnTo>
                    <a:pt x="6517" y="4370"/>
                  </a:lnTo>
                  <a:lnTo>
                    <a:pt x="6680" y="4087"/>
                  </a:lnTo>
                  <a:lnTo>
                    <a:pt x="6889" y="3878"/>
                  </a:lnTo>
                  <a:lnTo>
                    <a:pt x="7308" y="3520"/>
                  </a:lnTo>
                  <a:lnTo>
                    <a:pt x="7843" y="3281"/>
                  </a:lnTo>
                  <a:lnTo>
                    <a:pt x="8402" y="3013"/>
                  </a:lnTo>
                  <a:lnTo>
                    <a:pt x="9031" y="2834"/>
                  </a:lnTo>
                  <a:lnTo>
                    <a:pt x="9659" y="2700"/>
                  </a:lnTo>
                  <a:lnTo>
                    <a:pt x="10497" y="2625"/>
                  </a:lnTo>
                  <a:lnTo>
                    <a:pt x="11125" y="2655"/>
                  </a:lnTo>
                  <a:lnTo>
                    <a:pt x="11987" y="2789"/>
                  </a:lnTo>
                  <a:lnTo>
                    <a:pt x="12522" y="2893"/>
                  </a:lnTo>
                  <a:lnTo>
                    <a:pt x="13011" y="3028"/>
                  </a:lnTo>
                  <a:lnTo>
                    <a:pt x="13290" y="3192"/>
                  </a:lnTo>
                  <a:lnTo>
                    <a:pt x="13709" y="3371"/>
                  </a:lnTo>
                  <a:lnTo>
                    <a:pt x="13872" y="3505"/>
                  </a:lnTo>
                  <a:lnTo>
                    <a:pt x="14058" y="3639"/>
                  </a:lnTo>
                  <a:lnTo>
                    <a:pt x="14291" y="3788"/>
                  </a:lnTo>
                  <a:lnTo>
                    <a:pt x="14431" y="3953"/>
                  </a:lnTo>
                  <a:lnTo>
                    <a:pt x="14617" y="4102"/>
                  </a:lnTo>
                  <a:lnTo>
                    <a:pt x="14826" y="4311"/>
                  </a:lnTo>
                  <a:lnTo>
                    <a:pt x="14919" y="4534"/>
                  </a:lnTo>
                  <a:lnTo>
                    <a:pt x="15036" y="4773"/>
                  </a:lnTo>
                  <a:lnTo>
                    <a:pt x="15175" y="5027"/>
                  </a:lnTo>
                  <a:lnTo>
                    <a:pt x="15245" y="5220"/>
                  </a:lnTo>
                  <a:lnTo>
                    <a:pt x="15245" y="9591"/>
                  </a:lnTo>
                  <a:lnTo>
                    <a:pt x="6098" y="9591"/>
                  </a:lnTo>
                  <a:close/>
                </a:path>
                <a:path w="21600" h="21600" extrusionOk="0">
                  <a:moveTo>
                    <a:pt x="93" y="9606"/>
                  </a:moveTo>
                  <a:lnTo>
                    <a:pt x="21600" y="9606"/>
                  </a:lnTo>
                  <a:lnTo>
                    <a:pt x="93" y="9606"/>
                  </a:lnTo>
                  <a:close/>
                </a:path>
                <a:path w="21600" h="21600" extrusionOk="0">
                  <a:moveTo>
                    <a:pt x="11684" y="17109"/>
                  </a:moveTo>
                  <a:lnTo>
                    <a:pt x="12266" y="19317"/>
                  </a:lnTo>
                  <a:lnTo>
                    <a:pt x="9659" y="19317"/>
                  </a:lnTo>
                  <a:lnTo>
                    <a:pt x="10287" y="17124"/>
                  </a:lnTo>
                  <a:lnTo>
                    <a:pt x="10008" y="16975"/>
                  </a:lnTo>
                  <a:lnTo>
                    <a:pt x="9799" y="16722"/>
                  </a:lnTo>
                  <a:lnTo>
                    <a:pt x="9752" y="16408"/>
                  </a:lnTo>
                  <a:lnTo>
                    <a:pt x="9822" y="16170"/>
                  </a:lnTo>
                  <a:lnTo>
                    <a:pt x="10008" y="16006"/>
                  </a:lnTo>
                  <a:lnTo>
                    <a:pt x="10148" y="15871"/>
                  </a:lnTo>
                  <a:lnTo>
                    <a:pt x="10381" y="15782"/>
                  </a:lnTo>
                  <a:lnTo>
                    <a:pt x="10660" y="15692"/>
                  </a:lnTo>
                  <a:lnTo>
                    <a:pt x="11009" y="15677"/>
                  </a:lnTo>
                  <a:lnTo>
                    <a:pt x="11288" y="15722"/>
                  </a:lnTo>
                  <a:lnTo>
                    <a:pt x="11614" y="15782"/>
                  </a:lnTo>
                  <a:lnTo>
                    <a:pt x="11893" y="15946"/>
                  </a:lnTo>
                  <a:lnTo>
                    <a:pt x="12033" y="16080"/>
                  </a:lnTo>
                  <a:lnTo>
                    <a:pt x="12173" y="16229"/>
                  </a:lnTo>
                  <a:lnTo>
                    <a:pt x="12196" y="16408"/>
                  </a:lnTo>
                  <a:lnTo>
                    <a:pt x="12103" y="16722"/>
                  </a:lnTo>
                  <a:lnTo>
                    <a:pt x="11987" y="16856"/>
                  </a:lnTo>
                  <a:lnTo>
                    <a:pt x="11847" y="16975"/>
                  </a:lnTo>
                  <a:lnTo>
                    <a:pt x="11684" y="17109"/>
                  </a:lnTo>
                </a:path>
              </a:pathLst>
            </a:custGeom>
            <a:solidFill>
              <a:schemeClr val="tx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pic>
          <p:nvPicPr>
            <p:cNvPr id="28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7242" y="4678353"/>
              <a:ext cx="699005" cy="290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9762" y="4545797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9762" y="4472383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4939" y="5298541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4939" y="5222146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4939" y="6008533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9762" y="5930032"/>
              <a:ext cx="703262" cy="29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4557714" y="3641861"/>
              <a:ext cx="1924357" cy="8925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16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S- 63 ENC</a:t>
              </a:r>
              <a:r>
                <a:rPr lang="th-TH" altLang="ja-JP" sz="16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th-TH" altLang="ja-JP" sz="18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ชุดเดียวกัน</a:t>
              </a:r>
              <a:endParaRPr lang="en-US" altLang="ja-JP" sz="1800" b="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16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+</a:t>
              </a: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16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Permit Key </a:t>
              </a:r>
              <a:r>
                <a:rPr lang="th-TH" altLang="ja-JP" sz="18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ต่างกัน</a:t>
              </a:r>
              <a:endParaRPr lang="en-US" altLang="ja-JP" sz="1800" b="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53" name="Picture 48" descr="j019655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4680" y="1931262"/>
              <a:ext cx="881729" cy="849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0" descr="j0296968"/>
            <p:cNvPicPr>
              <a:picLocks noChangeAspect="1" noChangeArrowheads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6264" y="1861106"/>
              <a:ext cx="846000" cy="83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Line 5"/>
            <p:cNvSpPr>
              <a:spLocks noChangeShapeType="1"/>
            </p:cNvSpPr>
            <p:nvPr/>
          </p:nvSpPr>
          <p:spPr bwMode="auto">
            <a:xfrm>
              <a:off x="2143739" y="3064494"/>
              <a:ext cx="0" cy="12540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58" name="Line 5"/>
            <p:cNvSpPr>
              <a:spLocks noChangeShapeType="1"/>
            </p:cNvSpPr>
            <p:nvPr/>
          </p:nvSpPr>
          <p:spPr bwMode="auto">
            <a:xfrm flipH="1">
              <a:off x="2219244" y="3030930"/>
              <a:ext cx="1469998" cy="120987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59" name="Line 5"/>
            <p:cNvSpPr>
              <a:spLocks noChangeShapeType="1"/>
            </p:cNvSpPr>
            <p:nvPr/>
          </p:nvSpPr>
          <p:spPr bwMode="auto">
            <a:xfrm flipH="1">
              <a:off x="2286282" y="3023830"/>
              <a:ext cx="2318380" cy="1306453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61" name="Line 54"/>
            <p:cNvSpPr>
              <a:spLocks noChangeShapeType="1"/>
            </p:cNvSpPr>
            <p:nvPr/>
          </p:nvSpPr>
          <p:spPr bwMode="auto">
            <a:xfrm>
              <a:off x="7308016" y="4352513"/>
              <a:ext cx="668867" cy="106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62" name="Line 54"/>
            <p:cNvSpPr>
              <a:spLocks noChangeShapeType="1"/>
            </p:cNvSpPr>
            <p:nvPr/>
          </p:nvSpPr>
          <p:spPr bwMode="auto">
            <a:xfrm>
              <a:off x="7329802" y="5705590"/>
              <a:ext cx="7117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63" name="Line 54"/>
            <p:cNvSpPr>
              <a:spLocks noChangeShapeType="1"/>
            </p:cNvSpPr>
            <p:nvPr/>
          </p:nvSpPr>
          <p:spPr bwMode="auto">
            <a:xfrm flipV="1">
              <a:off x="7299473" y="6956351"/>
              <a:ext cx="711746" cy="12021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latinLnBrk="0"/>
              <a:endParaRPr lang="ja-JP" altLang="en-US" sz="2000" b="0">
                <a:latin typeface="Calibri" panose="020F0502020204030204" pitchFamily="34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175053" y="1129714"/>
              <a:ext cx="2794290" cy="923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ja-JP" sz="5400" b="0" dirty="0">
                  <a:solidFill>
                    <a:schemeClr val="bg1"/>
                  </a:solidFill>
                  <a:latin typeface="Calibri" panose="020F0502020204030204" pitchFamily="34" charset="0"/>
                </a:rPr>
                <a:t>IHO S-63</a:t>
              </a:r>
            </a:p>
          </p:txBody>
        </p:sp>
        <p:pic>
          <p:nvPicPr>
            <p:cNvPr id="81" name="Picture 4" descr="C:\Users\清水　敬治\.cc\2000 清水（Parsonal）\20 シンボル・写真集\bbbCDシンボル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7242" y="4764492"/>
              <a:ext cx="699005" cy="290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5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651" y="5124714"/>
              <a:ext cx="863600" cy="6397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5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285" y="6312424"/>
              <a:ext cx="863600" cy="6397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Text Box 43"/>
          <p:cNvSpPr txBox="1">
            <a:spLocks noChangeArrowheads="1"/>
          </p:cNvSpPr>
          <p:nvPr/>
        </p:nvSpPr>
        <p:spPr bwMode="auto">
          <a:xfrm>
            <a:off x="6669434" y="2421968"/>
            <a:ext cx="1670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lang="en-US" altLang="ja-JP" sz="1800" b="0" dirty="0">
                <a:solidFill>
                  <a:schemeClr val="bg1"/>
                </a:solidFill>
                <a:latin typeface="Calibri" panose="020F0502020204030204" pitchFamily="34" charset="0"/>
              </a:rPr>
              <a:t>User permit</a:t>
            </a:r>
          </a:p>
        </p:txBody>
      </p:sp>
      <p:sp>
        <p:nvSpPr>
          <p:cNvPr id="36" name="テキスト ボックス 41"/>
          <p:cNvSpPr txBox="1"/>
          <p:nvPr/>
        </p:nvSpPr>
        <p:spPr>
          <a:xfrm>
            <a:off x="1756108" y="5873432"/>
            <a:ext cx="344777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atinLnBrk="0"/>
            <a:r>
              <a:rPr lang="th-TH" altLang="ja-JP" sz="2000" dirty="0">
                <a:solidFill>
                  <a:schemeClr val="bg1"/>
                </a:solidFill>
                <a:latin typeface="Calibri" pitchFamily="34" charset="0"/>
              </a:rPr>
              <a:t>การป้องกันหรือยืนยันว่าเป็นข้อมูลของผู้ผลิตและผู้จำหน่ายแผนที่</a:t>
            </a:r>
            <a:endParaRPr kumimoji="1" lang="ja-JP" altLang="en-US" sz="2000" b="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7" name="テキスト ボックス 42"/>
          <p:cNvSpPr txBox="1"/>
          <p:nvPr/>
        </p:nvSpPr>
        <p:spPr>
          <a:xfrm>
            <a:off x="83449" y="5057824"/>
            <a:ext cx="1345302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latinLnBrk="0"/>
            <a:r>
              <a:rPr lang="th-TH" altLang="ja-JP" sz="2000" dirty="0">
                <a:solidFill>
                  <a:schemeClr val="bg1"/>
                </a:solidFill>
                <a:latin typeface="Calibri" pitchFamily="34" charset="0"/>
              </a:rPr>
              <a:t>ปรับปรุงแผนที่ให้ทันสมัยอยู่เสมอเพื่อความปลอดภัยต่อการเดินเรือ</a:t>
            </a:r>
            <a:endParaRPr lang="en-US" altLang="ja-JP" sz="2000" b="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8" name="テキスト ボックス 43"/>
          <p:cNvSpPr txBox="1"/>
          <p:nvPr/>
        </p:nvSpPr>
        <p:spPr>
          <a:xfrm>
            <a:off x="100405" y="116632"/>
            <a:ext cx="675918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latinLnBrk="0"/>
            <a:r>
              <a:rPr lang="th-TH" altLang="ja-JP" sz="2000" dirty="0">
                <a:solidFill>
                  <a:schemeClr val="bg1"/>
                </a:solidFill>
                <a:latin typeface="Calibri" pitchFamily="34" charset="0"/>
              </a:rPr>
              <a:t>นักเดินเรือผู้ใช้งาน </a:t>
            </a:r>
            <a:r>
              <a:rPr kumimoji="1" lang="th-TH" altLang="ja-JP" sz="2000" b="0" dirty="0">
                <a:solidFill>
                  <a:schemeClr val="bg1"/>
                </a:solidFill>
                <a:latin typeface="Calibri" pitchFamily="34" charset="0"/>
              </a:rPr>
              <a:t>ระบบ </a:t>
            </a:r>
            <a:r>
              <a:rPr kumimoji="1" lang="en-US" altLang="ja-JP" sz="2000" b="0" dirty="0">
                <a:solidFill>
                  <a:schemeClr val="bg1"/>
                </a:solidFill>
                <a:latin typeface="Calibri" pitchFamily="34" charset="0"/>
              </a:rPr>
              <a:t>ECDIS/ECS</a:t>
            </a:r>
          </a:p>
          <a:p>
            <a:pPr algn="ctr" latinLnBrk="0"/>
            <a:r>
              <a:rPr kumimoji="1" lang="th-TH" altLang="ja-JP" sz="2000" b="0" dirty="0">
                <a:solidFill>
                  <a:schemeClr val="bg1"/>
                </a:solidFill>
                <a:latin typeface="Calibri" pitchFamily="34" charset="0"/>
              </a:rPr>
              <a:t> หรือระบบที่รองรับการใช้งานแผนที่ </a:t>
            </a:r>
            <a:r>
              <a:rPr kumimoji="1" lang="en-US" altLang="ja-JP" sz="2000" b="0" dirty="0">
                <a:solidFill>
                  <a:schemeClr val="bg1"/>
                </a:solidFill>
                <a:latin typeface="Calibri" pitchFamily="34" charset="0"/>
              </a:rPr>
              <a:t>ENC</a:t>
            </a:r>
          </a:p>
        </p:txBody>
      </p:sp>
      <p:pic>
        <p:nvPicPr>
          <p:cNvPr id="41" name="Picture 19" descr="j02025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38423"/>
            <a:ext cx="814799" cy="97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0" descr="j019655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61" y="3075630"/>
            <a:ext cx="520152" cy="52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สี่เหลี่ยมผืนผ้า 50"/>
          <p:cNvSpPr/>
          <p:nvPr/>
        </p:nvSpPr>
        <p:spPr>
          <a:xfrm>
            <a:off x="1847801" y="1723052"/>
            <a:ext cx="11728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kumimoji="1" lang="en-US" altLang="ja-JP" sz="1600" b="0" dirty="0">
                <a:solidFill>
                  <a:schemeClr val="bg1"/>
                </a:solidFill>
                <a:latin typeface="Calibri" pitchFamily="34" charset="0"/>
              </a:rPr>
              <a:t>User Permit</a:t>
            </a:r>
          </a:p>
        </p:txBody>
      </p:sp>
      <p:sp>
        <p:nvSpPr>
          <p:cNvPr id="55" name="สี่เหลี่ยมผืนผ้า 54"/>
          <p:cNvSpPr/>
          <p:nvPr/>
        </p:nvSpPr>
        <p:spPr>
          <a:xfrm>
            <a:off x="3217083" y="1736437"/>
            <a:ext cx="11728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kumimoji="1" lang="en-US" altLang="ja-JP" sz="1600" b="0" dirty="0">
                <a:solidFill>
                  <a:schemeClr val="bg1"/>
                </a:solidFill>
                <a:latin typeface="Calibri" pitchFamily="34" charset="0"/>
              </a:rPr>
              <a:t>User Permit</a:t>
            </a:r>
          </a:p>
        </p:txBody>
      </p:sp>
      <p:sp>
        <p:nvSpPr>
          <p:cNvPr id="56" name="สี่เหลี่ยมผืนผ้า 55"/>
          <p:cNvSpPr/>
          <p:nvPr/>
        </p:nvSpPr>
        <p:spPr>
          <a:xfrm>
            <a:off x="4539394" y="1722294"/>
            <a:ext cx="11728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kumimoji="1" lang="en-US" altLang="ja-JP" sz="1600" b="0" dirty="0">
                <a:solidFill>
                  <a:schemeClr val="bg1"/>
                </a:solidFill>
                <a:latin typeface="Calibri" pitchFamily="34" charset="0"/>
              </a:rPr>
              <a:t>User Permit</a:t>
            </a:r>
          </a:p>
        </p:txBody>
      </p:sp>
      <p:sp>
        <p:nvSpPr>
          <p:cNvPr id="60" name="สี่เหลี่ยมผืนผ้า 59"/>
          <p:cNvSpPr/>
          <p:nvPr/>
        </p:nvSpPr>
        <p:spPr>
          <a:xfrm>
            <a:off x="3307115" y="3274635"/>
            <a:ext cx="11833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latinLnBrk="0" hangingPunct="1">
              <a:spcBef>
                <a:spcPts val="0"/>
              </a:spcBef>
            </a:pPr>
            <a:r>
              <a: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S- 63 ENC</a:t>
            </a:r>
          </a:p>
        </p:txBody>
      </p:sp>
      <p:pic>
        <p:nvPicPr>
          <p:cNvPr id="75" name="รูปภาพ 7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17" y="4352873"/>
            <a:ext cx="350680" cy="206675"/>
          </a:xfrm>
          <a:prstGeom prst="rect">
            <a:avLst/>
          </a:prstGeom>
        </p:spPr>
      </p:pic>
      <p:pic>
        <p:nvPicPr>
          <p:cNvPr id="78" name="รูปภาพ 7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6" t="4253" r="14260" b="12893"/>
          <a:stretch/>
        </p:blipFill>
        <p:spPr>
          <a:xfrm>
            <a:off x="6329898" y="5248552"/>
            <a:ext cx="283644" cy="326928"/>
          </a:xfrm>
          <a:prstGeom prst="rect">
            <a:avLst/>
          </a:prstGeom>
        </p:spPr>
      </p:pic>
      <p:pic>
        <p:nvPicPr>
          <p:cNvPr id="82" name="รูปภาพ 8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0" t="23399" r="22967" b="23588"/>
          <a:stretch/>
        </p:blipFill>
        <p:spPr>
          <a:xfrm>
            <a:off x="6310848" y="3712906"/>
            <a:ext cx="317277" cy="313264"/>
          </a:xfrm>
          <a:prstGeom prst="rect">
            <a:avLst/>
          </a:prstGeom>
        </p:spPr>
      </p:pic>
      <p:pic>
        <p:nvPicPr>
          <p:cNvPr id="83" name="รูปภาพ 8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587" y="5418817"/>
            <a:ext cx="375512" cy="375512"/>
          </a:xfrm>
          <a:prstGeom prst="rect">
            <a:avLst/>
          </a:prstGeom>
        </p:spPr>
      </p:pic>
      <p:pic>
        <p:nvPicPr>
          <p:cNvPr id="84" name="รูปภาพ 8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59" y="4165131"/>
            <a:ext cx="433968" cy="433968"/>
          </a:xfrm>
          <a:prstGeom prst="rect">
            <a:avLst/>
          </a:prstGeom>
        </p:spPr>
      </p:pic>
      <p:pic>
        <p:nvPicPr>
          <p:cNvPr id="86" name="รูปภาพ 8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59" y="2883029"/>
            <a:ext cx="377398" cy="377398"/>
          </a:xfrm>
          <a:prstGeom prst="rect">
            <a:avLst/>
          </a:prstGeom>
        </p:spPr>
      </p:pic>
      <p:pic>
        <p:nvPicPr>
          <p:cNvPr id="89" name="Picture 6" descr="ecdis%20display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211257" y="4382115"/>
            <a:ext cx="810083" cy="648067"/>
          </a:xfrm>
          <a:prstGeom prst="rect">
            <a:avLst/>
          </a:prstGeom>
          <a:noFill/>
          <a:ln w="1270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93" name="Picture 6" descr="ecdis%20display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197905" y="5580644"/>
            <a:ext cx="810083" cy="648067"/>
          </a:xfrm>
          <a:prstGeom prst="rect">
            <a:avLst/>
          </a:prstGeom>
          <a:noFill/>
          <a:ln w="12700">
            <a:solidFill>
              <a:srgbClr val="000099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878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C368C9C5-5B7F-453C-A1EC-D08A08CBBD20}" type="slidenum">
              <a:rPr lang="en-US" altLang="ja-JP" sz="1400" smtClean="0"/>
              <a:pPr latinLnBrk="0">
                <a:spcBef>
                  <a:spcPct val="0"/>
                </a:spcBef>
                <a:buFontTx/>
                <a:buNone/>
              </a:pPr>
              <a:t>38</a:t>
            </a:fld>
            <a:endParaRPr lang="en-US" altLang="ja-JP" sz="1400"/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683568" y="332656"/>
            <a:ext cx="77041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latinLnBrk="0" hangingPunct="1">
              <a:spcBef>
                <a:spcPct val="50000"/>
              </a:spcBef>
              <a:buFontTx/>
              <a:buNone/>
            </a:pPr>
            <a:r>
              <a:rPr lang="th-TH" altLang="ja-JP" sz="4400" b="1" dirty="0">
                <a:solidFill>
                  <a:schemeClr val="bg1"/>
                </a:solidFill>
                <a:latin typeface="TH SarabunPSK" pitchFamily="34" charset="-34"/>
                <a:ea typeface="HGP創英角ﾎﾟｯﾌﾟ体" pitchFamily="50" charset="-128"/>
                <a:cs typeface="TH SarabunPSK" pitchFamily="34" charset="-34"/>
              </a:rPr>
              <a:t>ตัวอย่างชุดข้อมูลที่จัดทำเพื่อจำหน่ายจ่ายแจก</a:t>
            </a:r>
            <a:endParaRPr lang="en-US" altLang="ja-JP" sz="4400" b="1" dirty="0">
              <a:solidFill>
                <a:schemeClr val="bg1"/>
              </a:solidFill>
              <a:latin typeface="TH SarabunPSK" pitchFamily="34" charset="-34"/>
              <a:ea typeface="HGP創英角ﾎﾟｯﾌﾟ体" pitchFamily="50" charset="-128"/>
              <a:cs typeface="TH SarabunPSK" pitchFamily="34" charset="-34"/>
            </a:endParaRP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5508104" y="6018121"/>
            <a:ext cx="24316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latinLnBrk="0" hangingPunct="1">
              <a:spcBef>
                <a:spcPct val="50000"/>
              </a:spcBef>
              <a:buFontTx/>
              <a:buNone/>
            </a:pPr>
            <a:r>
              <a:rPr lang="en-US" altLang="ja-JP" sz="2800" b="0" dirty="0">
                <a:solidFill>
                  <a:schemeClr val="bg1"/>
                </a:solidFill>
                <a:latin typeface="Calibri" pitchFamily="34" charset="0"/>
              </a:rPr>
              <a:t>Cell Permit</a:t>
            </a:r>
          </a:p>
        </p:txBody>
      </p:sp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6516216" y="4546591"/>
            <a:ext cx="2304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latinLnBrk="0" hangingPunct="1">
              <a:spcBef>
                <a:spcPct val="50000"/>
              </a:spcBef>
              <a:buFontTx/>
              <a:buNone/>
            </a:pPr>
            <a:r>
              <a:rPr lang="en-US" altLang="ja-JP" sz="2800" b="0" dirty="0">
                <a:solidFill>
                  <a:schemeClr val="bg1"/>
                </a:solidFill>
                <a:latin typeface="Calibri" pitchFamily="34" charset="0"/>
              </a:rPr>
              <a:t>Update Cells</a:t>
            </a:r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395288" y="4475154"/>
            <a:ext cx="2233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latinLnBrk="0" hangingPunct="1">
              <a:spcBef>
                <a:spcPct val="50000"/>
              </a:spcBef>
              <a:buFontTx/>
              <a:buNone/>
            </a:pPr>
            <a:r>
              <a:rPr lang="en-US" altLang="ja-JP" sz="2800" b="0" dirty="0">
                <a:solidFill>
                  <a:schemeClr val="bg1"/>
                </a:solidFill>
                <a:latin typeface="Calibri" pitchFamily="34" charset="0"/>
              </a:rPr>
              <a:t>Base Cells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0" y="1351877"/>
            <a:ext cx="3123277" cy="3123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24" y="3446200"/>
            <a:ext cx="3123277" cy="3123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692" y="1340768"/>
            <a:ext cx="3123277" cy="312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206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7" b="13101"/>
          <a:stretch/>
        </p:blipFill>
        <p:spPr>
          <a:xfrm>
            <a:off x="467544" y="1495131"/>
            <a:ext cx="8100392" cy="2352675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227050" y="116632"/>
            <a:ext cx="279429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en-US" altLang="ja-JP" sz="5400" b="0" dirty="0">
                <a:solidFill>
                  <a:schemeClr val="bg1"/>
                </a:solidFill>
                <a:latin typeface="Calibri" panose="020F0502020204030204" pitchFamily="34" charset="0"/>
              </a:rPr>
              <a:t>IHO S-52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18270" y="3922468"/>
            <a:ext cx="151216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S- 57</a:t>
            </a:r>
            <a:r>
              <a:rPr lang="th-TH" altLang="ja-JP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ENC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55576" y="970139"/>
            <a:ext cx="151216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th-TH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ข้อมูล</a:t>
            </a:r>
            <a:endParaRPr lang="en-US" altLang="ja-JP" sz="24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915816" y="1029249"/>
            <a:ext cx="201509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th-TH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ระบบ/โปรแกรม</a:t>
            </a:r>
            <a:endParaRPr lang="en-US" altLang="ja-JP" sz="24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227050" y="989098"/>
            <a:ext cx="201509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th-TH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การแสดงผล</a:t>
            </a:r>
            <a:endParaRPr lang="en-US" altLang="ja-JP" sz="24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483768" y="3922468"/>
            <a:ext cx="3024336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th-TH" altLang="ja-JP" sz="2200" b="0" dirty="0">
                <a:solidFill>
                  <a:schemeClr val="bg1"/>
                </a:solidFill>
                <a:latin typeface="Calibri" panose="020F0502020204030204" pitchFamily="34" charset="0"/>
              </a:rPr>
              <a:t>ติดตั้งข้อมูลใช้งานกับระบบ </a:t>
            </a:r>
            <a:r>
              <a:rPr lang="en-US" altLang="ja-JP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ECDIS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6835" y="3922468"/>
            <a:ext cx="303552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latinLnBrk="0" hangingPunct="1">
              <a:spcBef>
                <a:spcPts val="0"/>
              </a:spcBef>
            </a:pPr>
            <a:r>
              <a:rPr lang="th-TH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สี และ สัญลักษณ์  </a:t>
            </a:r>
          </a:p>
          <a:p>
            <a:pPr algn="ctr" eaLnBrk="1" latinLnBrk="0" hangingPunct="1">
              <a:spcBef>
                <a:spcPts val="0"/>
              </a:spcBef>
            </a:pPr>
            <a:r>
              <a:rPr lang="th-TH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ตามมาตรฐาน </a:t>
            </a:r>
            <a:r>
              <a:rPr lang="en-US" altLang="ja-JP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IHO S-52</a:t>
            </a:r>
          </a:p>
        </p:txBody>
      </p:sp>
      <p:grpSp>
        <p:nvGrpSpPr>
          <p:cNvPr id="11" name="กลุ่ม 10"/>
          <p:cNvGrpSpPr/>
          <p:nvPr/>
        </p:nvGrpSpPr>
        <p:grpSpPr>
          <a:xfrm>
            <a:off x="258680" y="4897710"/>
            <a:ext cx="2307043" cy="1465955"/>
            <a:chOff x="163123" y="4995242"/>
            <a:chExt cx="2218127" cy="129334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3" t="66259" r="72888" b="3379"/>
            <a:stretch/>
          </p:blipFill>
          <p:spPr bwMode="auto">
            <a:xfrm>
              <a:off x="163123" y="4995242"/>
              <a:ext cx="1456127" cy="1293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95" t="66259" r="36013" b="3379"/>
            <a:stretch/>
          </p:blipFill>
          <p:spPr bwMode="auto">
            <a:xfrm>
              <a:off x="1619250" y="4995242"/>
              <a:ext cx="762000" cy="1293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6" r="36569" b="63784"/>
          <a:stretch/>
        </p:blipFill>
        <p:spPr bwMode="auto">
          <a:xfrm>
            <a:off x="6588224" y="4764108"/>
            <a:ext cx="1749166" cy="1630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ลูกศรเชื่อมต่อแบบตรง 15"/>
          <p:cNvCxnSpPr/>
          <p:nvPr/>
        </p:nvCxnSpPr>
        <p:spPr>
          <a:xfrm>
            <a:off x="2771800" y="5517232"/>
            <a:ext cx="3672408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t="39354" r="46136" b="35058"/>
          <a:stretch/>
        </p:blipFill>
        <p:spPr bwMode="auto">
          <a:xfrm>
            <a:off x="3427040" y="5676779"/>
            <a:ext cx="2552339" cy="84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8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  <a:solidFill>
            <a:srgbClr val="000099">
              <a:alpha val="63136"/>
            </a:srgbClr>
          </a:solidFill>
        </p:spPr>
        <p:txBody>
          <a:bodyPr/>
          <a:lstStyle/>
          <a:p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แผนที่อิเล็กทรอนิกส์ที่ให้บริการ   ในปัจจุบันนี้มีกี่ชนิด</a:t>
            </a:r>
            <a:r>
              <a:rPr lang="en-US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?</a:t>
            </a:r>
            <a:endParaRPr lang="th-TH" altLang="th-TH" sz="600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1379" name="Picture 10" descr="รลเจ้าพระย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7263" y="5616575"/>
            <a:ext cx="4360862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0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58FB7B1-7B9A-419E-8640-97D0895747B2}" type="slidenum">
              <a:rPr lang="en-US" sz="1400" b="0">
                <a:solidFill>
                  <a:srgbClr val="000000"/>
                </a:solidFill>
              </a:rPr>
              <a:pPr algn="r"/>
              <a:t>4</a:t>
            </a:fld>
            <a:endParaRPr lang="th-TH" sz="1400" b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692"/>
            <a:ext cx="4788024" cy="682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4104456" cy="14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823054"/>
            <a:ext cx="4104456" cy="13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52" y="3345820"/>
            <a:ext cx="4088043" cy="137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4869160"/>
            <a:ext cx="407585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675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" b="65744"/>
          <a:stretch/>
        </p:blipFill>
        <p:spPr bwMode="auto">
          <a:xfrm>
            <a:off x="179511" y="251484"/>
            <a:ext cx="8692747" cy="317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วงรี 1"/>
          <p:cNvSpPr/>
          <p:nvPr/>
        </p:nvSpPr>
        <p:spPr>
          <a:xfrm>
            <a:off x="5868144" y="2204864"/>
            <a:ext cx="2016224" cy="1217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789040"/>
            <a:ext cx="6542061" cy="76136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ตัวเชื่อมต่อตรง 4"/>
          <p:cNvCxnSpPr>
            <a:stCxn id="2" idx="2"/>
          </p:cNvCxnSpPr>
          <p:nvPr/>
        </p:nvCxnSpPr>
        <p:spPr>
          <a:xfrm flipH="1">
            <a:off x="179511" y="2813530"/>
            <a:ext cx="5688633" cy="9755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ตัวเชื่อมต่อตรง 7"/>
          <p:cNvCxnSpPr>
            <a:stCxn id="2" idx="5"/>
          </p:cNvCxnSpPr>
          <p:nvPr/>
        </p:nvCxnSpPr>
        <p:spPr>
          <a:xfrm flipH="1">
            <a:off x="6721572" y="3243922"/>
            <a:ext cx="867527" cy="13064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07" y="4725144"/>
            <a:ext cx="7775033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6084168" y="4725144"/>
            <a:ext cx="1944216" cy="1944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27252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4018" name="TextBox 2"/>
          <p:cNvSpPr txBox="1">
            <a:spLocks noChangeArrowheads="1"/>
          </p:cNvSpPr>
          <p:nvPr/>
        </p:nvSpPr>
        <p:spPr bwMode="auto">
          <a:xfrm>
            <a:off x="63500" y="914400"/>
            <a:ext cx="90011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สัญลักษณ์ที่มองเห็นได้ชัดเจนในภูมิประเทศจริง </a:t>
            </a:r>
            <a:endParaRPr lang="en-US" sz="3600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+mj-cs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(Conspicuous symbols)</a:t>
            </a:r>
            <a:endParaRPr lang="th-TH" sz="3600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+mj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87231" t="16241" r="8429" b="77003"/>
          <a:stretch>
            <a:fillRect/>
          </a:stretch>
        </p:blipFill>
        <p:spPr bwMode="auto">
          <a:xfrm>
            <a:off x="1844675" y="2565400"/>
            <a:ext cx="11811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l="83246" t="16058" r="12415" b="77187"/>
          <a:stretch>
            <a:fillRect/>
          </a:stretch>
        </p:blipFill>
        <p:spPr bwMode="auto">
          <a:xfrm>
            <a:off x="5834063" y="2565400"/>
            <a:ext cx="11811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11584" t="92036" r="84076" b="1208"/>
          <a:stretch>
            <a:fillRect/>
          </a:stretch>
        </p:blipFill>
        <p:spPr bwMode="auto">
          <a:xfrm>
            <a:off x="1844675" y="4103688"/>
            <a:ext cx="11811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7695" t="92036" r="87965" b="1208"/>
          <a:stretch>
            <a:fillRect/>
          </a:stretch>
        </p:blipFill>
        <p:spPr bwMode="auto">
          <a:xfrm>
            <a:off x="5856288" y="4103688"/>
            <a:ext cx="1179512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23" name="Rectangle 8"/>
          <p:cNvSpPr>
            <a:spLocks noChangeArrowheads="1"/>
          </p:cNvSpPr>
          <p:nvPr/>
        </p:nvSpPr>
        <p:spPr bwMode="auto">
          <a:xfrm>
            <a:off x="1201738" y="5072063"/>
            <a:ext cx="2466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Conspicuous</a:t>
            </a:r>
            <a:endParaRPr lang="th-TH" sz="4400"/>
          </a:p>
        </p:txBody>
      </p:sp>
      <p:sp>
        <p:nvSpPr>
          <p:cNvPr id="214024" name="Rectangle 9"/>
          <p:cNvSpPr>
            <a:spLocks noChangeArrowheads="1"/>
          </p:cNvSpPr>
          <p:nvPr/>
        </p:nvSpPr>
        <p:spPr bwMode="auto">
          <a:xfrm>
            <a:off x="5076825" y="5072063"/>
            <a:ext cx="33321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Non</a:t>
            </a:r>
            <a:r>
              <a:rPr lang="th-TH" sz="44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-</a:t>
            </a:r>
            <a:r>
              <a:rPr lang="en-US" sz="44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Conspicuous</a:t>
            </a:r>
            <a:endParaRPr lang="th-TH" sz="4400"/>
          </a:p>
        </p:txBody>
      </p:sp>
    </p:spTree>
    <p:extLst>
      <p:ext uri="{BB962C8B-B14F-4D97-AF65-F5344CB8AC3E}">
        <p14:creationId xmlns:p14="http://schemas.microsoft.com/office/powerpoint/2010/main" val="146213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5042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สัญลักษณ์ที่มีเครื่องหมายคำถาม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(Question mark symbol)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เป็นการแสดงให้รู้ว่าวัตถุหรือสัญลักษณ์นั้นๆ มีข้อมูลที่จำเป็น  บางอย่างขาดหายไปหรือไม่ได้ถูกใส่เพิ่มมาให้เพียงพอ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เช่น เครื่องหมายช่วยการเดินเรือไม่มีลักษณะรูปร่างกำหนดไว้ เป็นต้น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55354" r="40546" b="93697"/>
          <a:stretch>
            <a:fillRect/>
          </a:stretch>
        </p:blipFill>
        <p:spPr bwMode="auto">
          <a:xfrm>
            <a:off x="1835150" y="4149725"/>
            <a:ext cx="14271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 l="47559" r="48343" b="93697"/>
          <a:stretch>
            <a:fillRect/>
          </a:stretch>
        </p:blipFill>
        <p:spPr bwMode="auto">
          <a:xfrm>
            <a:off x="4997450" y="4149725"/>
            <a:ext cx="1428750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83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6066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สัญลักษณ์แสดงถึงค่าความถูกต้องทางตำบลที่ต่ำ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(Low accuracy symbol)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บางรูปลักษณ์ เช่น หินใต้น้ำ เรืออับปาง และสิ่งกีดขวางการเดินเรือต่างๆ จะแสดงสัญลักษณ์                ประกอบไว้เพื่อบ่งบอกว่ามีค่าความถูกต้องทางตำบลที่ต่ำ</a:t>
            </a:r>
          </a:p>
        </p:txBody>
      </p:sp>
      <p:sp>
        <p:nvSpPr>
          <p:cNvPr id="7" name="Rectangle 6"/>
          <p:cNvSpPr/>
          <p:nvPr/>
        </p:nvSpPr>
        <p:spPr>
          <a:xfrm>
            <a:off x="3492500" y="4711700"/>
            <a:ext cx="2447925" cy="1871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 l="35744" t="92473" r="60158" b="1224"/>
          <a:stretch>
            <a:fillRect/>
          </a:stretch>
        </p:blipFill>
        <p:spPr bwMode="auto">
          <a:xfrm>
            <a:off x="4575175" y="5478463"/>
            <a:ext cx="105886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 l="95171" t="42117" r="729" b="51578"/>
          <a:stretch>
            <a:fillRect/>
          </a:stretch>
        </p:blipFill>
        <p:spPr bwMode="auto">
          <a:xfrm>
            <a:off x="3781425" y="4943475"/>
            <a:ext cx="1058863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 l="95171" t="42117" r="729" b="51578"/>
          <a:stretch>
            <a:fillRect/>
          </a:stretch>
        </p:blipFill>
        <p:spPr bwMode="auto">
          <a:xfrm>
            <a:off x="4077949" y="3120571"/>
            <a:ext cx="10604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37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7090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สัญลักษณ์ค่าตั้งต้น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(Default symbols)</a:t>
            </a: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ถ้าหากระบบไม่สามารถวาดแสดงผลสัญลักษณ์ใดๆ ได้ ก็จะแสดงเป็นลักษณ์ค่าตั้งต้น ดังนี้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Point                      Line                      Area</a:t>
            </a:r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</a:p>
        </p:txBody>
      </p:sp>
      <p:pic>
        <p:nvPicPr>
          <p:cNvPr id="217091" name="Picture 2"/>
          <p:cNvPicPr>
            <a:picLocks noChangeAspect="1" noChangeArrowheads="1"/>
          </p:cNvPicPr>
          <p:nvPr/>
        </p:nvPicPr>
        <p:blipFill>
          <a:blip r:embed="rId2"/>
          <a:srcRect l="28217" t="43655" r="66119" b="45895"/>
          <a:stretch>
            <a:fillRect/>
          </a:stretch>
        </p:blipFill>
        <p:spPr bwMode="auto">
          <a:xfrm>
            <a:off x="900113" y="4221163"/>
            <a:ext cx="7366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7092" name="Group 12"/>
          <p:cNvGrpSpPr>
            <a:grpSpLocks/>
          </p:cNvGrpSpPr>
          <p:nvPr/>
        </p:nvGrpSpPr>
        <p:grpSpPr bwMode="auto">
          <a:xfrm>
            <a:off x="3059113" y="4078288"/>
            <a:ext cx="2271712" cy="906462"/>
            <a:chOff x="3059832" y="4078813"/>
            <a:chExt cx="2271437" cy="906550"/>
          </a:xfrm>
        </p:grpSpPr>
        <p:sp>
          <p:nvSpPr>
            <p:cNvPr id="7" name="Rectangle 6"/>
            <p:cNvSpPr/>
            <p:nvPr/>
          </p:nvSpPr>
          <p:spPr>
            <a:xfrm>
              <a:off x="3059832" y="4221702"/>
              <a:ext cx="2088897" cy="7636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dirty="0">
                  <a:solidFill>
                    <a:srgbClr val="CC0099"/>
                  </a:solidFill>
                </a:rPr>
                <a:t>-</a:t>
              </a:r>
              <a:r>
                <a:rPr lang="en-US" dirty="0">
                  <a:solidFill>
                    <a:srgbClr val="CC0099"/>
                  </a:solidFill>
                </a:rPr>
                <a:t>3</a:t>
              </a:r>
              <a:endParaRPr lang="th-TH" dirty="0">
                <a:solidFill>
                  <a:srgbClr val="CC0099"/>
                </a:solidFill>
              </a:endParaRPr>
            </a:p>
          </p:txBody>
        </p:sp>
        <p:pic>
          <p:nvPicPr>
            <p:cNvPr id="217113" name="Picture 2"/>
            <p:cNvPicPr>
              <a:picLocks noChangeAspect="1" noChangeArrowheads="1"/>
            </p:cNvPicPr>
            <p:nvPr/>
          </p:nvPicPr>
          <p:blipFill>
            <a:blip r:embed="rId2"/>
            <a:srcRect l="28217" t="43655" r="66119" b="45895"/>
            <a:stretch>
              <a:fillRect/>
            </a:stretch>
          </p:blipFill>
          <p:spPr bwMode="auto">
            <a:xfrm>
              <a:off x="3827083" y="4221087"/>
              <a:ext cx="736979" cy="764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7114" name="TextBox 11"/>
            <p:cNvSpPr txBox="1">
              <a:spLocks noChangeArrowheads="1"/>
            </p:cNvSpPr>
            <p:nvPr/>
          </p:nvSpPr>
          <p:spPr bwMode="auto">
            <a:xfrm>
              <a:off x="3243037" y="4078813"/>
              <a:ext cx="208823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>
                  <a:solidFill>
                    <a:srgbClr val="CC0099"/>
                  </a:solidFill>
                </a:rPr>
                <a:t>_ _    _</a:t>
              </a:r>
              <a:endParaRPr lang="th-TH" sz="3600">
                <a:solidFill>
                  <a:srgbClr val="CC0099"/>
                </a:solidFill>
              </a:endParaRPr>
            </a:p>
          </p:txBody>
        </p:sp>
      </p:grpSp>
      <p:grpSp>
        <p:nvGrpSpPr>
          <p:cNvPr id="217093" name="Group 2047"/>
          <p:cNvGrpSpPr>
            <a:grpSpLocks/>
          </p:cNvGrpSpPr>
          <p:nvPr/>
        </p:nvGrpSpPr>
        <p:grpSpPr bwMode="auto">
          <a:xfrm>
            <a:off x="5776913" y="2811463"/>
            <a:ext cx="2827337" cy="3065462"/>
            <a:chOff x="5610814" y="3398067"/>
            <a:chExt cx="2827992" cy="3065919"/>
          </a:xfrm>
        </p:grpSpPr>
        <p:sp>
          <p:nvSpPr>
            <p:cNvPr id="25" name="Rectangle 24"/>
            <p:cNvSpPr/>
            <p:nvPr/>
          </p:nvSpPr>
          <p:spPr>
            <a:xfrm>
              <a:off x="5753722" y="3540963"/>
              <a:ext cx="2542176" cy="27801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/>
            </a:p>
          </p:txBody>
        </p:sp>
        <p:pic>
          <p:nvPicPr>
            <p:cNvPr id="217095" name="Picture 2"/>
            <p:cNvPicPr>
              <a:picLocks noChangeAspect="1" noChangeArrowheads="1"/>
            </p:cNvPicPr>
            <p:nvPr/>
          </p:nvPicPr>
          <p:blipFill>
            <a:blip r:embed="rId2"/>
            <a:srcRect l="28217" t="43655" r="66119" b="45895"/>
            <a:stretch>
              <a:fillRect/>
            </a:stretch>
          </p:blipFill>
          <p:spPr bwMode="auto">
            <a:xfrm>
              <a:off x="6660232" y="4221086"/>
              <a:ext cx="736979" cy="764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7096" name="Group 16"/>
            <p:cNvGrpSpPr>
              <a:grpSpLocks/>
            </p:cNvGrpSpPr>
            <p:nvPr/>
          </p:nvGrpSpPr>
          <p:grpSpPr bwMode="auto">
            <a:xfrm>
              <a:off x="5880884" y="3398067"/>
              <a:ext cx="2271437" cy="906550"/>
              <a:chOff x="3059832" y="4078813"/>
              <a:chExt cx="2271437" cy="90655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3059700" y="4221709"/>
                <a:ext cx="2089634" cy="7637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h-TH" dirty="0">
                    <a:solidFill>
                      <a:srgbClr val="CC0099"/>
                    </a:solidFill>
                  </a:rPr>
                  <a:t>-</a:t>
                </a:r>
                <a:r>
                  <a:rPr lang="en-US" dirty="0">
                    <a:solidFill>
                      <a:srgbClr val="CC0099"/>
                    </a:solidFill>
                  </a:rPr>
                  <a:t>3</a:t>
                </a:r>
                <a:endParaRPr lang="th-TH" dirty="0">
                  <a:solidFill>
                    <a:srgbClr val="CC0099"/>
                  </a:solidFill>
                </a:endParaRPr>
              </a:p>
            </p:txBody>
          </p:sp>
          <p:pic>
            <p:nvPicPr>
              <p:cNvPr id="217110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28217" t="43655" r="66119" b="45895"/>
              <a:stretch>
                <a:fillRect/>
              </a:stretch>
            </p:blipFill>
            <p:spPr bwMode="auto">
              <a:xfrm>
                <a:off x="3827083" y="4221087"/>
                <a:ext cx="736979" cy="764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111" name="TextBox 19"/>
              <p:cNvSpPr txBox="1">
                <a:spLocks noChangeArrowheads="1"/>
              </p:cNvSpPr>
              <p:nvPr/>
            </p:nvSpPr>
            <p:spPr bwMode="auto">
              <a:xfrm>
                <a:off x="3243037" y="4078813"/>
                <a:ext cx="208823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600">
                    <a:solidFill>
                      <a:srgbClr val="CC0099"/>
                    </a:solidFill>
                  </a:rPr>
                  <a:t>_ _    _ _</a:t>
                </a:r>
                <a:endParaRPr lang="th-TH" sz="3600">
                  <a:solidFill>
                    <a:srgbClr val="CC0099"/>
                  </a:solidFill>
                </a:endParaRPr>
              </a:p>
            </p:txBody>
          </p:sp>
        </p:grpSp>
        <p:grpSp>
          <p:nvGrpSpPr>
            <p:cNvPr id="217097" name="Group 30"/>
            <p:cNvGrpSpPr>
              <a:grpSpLocks/>
            </p:cNvGrpSpPr>
            <p:nvPr/>
          </p:nvGrpSpPr>
          <p:grpSpPr bwMode="auto">
            <a:xfrm rot="10800000">
              <a:off x="5906848" y="5557436"/>
              <a:ext cx="2271437" cy="906550"/>
              <a:chOff x="3059832" y="4078813"/>
              <a:chExt cx="2271437" cy="90655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054957" y="4221709"/>
                <a:ext cx="2089634" cy="7637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h-TH" dirty="0">
                    <a:solidFill>
                      <a:srgbClr val="CC0099"/>
                    </a:solidFill>
                  </a:rPr>
                  <a:t>-</a:t>
                </a:r>
                <a:r>
                  <a:rPr lang="en-US" dirty="0">
                    <a:solidFill>
                      <a:srgbClr val="CC0099"/>
                    </a:solidFill>
                  </a:rPr>
                  <a:t>3</a:t>
                </a:r>
                <a:endParaRPr lang="th-TH" dirty="0">
                  <a:solidFill>
                    <a:srgbClr val="CC0099"/>
                  </a:solidFill>
                </a:endParaRPr>
              </a:p>
            </p:txBody>
          </p:sp>
          <p:pic>
            <p:nvPicPr>
              <p:cNvPr id="217107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28217" t="43655" r="66119" b="45895"/>
              <a:stretch>
                <a:fillRect/>
              </a:stretch>
            </p:blipFill>
            <p:spPr bwMode="auto">
              <a:xfrm>
                <a:off x="3827083" y="4221087"/>
                <a:ext cx="736979" cy="764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108" name="TextBox 33"/>
              <p:cNvSpPr txBox="1">
                <a:spLocks noChangeArrowheads="1"/>
              </p:cNvSpPr>
              <p:nvPr/>
            </p:nvSpPr>
            <p:spPr bwMode="auto">
              <a:xfrm>
                <a:off x="3243037" y="4078813"/>
                <a:ext cx="208823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600">
                    <a:solidFill>
                      <a:srgbClr val="CC0099"/>
                    </a:solidFill>
                  </a:rPr>
                  <a:t>_ _    _ _</a:t>
                </a:r>
                <a:endParaRPr lang="th-TH" sz="3600">
                  <a:solidFill>
                    <a:srgbClr val="CC0099"/>
                  </a:solidFill>
                </a:endParaRPr>
              </a:p>
            </p:txBody>
          </p:sp>
        </p:grpSp>
        <p:grpSp>
          <p:nvGrpSpPr>
            <p:cNvPr id="217098" name="Group 13"/>
            <p:cNvGrpSpPr>
              <a:grpSpLocks/>
            </p:cNvGrpSpPr>
            <p:nvPr/>
          </p:nvGrpSpPr>
          <p:grpSpPr bwMode="auto">
            <a:xfrm>
              <a:off x="7532256" y="3959828"/>
              <a:ext cx="906550" cy="2088232"/>
              <a:chOff x="7480004" y="4221088"/>
              <a:chExt cx="906550" cy="2088232"/>
            </a:xfrm>
          </p:grpSpPr>
          <p:sp>
            <p:nvSpPr>
              <p:cNvPr id="22" name="Rectangle 21"/>
              <p:cNvSpPr/>
              <p:nvPr/>
            </p:nvSpPr>
            <p:spPr>
              <a:xfrm rot="5400000">
                <a:off x="6909123" y="4792145"/>
                <a:ext cx="1905284" cy="7637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h-TH" dirty="0">
                    <a:solidFill>
                      <a:srgbClr val="CC0099"/>
                    </a:solidFill>
                  </a:rPr>
                  <a:t>-</a:t>
                </a:r>
                <a:r>
                  <a:rPr lang="en-US" dirty="0">
                    <a:solidFill>
                      <a:srgbClr val="CC0099"/>
                    </a:solidFill>
                  </a:rPr>
                  <a:t>3</a:t>
                </a:r>
                <a:endParaRPr lang="th-TH" dirty="0">
                  <a:solidFill>
                    <a:srgbClr val="CC0099"/>
                  </a:solidFill>
                </a:endParaRPr>
              </a:p>
            </p:txBody>
          </p:sp>
          <p:pic>
            <p:nvPicPr>
              <p:cNvPr id="217104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28217" t="43655" r="66119" b="45895"/>
              <a:stretch>
                <a:fillRect/>
              </a:stretch>
            </p:blipFill>
            <p:spPr bwMode="auto">
              <a:xfrm rot="5400000">
                <a:off x="7493654" y="4791486"/>
                <a:ext cx="736979" cy="764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105" name="TextBox 23"/>
              <p:cNvSpPr txBox="1">
                <a:spLocks noChangeArrowheads="1"/>
              </p:cNvSpPr>
              <p:nvPr/>
            </p:nvSpPr>
            <p:spPr bwMode="auto">
              <a:xfrm rot="5400000">
                <a:off x="7019273" y="4942038"/>
                <a:ext cx="208823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600">
                    <a:solidFill>
                      <a:srgbClr val="CC0099"/>
                    </a:solidFill>
                  </a:rPr>
                  <a:t>_ _    _ _</a:t>
                </a:r>
                <a:endParaRPr lang="th-TH" sz="3600">
                  <a:solidFill>
                    <a:srgbClr val="CC0099"/>
                  </a:solidFill>
                </a:endParaRPr>
              </a:p>
            </p:txBody>
          </p:sp>
        </p:grpSp>
        <p:grpSp>
          <p:nvGrpSpPr>
            <p:cNvPr id="217099" name="Group 25"/>
            <p:cNvGrpSpPr>
              <a:grpSpLocks/>
            </p:cNvGrpSpPr>
            <p:nvPr/>
          </p:nvGrpSpPr>
          <p:grpSpPr bwMode="auto">
            <a:xfrm rot="10800000">
              <a:off x="5610814" y="3804911"/>
              <a:ext cx="906550" cy="2088232"/>
              <a:chOff x="7480004" y="4221088"/>
              <a:chExt cx="906550" cy="2088232"/>
            </a:xfrm>
          </p:grpSpPr>
          <p:sp>
            <p:nvSpPr>
              <p:cNvPr id="27" name="Rectangle 26"/>
              <p:cNvSpPr/>
              <p:nvPr/>
            </p:nvSpPr>
            <p:spPr>
              <a:xfrm rot="5400000">
                <a:off x="6913886" y="4787826"/>
                <a:ext cx="1905284" cy="7637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h-TH" dirty="0">
                    <a:solidFill>
                      <a:srgbClr val="CC0099"/>
                    </a:solidFill>
                  </a:rPr>
                  <a:t>-</a:t>
                </a:r>
                <a:r>
                  <a:rPr lang="en-US" dirty="0">
                    <a:solidFill>
                      <a:srgbClr val="CC0099"/>
                    </a:solidFill>
                  </a:rPr>
                  <a:t>3</a:t>
                </a:r>
                <a:endParaRPr lang="th-TH" dirty="0">
                  <a:solidFill>
                    <a:srgbClr val="CC0099"/>
                  </a:solidFill>
                </a:endParaRPr>
              </a:p>
            </p:txBody>
          </p:sp>
          <p:pic>
            <p:nvPicPr>
              <p:cNvPr id="217101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28217" t="43655" r="66119" b="45895"/>
              <a:stretch>
                <a:fillRect/>
              </a:stretch>
            </p:blipFill>
            <p:spPr bwMode="auto">
              <a:xfrm rot="5400000">
                <a:off x="7493654" y="4791486"/>
                <a:ext cx="736979" cy="764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102" name="TextBox 28"/>
              <p:cNvSpPr txBox="1">
                <a:spLocks noChangeArrowheads="1"/>
              </p:cNvSpPr>
              <p:nvPr/>
            </p:nvSpPr>
            <p:spPr bwMode="auto">
              <a:xfrm rot="5400000">
                <a:off x="7019273" y="4942038"/>
                <a:ext cx="208823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600">
                    <a:solidFill>
                      <a:srgbClr val="CC0099"/>
                    </a:solidFill>
                  </a:rPr>
                  <a:t>_ _    _ _</a:t>
                </a:r>
                <a:endParaRPr lang="th-TH" sz="3600">
                  <a:solidFill>
                    <a:srgbClr val="CC009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98157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1275" y="3860800"/>
            <a:ext cx="1657350" cy="151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8115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สัญลักษณ์ข้อมูลเพิ่มเติม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(Information symbols)</a:t>
            </a: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ถ้าหากรูปลักษณ์มีข้อมูลอื่นเพิ่มเติมซึ่งอาจจะเป็นข้อความบรรยาย รูปภาพ จะมีสัญลักษณ์          ประกอบอยู่ด้วย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**</a:t>
            </a:r>
            <a:r>
              <a:rPr 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บนระบบ </a:t>
            </a:r>
            <a:r>
              <a:rPr lang="en-US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ECDIS </a:t>
            </a:r>
            <a:r>
              <a:rPr 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บางรุ่นอาจตั้งค่าเปิด - ปิดการแสดงสัญลักษณ์นี้ได้</a:t>
            </a: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0" name="Picture 29"/>
          <p:cNvPicPr>
            <a:picLocks noChangeAspect="1" noChangeArrowheads="1"/>
          </p:cNvPicPr>
          <p:nvPr/>
        </p:nvPicPr>
        <p:blipFill>
          <a:blip r:embed="rId2"/>
          <a:srcRect l="31754" t="41997" r="64146" b="51698"/>
          <a:stretch>
            <a:fillRect/>
          </a:stretch>
        </p:blipFill>
        <p:spPr bwMode="auto">
          <a:xfrm>
            <a:off x="4149725" y="2636838"/>
            <a:ext cx="82867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2"/>
          <a:srcRect l="31725" t="7521" r="64177" b="86176"/>
          <a:stretch>
            <a:fillRect/>
          </a:stretch>
        </p:blipFill>
        <p:spPr bwMode="auto">
          <a:xfrm>
            <a:off x="3851275" y="4445000"/>
            <a:ext cx="100012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/>
          <p:cNvPicPr>
            <a:picLocks noChangeAspect="1" noChangeArrowheads="1"/>
          </p:cNvPicPr>
          <p:nvPr/>
        </p:nvPicPr>
        <p:blipFill>
          <a:blip r:embed="rId2"/>
          <a:srcRect l="32114" t="41997" r="64146" b="51698"/>
          <a:stretch>
            <a:fillRect/>
          </a:stretch>
        </p:blipFill>
        <p:spPr bwMode="auto">
          <a:xfrm>
            <a:off x="4549775" y="3981450"/>
            <a:ext cx="91122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692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19138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581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เขตหวงห้าม, หมายเหตุและคำเตือนต่างๆ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(Prohibitions, cautions and information notes)</a:t>
            </a: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แบ่งออกเป็นสัญลักษณ์สีม่วง </a:t>
            </a:r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4 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รูปแบบ ดังนี้</a:t>
            </a:r>
          </a:p>
          <a:p>
            <a:endParaRPr lang="th-TH" sz="1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        เขตพื้นที่ควรให้ความระมัดระวัง (</a:t>
            </a:r>
            <a:r>
              <a:rPr lang="en-US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Precautionary Area)</a:t>
            </a:r>
            <a:endParaRPr lang="th-TH" sz="32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     เขตพื้นที่หวงห้าม, เขตจำกัด, หรือควรหลีกเลี่ยง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     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เขตพื้นที่ควรระมัดระวังซึ่งเป็นไปตามคำเตือนที่ปรากฏ</a:t>
            </a:r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     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เขตหวงห้าม หรือ จำกัด การทิ้งสมอ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 l="95554" t="50000" r="883" b="43208"/>
          <a:stretch>
            <a:fillRect/>
          </a:stretch>
        </p:blipFill>
        <p:spPr bwMode="auto">
          <a:xfrm>
            <a:off x="1187450" y="2636838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/>
          <a:srcRect l="8269" t="33356" r="88168" b="59853"/>
          <a:stretch>
            <a:fillRect/>
          </a:stretch>
        </p:blipFill>
        <p:spPr bwMode="auto">
          <a:xfrm>
            <a:off x="1166813" y="3789363"/>
            <a:ext cx="7207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/>
          <a:srcRect l="8205" t="24857" r="88234" b="68353"/>
          <a:stretch>
            <a:fillRect/>
          </a:stretch>
        </p:blipFill>
        <p:spPr bwMode="auto">
          <a:xfrm>
            <a:off x="1181100" y="4868863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/>
          <a:srcRect l="16164" t="-221" r="80275" b="93430"/>
          <a:stretch>
            <a:fillRect/>
          </a:stretch>
        </p:blipFill>
        <p:spPr bwMode="auto">
          <a:xfrm>
            <a:off x="1166813" y="587692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946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3500" y="74613"/>
            <a:ext cx="9001125" cy="7048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หลักการแสดงผลโดยทั่วไป ดังนี้</a:t>
            </a:r>
          </a:p>
        </p:txBody>
      </p:sp>
      <p:sp>
        <p:nvSpPr>
          <p:cNvPr id="220162" name="TextBox 2"/>
          <p:cNvSpPr txBox="1">
            <a:spLocks noChangeArrowheads="1"/>
          </p:cNvSpPr>
          <p:nvPr/>
        </p:nvSpPr>
        <p:spPr bwMode="auto">
          <a:xfrm>
            <a:off x="49213" y="914400"/>
            <a:ext cx="9001125" cy="840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รูปลักษณ์ใหม่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(New object)</a:t>
            </a:r>
          </a:p>
          <a:p>
            <a:r>
              <a:rPr lang="en-US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	</a:t>
            </a:r>
            <a:r>
              <a:rPr lang="th-TH" sz="3600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rPr>
              <a:t>เป็นวัตถุรูปลักษณ์ชนิดใหม่ ซึ่งไม่สามารถเจาะจงการแสดงสัญลักษณ์ได้ แต่สามารถที่จะสอบถามรายละเอียดของรูปลักษณ์นั้นได้ว่าเป็นอย่างไร</a:t>
            </a: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Point                    Line                                Area</a:t>
            </a:r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20163" name="Group 5"/>
          <p:cNvGrpSpPr>
            <a:grpSpLocks/>
          </p:cNvGrpSpPr>
          <p:nvPr/>
        </p:nvGrpSpPr>
        <p:grpSpPr bwMode="auto">
          <a:xfrm>
            <a:off x="323850" y="3789363"/>
            <a:ext cx="8640763" cy="1223962"/>
            <a:chOff x="323528" y="3789040"/>
            <a:chExt cx="8640960" cy="1224136"/>
          </a:xfrm>
        </p:grpSpPr>
        <p:sp>
          <p:nvSpPr>
            <p:cNvPr id="5" name="Rectangle 4"/>
            <p:cNvSpPr/>
            <p:nvPr/>
          </p:nvSpPr>
          <p:spPr>
            <a:xfrm>
              <a:off x="323528" y="3789040"/>
              <a:ext cx="864096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/>
            </a:p>
          </p:txBody>
        </p:sp>
        <p:pic>
          <p:nvPicPr>
            <p:cNvPr id="220165" name="Picture 2"/>
            <p:cNvPicPr>
              <a:picLocks noChangeAspect="1" noChangeArrowheads="1"/>
            </p:cNvPicPr>
            <p:nvPr/>
          </p:nvPicPr>
          <p:blipFill>
            <a:blip r:embed="rId2"/>
            <a:srcRect l="47647" t="70132" r="25385" b="15298"/>
            <a:stretch>
              <a:fillRect/>
            </a:stretch>
          </p:blipFill>
          <p:spPr bwMode="auto">
            <a:xfrm>
              <a:off x="6401049" y="4058773"/>
              <a:ext cx="2347415" cy="712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0166" name="Picture 2"/>
            <p:cNvPicPr>
              <a:picLocks noChangeAspect="1" noChangeArrowheads="1"/>
            </p:cNvPicPr>
            <p:nvPr/>
          </p:nvPicPr>
          <p:blipFill>
            <a:blip r:embed="rId2"/>
            <a:srcRect l="57031" t="50000" r="35313" b="38676"/>
            <a:stretch>
              <a:fillRect/>
            </a:stretch>
          </p:blipFill>
          <p:spPr bwMode="auto">
            <a:xfrm>
              <a:off x="729470" y="4138147"/>
              <a:ext cx="666207" cy="554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0167" name="Picture 2"/>
            <p:cNvPicPr>
              <a:picLocks noChangeAspect="1" noChangeArrowheads="1"/>
            </p:cNvPicPr>
            <p:nvPr/>
          </p:nvPicPr>
          <p:blipFill>
            <a:blip r:embed="rId2"/>
            <a:srcRect l="39020" t="59271" r="17136" b="29601"/>
            <a:stretch>
              <a:fillRect/>
            </a:stretch>
          </p:blipFill>
          <p:spPr bwMode="auto">
            <a:xfrm>
              <a:off x="1981672" y="4147762"/>
              <a:ext cx="3816424" cy="544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307627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5" name="Picture 2"/>
          <p:cNvPicPr>
            <a:picLocks noChangeAspect="1" noChangeArrowheads="1"/>
          </p:cNvPicPr>
          <p:nvPr/>
        </p:nvPicPr>
        <p:blipFill>
          <a:blip r:embed="rId2"/>
          <a:srcRect l="6294" t="54478" r="60394" b="8022"/>
          <a:stretch>
            <a:fillRect/>
          </a:stretch>
        </p:blipFill>
        <p:spPr bwMode="auto">
          <a:xfrm>
            <a:off x="1414463" y="2420938"/>
            <a:ext cx="65976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 bwMode="auto">
          <a:xfrm>
            <a:off x="65088" y="69850"/>
            <a:ext cx="9001125" cy="64135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คุณภาพของข้อมูลใต้น้ำ </a:t>
            </a:r>
            <a:r>
              <a:rPr lang="en-US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(Quality of Bathymetry)</a:t>
            </a:r>
            <a:endParaRPr lang="th-TH" sz="36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1187" name="TextBox 3"/>
          <p:cNvSpPr txBox="1">
            <a:spLocks noChangeArrowheads="1"/>
          </p:cNvSpPr>
          <p:nvPr/>
        </p:nvSpPr>
        <p:spPr bwMode="auto">
          <a:xfrm>
            <a:off x="822325" y="1125538"/>
            <a:ext cx="77819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ความเชื่อมั่นในคุณภาพของข้อมูล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Category of Zone of Confidence in data (CATZOC)</a:t>
            </a:r>
            <a:endParaRPr lang="th-TH" sz="32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7953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  <a:solidFill>
            <a:srgbClr val="000099">
              <a:alpha val="63136"/>
            </a:srgbClr>
          </a:solidFill>
        </p:spPr>
        <p:txBody>
          <a:bodyPr anchor="t"/>
          <a:lstStyle/>
          <a:p>
            <a:pPr algn="l">
              <a:spcBef>
                <a:spcPts val="1200"/>
              </a:spcBef>
            </a:pPr>
            <a:r>
              <a:rPr lang="en-US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br>
              <a:rPr lang="en-US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th-TH" altLang="th-TH" sz="2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3" r="5264"/>
          <a:stretch/>
        </p:blipFill>
        <p:spPr>
          <a:xfrm>
            <a:off x="541756" y="389542"/>
            <a:ext cx="3540274" cy="2308757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36253"/>
            <a:ext cx="3807693" cy="2334803"/>
          </a:xfrm>
          <a:prstGeom prst="rect">
            <a:avLst/>
          </a:prstGeom>
        </p:spPr>
      </p:pic>
      <p:pic>
        <p:nvPicPr>
          <p:cNvPr id="3075" name="Picture 3" descr="F:\Downloads\2020-03-18 7-09-2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4" b="8124"/>
          <a:stretch/>
        </p:blipFill>
        <p:spPr bwMode="auto">
          <a:xfrm>
            <a:off x="4788024" y="3423419"/>
            <a:ext cx="3886225" cy="278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8" y="3423419"/>
            <a:ext cx="3540274" cy="278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96144" y="2718048"/>
            <a:ext cx="30243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ธนบัตร</a:t>
            </a:r>
            <a:endParaRPr lang="th-TH" sz="24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4860032" y="2718048"/>
            <a:ext cx="35283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การเงินอิเล็กทรอนิกส์</a:t>
            </a:r>
            <a:endParaRPr lang="th-TH" sz="24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701502" y="6246440"/>
            <a:ext cx="30243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แผนที่เดินเรือกระดาษ</a:t>
            </a:r>
            <a:endParaRPr lang="th-TH" sz="24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436096" y="6246440"/>
            <a:ext cx="30243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แผนที่อิเล็กทรอนิกส์</a:t>
            </a:r>
            <a:endParaRPr lang="th-TH" sz="24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 rot="16200000">
            <a:off x="1051037" y="3332382"/>
            <a:ext cx="6808790" cy="1440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  <a:solidFill>
            <a:srgbClr val="000099">
              <a:alpha val="63136"/>
            </a:srgbClr>
          </a:solidFill>
        </p:spPr>
        <p:txBody>
          <a:bodyPr/>
          <a:lstStyle/>
          <a:p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กรมอุทกศาสตร์ให้บริการ</a:t>
            </a:r>
            <a:b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 </a:t>
            </a:r>
            <a:r>
              <a:rPr lang="en-US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บริเวณใดบ้าง?</a:t>
            </a:r>
            <a:endParaRPr lang="th-TH" altLang="th-TH" sz="600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71011" name="Picture 10" descr="รลเจ้าพระย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7263" y="5616575"/>
            <a:ext cx="4360862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2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4404AAE-6876-4C74-9CC9-820853EF9F72}" type="slidenum">
              <a:rPr lang="en-US" sz="1400" b="0">
                <a:solidFill>
                  <a:srgbClr val="000000"/>
                </a:solidFill>
              </a:rPr>
              <a:pPr algn="r"/>
              <a:t>50</a:t>
            </a:fld>
            <a:endParaRPr lang="th-TH" sz="1400" b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5521440" y="836712"/>
            <a:ext cx="362256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- </a:t>
            </a:r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แผนที่บริเวณท่าเรือและแผนที่</a:t>
            </a:r>
          </a:p>
          <a:p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  ย่านเข้าสู่ท่าเรือ</a:t>
            </a:r>
          </a:p>
          <a:p>
            <a:r>
              <a:rPr lang="th-TH" altLang="th-TH" sz="3200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           </a:t>
            </a:r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จำนวน</a:t>
            </a:r>
            <a:r>
              <a:rPr lang="en-GB" alt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 </a:t>
            </a:r>
            <a:r>
              <a:rPr lang="en-GB" altLang="th-TH" sz="4000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5</a:t>
            </a:r>
            <a:r>
              <a:rPr lang="th-TH" altLang="th-TH" sz="4000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9 </a:t>
            </a:r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+mj-cs"/>
              </a:rPr>
              <a:t>ระวาง</a:t>
            </a:r>
            <a:endParaRPr lang="th-TH" altLang="th-TH" sz="3200" dirty="0">
              <a:solidFill>
                <a:srgbClr val="FFFFFF"/>
              </a:solidFill>
              <a:latin typeface="TH SarabunPSK" pitchFamily="34" charset="-34"/>
              <a:cs typeface="+mj-cs"/>
            </a:endParaRPr>
          </a:p>
          <a:p>
            <a:endParaRPr lang="th-TH" altLang="th-TH" sz="2400" dirty="0">
              <a:solidFill>
                <a:srgbClr val="FFFFFF"/>
              </a:solidFill>
              <a:latin typeface="TH SarabunPSK" pitchFamily="34" charset="-34"/>
              <a:cs typeface="+mj-cs"/>
            </a:endParaRP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-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แผนที่เดินเรือใกล้ฝั่ง </a:t>
            </a: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en-GB" altLang="th-TH" sz="4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11</a:t>
            </a:r>
            <a:r>
              <a:rPr lang="en-GB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ระวาง</a:t>
            </a:r>
          </a:p>
          <a:p>
            <a:endParaRPr lang="th-TH" altLang="th-TH" sz="24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-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แผนที่เดินเรือชายฝั่ง</a:t>
            </a:r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	  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en-GB" altLang="th-TH" sz="4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9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ระวาง</a:t>
            </a:r>
            <a:endParaRPr lang="th-TH" altLang="th-TH" sz="32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en-GB" altLang="th-TH" sz="24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-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แผนที่ชายฝั่งทั่วไป และทะเลลึก </a:t>
            </a: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              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th-TH" altLang="th-TH" sz="40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2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ระวาง</a:t>
            </a:r>
            <a:endParaRPr lang="en-GB" altLang="th-TH" sz="32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0" y="0"/>
            <a:ext cx="9144000" cy="783213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แผนที่กระดาษ อศ. จำนวน 81</a:t>
            </a:r>
            <a:r>
              <a:rPr lang="en-US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ระวาง</a:t>
            </a:r>
            <a:endParaRPr lang="en-GB" sz="36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7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439" y="37737"/>
            <a:ext cx="539557" cy="74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3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b="13196"/>
          <a:stretch/>
        </p:blipFill>
        <p:spPr bwMode="auto">
          <a:xfrm>
            <a:off x="0" y="783213"/>
            <a:ext cx="5521440" cy="604946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75107" name="Group 16"/>
          <p:cNvGrpSpPr>
            <a:grpSpLocks/>
          </p:cNvGrpSpPr>
          <p:nvPr/>
        </p:nvGrpSpPr>
        <p:grpSpPr bwMode="auto">
          <a:xfrm>
            <a:off x="57150" y="50800"/>
            <a:ext cx="9001125" cy="725488"/>
            <a:chOff x="64362" y="68594"/>
            <a:chExt cx="9001125" cy="666966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64362" y="68594"/>
              <a:ext cx="9001125" cy="643615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แผนที่อิเล็กทรอนิกส์ </a:t>
              </a:r>
              <a:r>
                <a:rPr lang="th-TH" sz="3600" kern="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อศ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. </a:t>
              </a:r>
              <a:endPara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75135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94"/>
              <a:ext cx="539552" cy="666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" name="Picture 3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4" b="19555"/>
          <a:stretch/>
        </p:blipFill>
        <p:spPr bwMode="auto">
          <a:xfrm>
            <a:off x="57150" y="1037665"/>
            <a:ext cx="5606415" cy="5271655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850663" y="1037665"/>
            <a:ext cx="31901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ปัจจุบันให้บริการ </a:t>
            </a:r>
          </a:p>
          <a:p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จำนวน  </a:t>
            </a:r>
            <a:r>
              <a:rPr lang="th-TH" sz="5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55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 เซลล์ </a:t>
            </a:r>
            <a:endParaRPr lang="en-US" sz="3200" dirty="0">
              <a:cs typeface="+mj-cs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5850662" y="2852936"/>
            <a:ext cx="31901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Overview	1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</a:p>
          <a:p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General	1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</a:p>
          <a:p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Coastal	1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1</a:t>
            </a:r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</a:p>
          <a:p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Approach	23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</a:p>
          <a:p>
            <a:r>
              <a:rPr lang="en-US" sz="3200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Harbour</a:t>
            </a:r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	17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</a:p>
          <a:p>
            <a:r>
              <a:rPr lang="en-U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Berthing	2 </a:t>
            </a:r>
            <a:r>
              <a:rPr lang="th-TH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+mj-cs"/>
              </a:rPr>
              <a:t>เซลล์</a:t>
            </a:r>
            <a:endParaRPr lang="en-US" sz="3200" dirty="0">
              <a:cs typeface="+mj-cs"/>
            </a:endParaRP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50" y="15875"/>
            <a:ext cx="9144000" cy="6842125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75107" name="Group 16"/>
          <p:cNvGrpSpPr>
            <a:grpSpLocks/>
          </p:cNvGrpSpPr>
          <p:nvPr/>
        </p:nvGrpSpPr>
        <p:grpSpPr bwMode="auto">
          <a:xfrm>
            <a:off x="57150" y="50800"/>
            <a:ext cx="9001125" cy="725488"/>
            <a:chOff x="64362" y="68594"/>
            <a:chExt cx="9001125" cy="666966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64362" y="68594"/>
              <a:ext cx="9001125" cy="643615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แผนที่อิเล็กทรอนิกส์ </a:t>
              </a:r>
              <a:r>
                <a:rPr lang="th-TH" sz="3600" kern="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อศ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. </a:t>
              </a:r>
              <a:endPara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75135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94"/>
              <a:ext cx="539552" cy="666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" name="สี่เหลี่ยมผืนผ้า 27"/>
          <p:cNvSpPr/>
          <p:nvPr/>
        </p:nvSpPr>
        <p:spPr>
          <a:xfrm>
            <a:off x="5076056" y="836712"/>
            <a:ext cx="4067944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ครอบคลุม 11 เส้นทางเดินเรือหลัก</a:t>
            </a:r>
          </a:p>
          <a:p>
            <a:r>
              <a:rPr lang="th-TH" altLang="th-TH" sz="2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และในน่านน้ำของประเทศไท</a:t>
            </a: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ย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ท่าเรือประจวบ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ท่าเรือสงขลา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ท่าเรือภูเก็ต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ท่าเรือพังงา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</a:t>
            </a: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ท่าเรือระนอง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ท่าเรือกรุงเทพ 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</a:t>
            </a: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ท่าเรือแหลมฉบัง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ท่าเรือสีชัง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</a:t>
            </a: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ท่าเรือสัตหีบ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</a:t>
            </a: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ท่าเรือมาบตาพุด</a:t>
            </a:r>
            <a:endParaRPr lang="en-US" sz="2400" kern="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  <a:buFontTx/>
              <a:buChar char="-"/>
              <a:defRPr/>
            </a:pPr>
            <a:r>
              <a:rPr lang="th-TH" sz="2400" kern="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ท่าเรือ ที พี ไอ</a:t>
            </a:r>
            <a:endParaRPr lang="en-GB" altLang="th-TH" sz="24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</p:txBody>
      </p:sp>
      <p:grpSp>
        <p:nvGrpSpPr>
          <p:cNvPr id="8" name="Group 40"/>
          <p:cNvGrpSpPr/>
          <p:nvPr/>
        </p:nvGrpSpPr>
        <p:grpSpPr>
          <a:xfrm>
            <a:off x="57150" y="951120"/>
            <a:ext cx="4500562" cy="5693751"/>
            <a:chOff x="0" y="2"/>
            <a:chExt cx="5778568" cy="7650972"/>
          </a:xfrm>
        </p:grpSpPr>
        <p:pic>
          <p:nvPicPr>
            <p:cNvPr id="9" name="Picture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7" b="6930"/>
            <a:stretch/>
          </p:blipFill>
          <p:spPr bwMode="auto">
            <a:xfrm>
              <a:off x="0" y="2"/>
              <a:ext cx="5778568" cy="765097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grpSp>
          <p:nvGrpSpPr>
            <p:cNvPr id="10" name="Group 42"/>
            <p:cNvGrpSpPr/>
            <p:nvPr/>
          </p:nvGrpSpPr>
          <p:grpSpPr>
            <a:xfrm>
              <a:off x="1056904" y="513113"/>
              <a:ext cx="4307943" cy="6906815"/>
              <a:chOff x="0" y="0"/>
              <a:chExt cx="4307943" cy="6906815"/>
            </a:xfrm>
          </p:grpSpPr>
          <p:grpSp>
            <p:nvGrpSpPr>
              <p:cNvPr id="11" name="Group 43"/>
              <p:cNvGrpSpPr/>
              <p:nvPr/>
            </p:nvGrpSpPr>
            <p:grpSpPr>
              <a:xfrm>
                <a:off x="1560339" y="0"/>
                <a:ext cx="2747604" cy="6330656"/>
                <a:chOff x="0" y="0"/>
                <a:chExt cx="2747604" cy="6330656"/>
              </a:xfrm>
            </p:grpSpPr>
            <p:cxnSp>
              <p:nvCxnSpPr>
                <p:cNvPr id="17" name="Straight Arrow Connector 44"/>
                <p:cNvCxnSpPr/>
                <p:nvPr/>
              </p:nvCxnSpPr>
              <p:spPr>
                <a:xfrm flipV="1">
                  <a:off x="939726" y="724120"/>
                  <a:ext cx="408305" cy="920750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45"/>
                <p:cNvCxnSpPr/>
                <p:nvPr/>
              </p:nvCxnSpPr>
              <p:spPr>
                <a:xfrm flipV="1">
                  <a:off x="934441" y="650123"/>
                  <a:ext cx="310515" cy="997585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46"/>
                <p:cNvCxnSpPr/>
                <p:nvPr/>
              </p:nvCxnSpPr>
              <p:spPr>
                <a:xfrm flipH="1" flipV="1">
                  <a:off x="911206" y="5241173"/>
                  <a:ext cx="1504950" cy="257175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47"/>
                <p:cNvCxnSpPr/>
                <p:nvPr/>
              </p:nvCxnSpPr>
              <p:spPr>
                <a:xfrm flipH="1" flipV="1">
                  <a:off x="0" y="1871084"/>
                  <a:ext cx="1571625" cy="1447800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48"/>
                <p:cNvCxnSpPr/>
                <p:nvPr/>
              </p:nvCxnSpPr>
              <p:spPr>
                <a:xfrm flipH="1" flipV="1">
                  <a:off x="728304" y="1130006"/>
                  <a:ext cx="2019300" cy="5200650"/>
                </a:xfrm>
                <a:prstGeom prst="line">
                  <a:avLst/>
                </a:prstGeom>
                <a:ln w="127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49"/>
                <p:cNvCxnSpPr/>
                <p:nvPr/>
              </p:nvCxnSpPr>
              <p:spPr>
                <a:xfrm flipV="1">
                  <a:off x="939726" y="692407"/>
                  <a:ext cx="98425" cy="946785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50"/>
                <p:cNvCxnSpPr/>
                <p:nvPr/>
              </p:nvCxnSpPr>
              <p:spPr>
                <a:xfrm flipV="1">
                  <a:off x="729405" y="0"/>
                  <a:ext cx="45719" cy="1132239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51"/>
                <p:cNvCxnSpPr/>
                <p:nvPr/>
              </p:nvCxnSpPr>
              <p:spPr>
                <a:xfrm flipV="1">
                  <a:off x="728304" y="190280"/>
                  <a:ext cx="210153" cy="938602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52"/>
                <p:cNvCxnSpPr/>
                <p:nvPr/>
              </p:nvCxnSpPr>
              <p:spPr>
                <a:xfrm flipV="1">
                  <a:off x="728304" y="190280"/>
                  <a:ext cx="305998" cy="914566"/>
                </a:xfrm>
                <a:prstGeom prst="straightConnector1">
                  <a:avLst/>
                </a:prstGeom>
                <a:ln w="12700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Straight Connector 53"/>
              <p:cNvCxnSpPr/>
              <p:nvPr/>
            </p:nvCxnSpPr>
            <p:spPr>
              <a:xfrm flipH="1" flipV="1">
                <a:off x="195566" y="5326732"/>
                <a:ext cx="1362152" cy="1580083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flipH="1" flipV="1">
                <a:off x="0" y="4021202"/>
                <a:ext cx="198831" cy="1306144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55"/>
              <p:cNvCxnSpPr/>
              <p:nvPr/>
            </p:nvCxnSpPr>
            <p:spPr>
              <a:xfrm flipV="1">
                <a:off x="0" y="2917623"/>
                <a:ext cx="551510" cy="1108989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56"/>
              <p:cNvCxnSpPr/>
              <p:nvPr/>
            </p:nvCxnSpPr>
            <p:spPr>
              <a:xfrm flipV="1">
                <a:off x="195566" y="4746423"/>
                <a:ext cx="220813" cy="578980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57"/>
              <p:cNvCxnSpPr/>
              <p:nvPr/>
            </p:nvCxnSpPr>
            <p:spPr>
              <a:xfrm flipV="1">
                <a:off x="5286" y="3594173"/>
                <a:ext cx="325369" cy="431461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52406026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59" name="Group 16"/>
          <p:cNvGrpSpPr>
            <a:grpSpLocks/>
          </p:cNvGrpSpPr>
          <p:nvPr/>
        </p:nvGrpSpPr>
        <p:grpSpPr bwMode="auto">
          <a:xfrm>
            <a:off x="53975" y="74613"/>
            <a:ext cx="9001125" cy="978123"/>
            <a:chOff x="19434" y="68530"/>
            <a:chExt cx="9001125" cy="898380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19434" y="68530"/>
              <a:ext cx="9001125" cy="898380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1 (Overview) </a:t>
              </a:r>
              <a:b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</a:b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            </a:t>
              </a:r>
            </a:p>
          </p:txBody>
        </p:sp>
        <p:pic>
          <p:nvPicPr>
            <p:cNvPr id="177165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30"/>
              <a:ext cx="539552" cy="667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3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3"/>
          <a:stretch/>
        </p:blipFill>
        <p:spPr bwMode="auto">
          <a:xfrm>
            <a:off x="269615" y="1421081"/>
            <a:ext cx="3942345" cy="519876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4601799" y="1700808"/>
            <a:ext cx="445330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แผนที่ทะเลลึก (</a:t>
            </a:r>
            <a:r>
              <a:rPr lang="en-GB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Overview)</a:t>
            </a:r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th-TH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1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หมายเลข </a:t>
            </a:r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TH100045</a:t>
            </a:r>
            <a:b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en-US" sz="3600" dirty="0"/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59" name="Group 16"/>
          <p:cNvGrpSpPr>
            <a:grpSpLocks/>
          </p:cNvGrpSpPr>
          <p:nvPr/>
        </p:nvGrpSpPr>
        <p:grpSpPr bwMode="auto">
          <a:xfrm>
            <a:off x="53975" y="74613"/>
            <a:ext cx="9001125" cy="978123"/>
            <a:chOff x="19434" y="68530"/>
            <a:chExt cx="9001125" cy="898380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19434" y="68530"/>
              <a:ext cx="9001125" cy="898380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2 (General) </a:t>
              </a:r>
              <a:b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</a:b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            </a:t>
              </a:r>
            </a:p>
          </p:txBody>
        </p:sp>
        <p:pic>
          <p:nvPicPr>
            <p:cNvPr id="177165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30"/>
              <a:ext cx="539552" cy="667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สี่เหลี่ยมผืนผ้า 1"/>
          <p:cNvSpPr/>
          <p:nvPr/>
        </p:nvSpPr>
        <p:spPr>
          <a:xfrm>
            <a:off x="5148065" y="1700808"/>
            <a:ext cx="39070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แผนที่ชายฝั่งทั่วไป (</a:t>
            </a:r>
            <a:r>
              <a:rPr lang="en-GB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General)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th-TH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1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th-TH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หมายเลข </a:t>
            </a:r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TH200362</a:t>
            </a:r>
            <a:b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en-GB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en-GB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en-US" sz="3600" dirty="0"/>
          </a:p>
        </p:txBody>
      </p:sp>
      <p:grpSp>
        <p:nvGrpSpPr>
          <p:cNvPr id="7" name="Group 214"/>
          <p:cNvGrpSpPr/>
          <p:nvPr/>
        </p:nvGrpSpPr>
        <p:grpSpPr>
          <a:xfrm>
            <a:off x="125730" y="1266000"/>
            <a:ext cx="4876394" cy="4827296"/>
            <a:chOff x="0" y="0"/>
            <a:chExt cx="2964180" cy="2934335"/>
          </a:xfrm>
        </p:grpSpPr>
        <p:pic>
          <p:nvPicPr>
            <p:cNvPr id="8" name="Picture 20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43" b="18279"/>
            <a:stretch/>
          </p:blipFill>
          <p:spPr bwMode="auto">
            <a:xfrm>
              <a:off x="0" y="0"/>
              <a:ext cx="2964180" cy="2934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9" name="Group 213"/>
            <p:cNvGrpSpPr/>
            <p:nvPr/>
          </p:nvGrpSpPr>
          <p:grpSpPr>
            <a:xfrm>
              <a:off x="131944" y="1282615"/>
              <a:ext cx="1764665" cy="1437985"/>
              <a:chOff x="0" y="0"/>
              <a:chExt cx="1765269" cy="1437985"/>
            </a:xfrm>
          </p:grpSpPr>
          <p:cxnSp>
            <p:nvCxnSpPr>
              <p:cNvPr id="10" name="Straight Connector 204"/>
              <p:cNvCxnSpPr/>
              <p:nvPr/>
            </p:nvCxnSpPr>
            <p:spPr>
              <a:xfrm flipH="1">
                <a:off x="0" y="0"/>
                <a:ext cx="1395095" cy="0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205"/>
              <p:cNvCxnSpPr/>
              <p:nvPr/>
            </p:nvCxnSpPr>
            <p:spPr>
              <a:xfrm>
                <a:off x="0" y="0"/>
                <a:ext cx="0" cy="1437985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206"/>
              <p:cNvCxnSpPr/>
              <p:nvPr/>
            </p:nvCxnSpPr>
            <p:spPr>
              <a:xfrm flipV="1">
                <a:off x="0" y="1425039"/>
                <a:ext cx="1765269" cy="11345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207"/>
              <p:cNvCxnSpPr/>
              <p:nvPr/>
            </p:nvCxnSpPr>
            <p:spPr>
              <a:xfrm>
                <a:off x="1395351" y="0"/>
                <a:ext cx="0" cy="478755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210"/>
              <p:cNvCxnSpPr/>
              <p:nvPr/>
            </p:nvCxnSpPr>
            <p:spPr>
              <a:xfrm>
                <a:off x="1763486" y="475013"/>
                <a:ext cx="0" cy="961748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211"/>
              <p:cNvCxnSpPr/>
              <p:nvPr/>
            </p:nvCxnSpPr>
            <p:spPr>
              <a:xfrm flipH="1">
                <a:off x="1389413" y="475013"/>
                <a:ext cx="368935" cy="0"/>
              </a:xfrm>
              <a:prstGeom prst="line">
                <a:avLst/>
              </a:prstGeom>
              <a:ln w="63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" name="ลูกศรเชื่อมต่อแบบตรง 3"/>
          <p:cNvCxnSpPr/>
          <p:nvPr/>
        </p:nvCxnSpPr>
        <p:spPr>
          <a:xfrm flipH="1">
            <a:off x="3347864" y="3769840"/>
            <a:ext cx="1800201" cy="59526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27223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203" name="Group 16"/>
          <p:cNvGrpSpPr>
            <a:grpSpLocks/>
          </p:cNvGrpSpPr>
          <p:nvPr/>
        </p:nvGrpSpPr>
        <p:grpSpPr bwMode="auto">
          <a:xfrm>
            <a:off x="0" y="74613"/>
            <a:ext cx="9001125" cy="839787"/>
            <a:chOff x="19434" y="68528"/>
            <a:chExt cx="9001125" cy="771298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19434" y="68528"/>
              <a:ext cx="9001125" cy="771298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3 (Coastal)</a:t>
              </a:r>
              <a:b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</a:br>
              <a:endPara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79207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28"/>
              <a:ext cx="539552" cy="667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8"/>
          <a:stretch/>
        </p:blipFill>
        <p:spPr bwMode="auto">
          <a:xfrm>
            <a:off x="334742" y="1167986"/>
            <a:ext cx="4140336" cy="546620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4716016" y="1206249"/>
            <a:ext cx="39070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แผนที่เดินเรือใกล้ฝั่ง (</a:t>
            </a:r>
            <a:r>
              <a:rPr lang="en-US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Coastal</a:t>
            </a:r>
            <a:r>
              <a:rPr lang="en-GB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)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th-TH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11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หมายเลข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TH300001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TH300102</a:t>
            </a: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TH300203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TH300204</a:t>
            </a: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TH300205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TH300206</a:t>
            </a: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TH300307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TH300308</a:t>
            </a: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TH300309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</a:t>
            </a:r>
            <a:r>
              <a: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142</a:t>
            </a:r>
            <a:endParaRPr lang="en-US" sz="3200" dirty="0">
              <a:solidFill>
                <a:schemeClr val="bg1"/>
              </a:solidFill>
              <a:latin typeface="TH SarabunPSK" panose="020B0500040200020003" pitchFamily="34" charset="-34"/>
              <a:cs typeface="+mj-cs"/>
            </a:endParaRPr>
          </a:p>
          <a:p>
            <a:pPr lvl="0"/>
            <a:r>
              <a:rPr lang="en-US" sz="32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TH300151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19050" y="0"/>
            <a:ext cx="9144000" cy="6858000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81253" name="Group 16"/>
          <p:cNvGrpSpPr>
            <a:grpSpLocks/>
          </p:cNvGrpSpPr>
          <p:nvPr/>
        </p:nvGrpSpPr>
        <p:grpSpPr bwMode="auto">
          <a:xfrm>
            <a:off x="53975" y="74613"/>
            <a:ext cx="9001125" cy="726201"/>
            <a:chOff x="73222" y="68532"/>
            <a:chExt cx="9001879" cy="667027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73222" y="68532"/>
              <a:ext cx="9001879" cy="666371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 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4 (Approach)</a:t>
              </a:r>
              <a:endPara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81262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32"/>
              <a:ext cx="539552" cy="6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3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7022" r="1237" b="1895"/>
          <a:stretch/>
        </p:blipFill>
        <p:spPr bwMode="auto">
          <a:xfrm>
            <a:off x="215813" y="980727"/>
            <a:ext cx="4302001" cy="5679643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4716016" y="987568"/>
            <a:ext cx="4339084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แผนที่ย่านเข้าสู่ท่าเรือ (</a:t>
            </a:r>
            <a:r>
              <a:rPr lang="en-US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Approach</a:t>
            </a:r>
            <a:r>
              <a:rPr lang="en-GB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)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en-US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23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TH400112	TH400115	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TH400138	TH400147</a:t>
            </a:r>
          </a:p>
          <a:p>
            <a:pPr lvl="0"/>
            <a:r>
              <a:rPr lang="en-GB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TH400163	</a:t>
            </a: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TH400164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TH400169	TH400171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TH400229	TH400332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TH400335	TH400353</a:t>
            </a:r>
          </a:p>
          <a:p>
            <a:pPr lvl="0">
              <a:spcBef>
                <a:spcPts val="600"/>
              </a:spcBef>
            </a:pP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TH400333	TH400159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TH400113	TH400120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TH400121	TH400243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TH400340	TH400336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TH400227	TH400246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TH400116</a:t>
            </a:r>
            <a:endParaRPr lang="th-TH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19050" y="0"/>
            <a:ext cx="9144000" cy="6858000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83301" name="Group 16"/>
          <p:cNvGrpSpPr>
            <a:grpSpLocks/>
          </p:cNvGrpSpPr>
          <p:nvPr/>
        </p:nvGrpSpPr>
        <p:grpSpPr bwMode="auto">
          <a:xfrm>
            <a:off x="63500" y="74613"/>
            <a:ext cx="9001125" cy="726262"/>
            <a:chOff x="20176" y="68528"/>
            <a:chExt cx="9000383" cy="667032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20176" y="68528"/>
              <a:ext cx="9000383" cy="666320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 </a:t>
              </a:r>
              <a:r>
                <a:rPr lang="en-US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5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(Harbour) </a:t>
              </a:r>
              <a:endPara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83310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28"/>
              <a:ext cx="539552" cy="667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58"/>
          <p:cNvGrpSpPr/>
          <p:nvPr/>
        </p:nvGrpSpPr>
        <p:grpSpPr>
          <a:xfrm>
            <a:off x="214230" y="994865"/>
            <a:ext cx="4269481" cy="5638143"/>
            <a:chOff x="0" y="0"/>
            <a:chExt cx="6460490" cy="8531225"/>
          </a:xfrm>
        </p:grpSpPr>
        <p:pic>
          <p:nvPicPr>
            <p:cNvPr id="13" name="Picture 5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40"/>
            <a:stretch/>
          </p:blipFill>
          <p:spPr bwMode="auto">
            <a:xfrm>
              <a:off x="0" y="0"/>
              <a:ext cx="6460490" cy="853122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Picture 6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62" t="1121" r="25405" b="84956"/>
            <a:stretch/>
          </p:blipFill>
          <p:spPr bwMode="auto">
            <a:xfrm>
              <a:off x="3840423" y="1588542"/>
              <a:ext cx="2489835" cy="2549525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Rectangle 61"/>
            <p:cNvSpPr/>
            <p:nvPr/>
          </p:nvSpPr>
          <p:spPr>
            <a:xfrm>
              <a:off x="3480179" y="109182"/>
              <a:ext cx="1344077" cy="137160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6" name="Picture 6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02" t="65784" r="32425" b="23692"/>
            <a:stretch/>
          </p:blipFill>
          <p:spPr bwMode="auto">
            <a:xfrm>
              <a:off x="4427277" y="4249856"/>
              <a:ext cx="1900555" cy="1915160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0">
                    <a:custGeom>
                      <a:avLst/>
                      <a:gdLst/>
                      <a:ahLst/>
                      <a:cxnLst/>
                      <a:rect l="0" t="0" r="0" b="0"/>
                      <a:pathLst/>
                    </a:custGeom>
                    <ask:type/>
                  </ask:lineSketchStyleProps>
                </a:ext>
              </a:extLst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Rectangle 63"/>
            <p:cNvSpPr/>
            <p:nvPr/>
          </p:nvSpPr>
          <p:spPr>
            <a:xfrm>
              <a:off x="3534770" y="6168788"/>
              <a:ext cx="416974" cy="425498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Rectangle 192"/>
            <p:cNvSpPr/>
            <p:nvPr/>
          </p:nvSpPr>
          <p:spPr>
            <a:xfrm>
              <a:off x="1214651" y="5186149"/>
              <a:ext cx="895293" cy="914400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20" name="Picture 19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14" t="57185" r="65282" b="31510"/>
            <a:stretch/>
          </p:blipFill>
          <p:spPr bwMode="auto">
            <a:xfrm>
              <a:off x="1138166" y="6174190"/>
              <a:ext cx="2285365" cy="2214245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1" name="สี่เหลี่ยมผืนผ้า 20"/>
          <p:cNvSpPr/>
          <p:nvPr/>
        </p:nvSpPr>
        <p:spPr>
          <a:xfrm>
            <a:off x="4716016" y="987568"/>
            <a:ext cx="4339084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แผนที่บริเวณท่าเรือ (</a:t>
            </a:r>
            <a:r>
              <a:rPr lang="en-US" sz="3200" dirty="0" err="1">
                <a:solidFill>
                  <a:schemeClr val="bg1"/>
                </a:solidFill>
                <a:latin typeface="TH SarabunPSK" pitchFamily="34" charset="-34"/>
                <a:cs typeface="+mj-cs"/>
              </a:rPr>
              <a:t>Harbour</a:t>
            </a:r>
            <a:r>
              <a:rPr lang="en-GB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)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en-US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17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TH500111	TH500114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TH500137	TH500156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TH500157	TH500170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TH500260	TH5IP374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TH50112A	TH50115A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TH50229A	TH50335A</a:t>
            </a:r>
          </a:p>
          <a:p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TH5IP138</a:t>
            </a:r>
          </a:p>
          <a:p>
            <a:pPr lvl="0">
              <a:spcBef>
                <a:spcPts val="600"/>
              </a:spcBef>
            </a:pPr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TH500265	TH500358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TH SarabunPSK" panose="020B0500040200020003" pitchFamily="34" charset="-34"/>
                <a:cs typeface="+mj-cs"/>
              </a:rPr>
              <a:t>TH50147A	TH50227A</a:t>
            </a:r>
          </a:p>
          <a:p>
            <a:endParaRPr lang="th-TH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19050" y="0"/>
            <a:ext cx="9144000" cy="6858000"/>
          </a:xfrm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85347" name="Group 16"/>
          <p:cNvGrpSpPr>
            <a:grpSpLocks/>
          </p:cNvGrpSpPr>
          <p:nvPr/>
        </p:nvGrpSpPr>
        <p:grpSpPr bwMode="auto">
          <a:xfrm>
            <a:off x="63500" y="74613"/>
            <a:ext cx="9001125" cy="725487"/>
            <a:chOff x="19434" y="68593"/>
            <a:chExt cx="9001125" cy="666967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19434" y="68593"/>
              <a:ext cx="9001125" cy="666967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ENC </a:t>
              </a:r>
              <a:r>
                <a:rPr lang="th-TH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ย่านการใช้งานที่ </a:t>
              </a:r>
              <a:r>
                <a:rPr lang="en-US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6</a:t>
              </a:r>
              <a:r>
                <a:rPr lang="en-GB" sz="36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(Berthing) </a:t>
              </a:r>
              <a:endPara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185353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074" y="68593"/>
              <a:ext cx="539552" cy="666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194"/>
          <p:cNvGrpSpPr/>
          <p:nvPr/>
        </p:nvGrpSpPr>
        <p:grpSpPr>
          <a:xfrm>
            <a:off x="179512" y="980728"/>
            <a:ext cx="4248472" cy="5666685"/>
            <a:chOff x="0" y="0"/>
            <a:chExt cx="6555105" cy="8742045"/>
          </a:xfrm>
        </p:grpSpPr>
        <p:pic>
          <p:nvPicPr>
            <p:cNvPr id="14" name="Picture 19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87" t="21212" r="19580" b="21141"/>
            <a:stretch/>
          </p:blipFill>
          <p:spPr bwMode="auto">
            <a:xfrm>
              <a:off x="0" y="0"/>
              <a:ext cx="6555105" cy="874204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Picture 19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2057" y="823092"/>
              <a:ext cx="2730500" cy="243967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</p:pic>
        <p:pic>
          <p:nvPicPr>
            <p:cNvPr id="16" name="Picture 19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2057" y="3534761"/>
              <a:ext cx="2725420" cy="28397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</p:pic>
        <p:sp>
          <p:nvSpPr>
            <p:cNvPr id="17" name="Rectangle 198"/>
            <p:cNvSpPr/>
            <p:nvPr/>
          </p:nvSpPr>
          <p:spPr>
            <a:xfrm>
              <a:off x="3799489" y="268014"/>
              <a:ext cx="63374" cy="651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Rectangle 199"/>
            <p:cNvSpPr/>
            <p:nvPr/>
          </p:nvSpPr>
          <p:spPr>
            <a:xfrm>
              <a:off x="1939158" y="3752194"/>
              <a:ext cx="63374" cy="65159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0" name="สี่เหลี่ยมผืนผ้า 19"/>
          <p:cNvSpPr/>
          <p:nvPr/>
        </p:nvSpPr>
        <p:spPr>
          <a:xfrm>
            <a:off x="4788024" y="1211206"/>
            <a:ext cx="390703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แผนที่ขยายที่จอดเรือ (</a:t>
            </a:r>
            <a:r>
              <a:rPr lang="en-US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Berthing</a:t>
            </a:r>
            <a:r>
              <a:rPr lang="en-GB" sz="32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)</a:t>
            </a: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จำนวน </a:t>
            </a:r>
            <a:r>
              <a:rPr lang="en-US" sz="44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2</a:t>
            </a: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 เซลล์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หมายเลข </a:t>
            </a:r>
            <a:endParaRPr lang="en-US" sz="3600" dirty="0">
              <a:solidFill>
                <a:schemeClr val="bg1"/>
              </a:solidFill>
              <a:latin typeface="TH SarabunPSK" pitchFamily="34" charset="-34"/>
              <a:cs typeface="+mj-cs"/>
            </a:endParaRP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TH60111A</a:t>
            </a:r>
          </a:p>
          <a:p>
            <a:r>
              <a:rPr lang="en-US" sz="3600" dirty="0">
                <a:solidFill>
                  <a:schemeClr val="bg1"/>
                </a:solidFill>
                <a:latin typeface="TH SarabunPSK" pitchFamily="34" charset="-34"/>
                <a:cs typeface="+mj-cs"/>
              </a:rPr>
              <a:t>TH6IP374</a:t>
            </a:r>
            <a:b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en-GB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en-GB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en-US" sz="36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5875"/>
            <a:ext cx="9150350" cy="6858000"/>
          </a:xfrm>
          <a:solidFill>
            <a:srgbClr val="000099">
              <a:alpha val="63000"/>
            </a:srgbClr>
          </a:solidFill>
        </p:spPr>
        <p:txBody>
          <a:bodyPr anchor="t"/>
          <a:lstStyle/>
          <a:p>
            <a:pPr algn="l" eaLnBrk="1" hangingPunct="1">
              <a:defRPr/>
            </a:pPr>
            <a:br>
              <a:rPr lang="th-TH" b="1" u="sng" kern="1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itchFamily="18" charset="-34"/>
                <a:ea typeface="+mn-ea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</a:t>
            </a:r>
            <a:br>
              <a:rPr lang="en-GB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b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5475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5C38C04-DE54-4F9F-808D-67476CE73F34}" type="slidenum">
              <a:rPr lang="en-US" sz="1400" b="0"/>
              <a:pPr algn="r"/>
              <a:t>6</a:t>
            </a:fld>
            <a:endParaRPr lang="th-TH" sz="1400" b="0"/>
          </a:p>
        </p:txBody>
      </p:sp>
      <p:pic>
        <p:nvPicPr>
          <p:cNvPr id="105476" name="Picture 3" descr="RasterCha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2857500"/>
            <a:ext cx="3979863" cy="32146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10547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" y="2857500"/>
            <a:ext cx="3640138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8" name="Rectangle 2"/>
          <p:cNvSpPr txBox="1">
            <a:spLocks noChangeArrowheads="1"/>
          </p:cNvSpPr>
          <p:nvPr/>
        </p:nvSpPr>
        <p:spPr bwMode="auto">
          <a:xfrm>
            <a:off x="439738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5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แผนที่อิเล็กทรอนิกส์ </a:t>
            </a:r>
            <a:br>
              <a:rPr lang="en-US" sz="5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en-US" sz="5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4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Electronic Chart)</a:t>
            </a:r>
            <a:endParaRPr lang="th-TH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>
    <p:random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0"/>
            <a:ext cx="90693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858000"/>
          </a:xfrm>
          <a:solidFill>
            <a:srgbClr val="000099">
              <a:alpha val="63136"/>
            </a:srgbClr>
          </a:solidFill>
        </p:spPr>
        <p:txBody>
          <a:bodyPr/>
          <a:lstStyle/>
          <a:p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จะปรับปรุงแผนที่ </a:t>
            </a:r>
            <a:r>
              <a:rPr lang="en-US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ENC </a:t>
            </a:r>
            <a:r>
              <a:rPr lang="th-TH" altLang="th-TH" sz="74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ในน่านน้ำไทยจะไปหาข้อมูลได้ที่ไหน?</a:t>
            </a:r>
            <a:endParaRPr lang="th-TH" altLang="th-TH" sz="600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89443" name="Picture 10" descr="รลเจ้าพระย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7263" y="5616575"/>
            <a:ext cx="4360862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4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157525D-CD5B-4B3B-82E6-C28FCFE53E28}" type="slidenum">
              <a:rPr lang="en-US" sz="1400" b="0">
                <a:solidFill>
                  <a:srgbClr val="000000"/>
                </a:solidFill>
              </a:rPr>
              <a:pPr algn="r"/>
              <a:t>60</a:t>
            </a:fld>
            <a:endParaRPr lang="th-TH" sz="1400" b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26988"/>
            <a:ext cx="9090025" cy="6884988"/>
          </a:xfrm>
        </p:spPr>
        <p:txBody>
          <a:bodyPr anchor="t"/>
          <a:lstStyle/>
          <a:p>
            <a:pPr algn="l" eaLnBrk="1" hangingPunct="1"/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br>
              <a:rPr lang="en-US" altLang="th-TH" sz="48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altLang="th-TH" sz="4000" b="1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63500" y="74613"/>
            <a:ext cx="9001125" cy="725487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solidFill>
              <a:sysClr val="window" lastClr="FFFFFF"/>
            </a:solidFill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th-TH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ข้อมูลปรับปรุงแผนที่ </a:t>
            </a:r>
            <a:r>
              <a:rPr lang="en-US" sz="360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ENC   (Update files)</a:t>
            </a:r>
            <a:endParaRPr 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 indent="714375"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en-GB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      </a:t>
            </a:r>
            <a:r>
              <a:rPr lang="th-TH" sz="3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</a:t>
            </a:r>
          </a:p>
        </p:txBody>
      </p:sp>
      <p:sp>
        <p:nvSpPr>
          <p:cNvPr id="191491" name="ชื่อเรื่องรอง 2"/>
          <p:cNvSpPr txBox="1">
            <a:spLocks/>
          </p:cNvSpPr>
          <p:nvPr/>
        </p:nvSpPr>
        <p:spPr bwMode="auto">
          <a:xfrm>
            <a:off x="457200" y="1182688"/>
            <a:ext cx="822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-"/>
            </a:pPr>
            <a: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ข้อมูลจากประกาศชาวเรือ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en-US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Upload ENC Update Files </a:t>
            </a:r>
            <a: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ขึ้น </a:t>
            </a:r>
            <a:r>
              <a:rPr lang="en-US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>
              <a:spcBef>
                <a:spcPct val="20000"/>
              </a:spcBef>
            </a:pPr>
            <a:r>
              <a:rPr lang="en-US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lang="en-US" altLang="th-TH" sz="48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http://www.navigationsupport.com </a:t>
            </a:r>
            <a:endParaRPr lang="th-TH" altLang="th-TH" sz="320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spcBef>
                <a:spcPct val="20000"/>
              </a:spcBef>
              <a:buFontTx/>
              <a:buChar char="-"/>
            </a:pPr>
            <a: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เฉพาะสมาชิกเท่านั้นที่สามารถ</a:t>
            </a:r>
            <a:r>
              <a:rPr lang="en-US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Download ENC Update Files </a:t>
            </a:r>
            <a: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ได้</a:t>
            </a:r>
            <a:b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 (</a:t>
            </a:r>
            <a:r>
              <a:rPr lang="en-US" altLang="th-TH" sz="32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Username , Password)</a:t>
            </a:r>
            <a:endParaRPr lang="th-TH" altLang="th-TH" sz="320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ct val="20000"/>
              </a:spcBef>
              <a:buFontTx/>
              <a:buChar char="-"/>
            </a:pP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ct val="20000"/>
              </a:spcBef>
              <a:buFontTx/>
              <a:buChar char="-"/>
            </a:pP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ct val="20000"/>
              </a:spcBef>
              <a:buFontTx/>
              <a:buChar char="-"/>
            </a:pP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91492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 r="37254"/>
          <a:stretch>
            <a:fillRect/>
          </a:stretch>
        </p:blipFill>
        <p:spPr bwMode="auto">
          <a:xfrm>
            <a:off x="4876800" y="4533900"/>
            <a:ext cx="3352800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91493" name="Picture 6"/>
          <p:cNvPicPr>
            <a:picLocks noChangeAspect="1" noChangeArrowheads="1"/>
          </p:cNvPicPr>
          <p:nvPr/>
        </p:nvPicPr>
        <p:blipFill>
          <a:blip r:embed="rId5"/>
          <a:srcRect r="53033" b="71782"/>
          <a:stretch>
            <a:fillRect/>
          </a:stretch>
        </p:blipFill>
        <p:spPr bwMode="auto">
          <a:xfrm>
            <a:off x="1066800" y="4533900"/>
            <a:ext cx="3538538" cy="1085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1494" name="TextBox 10"/>
          <p:cNvSpPr txBox="1">
            <a:spLocks noChangeArrowheads="1"/>
          </p:cNvSpPr>
          <p:nvPr/>
        </p:nvSpPr>
        <p:spPr bwMode="auto">
          <a:xfrm>
            <a:off x="1752600" y="56769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Base Cells</a:t>
            </a: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1495" name="TextBox 12"/>
          <p:cNvSpPr txBox="1">
            <a:spLocks noChangeArrowheads="1"/>
          </p:cNvSpPr>
          <p:nvPr/>
        </p:nvSpPr>
        <p:spPr bwMode="auto">
          <a:xfrm>
            <a:off x="5486400" y="5143500"/>
            <a:ext cx="213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ENC Update files</a:t>
            </a:r>
            <a:endParaRPr lang="th-TH" altLang="th-TH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7" name="Picture 2"/>
          <p:cNvPicPr>
            <a:picLocks noChangeAspect="1" noChangeArrowheads="1"/>
          </p:cNvPicPr>
          <p:nvPr/>
        </p:nvPicPr>
        <p:blipFill>
          <a:blip r:embed="rId2"/>
          <a:srcRect r="6819"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20750" y="3068638"/>
            <a:ext cx="1944688" cy="3603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193539" name="Rectangle 3"/>
          <p:cNvSpPr>
            <a:spLocks noChangeArrowheads="1"/>
          </p:cNvSpPr>
          <p:nvPr/>
        </p:nvSpPr>
        <p:spPr bwMode="auto">
          <a:xfrm>
            <a:off x="900113" y="139700"/>
            <a:ext cx="65405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th-TH" sz="440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http://www.navigationsupport.com </a:t>
            </a:r>
            <a:endParaRPr lang="th-TH" sz="4400"/>
          </a:p>
        </p:txBody>
      </p:sp>
      <p:sp>
        <p:nvSpPr>
          <p:cNvPr id="5" name="Left Arrow 4"/>
          <p:cNvSpPr/>
          <p:nvPr/>
        </p:nvSpPr>
        <p:spPr>
          <a:xfrm rot="412728">
            <a:off x="3132138" y="3249613"/>
            <a:ext cx="3024187" cy="466725"/>
          </a:xfrm>
          <a:prstGeom prst="left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2" name="Text Box 4"/>
          <p:cNvSpPr txBox="1">
            <a:spLocks noChangeArrowheads="1"/>
          </p:cNvSpPr>
          <p:nvPr/>
        </p:nvSpPr>
        <p:spPr bwMode="auto">
          <a:xfrm>
            <a:off x="1116013" y="5300663"/>
            <a:ext cx="7920037" cy="152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h-TH" sz="2400" i="1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spcBef>
                <a:spcPct val="50000"/>
              </a:spcBef>
            </a:pPr>
            <a:br>
              <a:rPr lang="th-TH" altLang="th-TH" b="0">
                <a:solidFill>
                  <a:srgbClr val="FF0000"/>
                </a:solidFill>
              </a:rPr>
            </a:br>
            <a:endParaRPr lang="th-TH" altLang="th-TH" b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/>
          <p:cNvPicPr>
            <a:picLocks noChangeAspect="1" noChangeArrowheads="1"/>
          </p:cNvPicPr>
          <p:nvPr/>
        </p:nvPicPr>
        <p:blipFill>
          <a:blip r:embed="rId3"/>
          <a:srcRect l="18172"/>
          <a:stretch>
            <a:fillRect/>
          </a:stretch>
        </p:blipFill>
        <p:spPr bwMode="auto">
          <a:xfrm>
            <a:off x="381000" y="457200"/>
            <a:ext cx="8420100" cy="54102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601980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แผนที่เดินเรืออิเล็กทรอนิกส์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&gt;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Download ENC Update File</a:t>
            </a:r>
            <a:endParaRPr lang="th-TH" altLang="th-TH" sz="320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914400" y="4648200"/>
            <a:ext cx="1828800" cy="1066800"/>
          </a:xfrm>
          <a:prstGeom prst="straightConnector1">
            <a:avLst/>
          </a:prstGeom>
          <a:ln w="34925" cmpd="sng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7848600" cy="5172075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601980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Sign In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โดยใช้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Username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Password</a:t>
            </a:r>
            <a:endParaRPr lang="th-TH" altLang="th-TH" sz="320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601980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ค้นหาไฟล์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Update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โดยเลือก เดือน และ ปี ที่ต้องการ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&gt; Search</a:t>
            </a:r>
            <a:endParaRPr lang="th-TH" altLang="th-TH" sz="320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0706" name="Picture 3"/>
          <p:cNvPicPr>
            <a:picLocks noChangeAspect="1" noChangeArrowheads="1"/>
          </p:cNvPicPr>
          <p:nvPr/>
        </p:nvPicPr>
        <p:blipFill>
          <a:blip r:embed="rId3"/>
          <a:srcRect l="8578" t="21767" r="8714"/>
          <a:stretch>
            <a:fillRect/>
          </a:stretch>
        </p:blipFill>
        <p:spPr bwMode="auto">
          <a:xfrm>
            <a:off x="838200" y="914400"/>
            <a:ext cx="7467600" cy="48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3" name="Picture 3"/>
          <p:cNvPicPr>
            <a:picLocks noChangeAspect="1" noChangeArrowheads="1"/>
          </p:cNvPicPr>
          <p:nvPr/>
        </p:nvPicPr>
        <p:blipFill>
          <a:blip r:embed="rId3"/>
          <a:srcRect l="8653" t="22543" r="9480" b="8835"/>
          <a:stretch>
            <a:fillRect/>
          </a:stretch>
        </p:blipFill>
        <p:spPr bwMode="auto">
          <a:xfrm>
            <a:off x="533400" y="685800"/>
            <a:ext cx="8305800" cy="476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5967413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Download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ไฟล์ที่ต้องการ</a:t>
            </a:r>
          </a:p>
        </p:txBody>
      </p:sp>
      <p:sp>
        <p:nvSpPr>
          <p:cNvPr id="4" name="Rectangle 3"/>
          <p:cNvSpPr/>
          <p:nvPr/>
        </p:nvSpPr>
        <p:spPr>
          <a:xfrm>
            <a:off x="7467600" y="4267200"/>
            <a:ext cx="685800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b="0">
              <a:solidFill>
                <a:srgbClr val="FFFFFF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096000" y="4876800"/>
            <a:ext cx="1295400" cy="9906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1" name="Picture 2"/>
          <p:cNvPicPr>
            <a:picLocks noChangeAspect="1" noChangeArrowheads="1"/>
          </p:cNvPicPr>
          <p:nvPr/>
        </p:nvPicPr>
        <p:blipFill>
          <a:blip r:embed="rId3"/>
          <a:srcRect l="31049" t="21190" r="19780" b="32745"/>
          <a:stretch>
            <a:fillRect/>
          </a:stretch>
        </p:blipFill>
        <p:spPr bwMode="auto">
          <a:xfrm>
            <a:off x="990600" y="609600"/>
            <a:ext cx="6858000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510540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Click Download</a:t>
            </a:r>
            <a:endParaRPr lang="th-TH" altLang="th-TH" sz="320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Oval 4"/>
          <p:cNvSpPr/>
          <p:nvPr/>
        </p:nvSpPr>
        <p:spPr>
          <a:xfrm>
            <a:off x="5105400" y="3429000"/>
            <a:ext cx="8382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b="0">
              <a:solidFill>
                <a:srgbClr val="FFFFFF"/>
              </a:solidFill>
            </a:endParaRPr>
          </a:p>
        </p:txBody>
      </p:sp>
      <p:cxnSp>
        <p:nvCxnSpPr>
          <p:cNvPr id="204804" name="Straight Arrow Connector 5"/>
          <p:cNvCxnSpPr>
            <a:cxnSpLocks noChangeShapeType="1"/>
          </p:cNvCxnSpPr>
          <p:nvPr/>
        </p:nvCxnSpPr>
        <p:spPr bwMode="auto">
          <a:xfrm flipV="1">
            <a:off x="4800600" y="3989388"/>
            <a:ext cx="407988" cy="1116012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685800"/>
            <a:ext cx="44196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5105400"/>
            <a:ext cx="800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Save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และทำการจัดเก็บไปยัง </a:t>
            </a:r>
            <a:r>
              <a:rPr lang="en-US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Part Directory </a:t>
            </a:r>
            <a:r>
              <a:rPr lang="th-TH" altLang="th-TH" sz="320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ที่ต้องการ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C7F1BFF-B13D-43DC-9A60-4F5F7F9290FE}" type="slidenum">
              <a:rPr lang="en-US" sz="1400" b="0"/>
              <a:pPr algn="r"/>
              <a:t>7</a:t>
            </a:fld>
            <a:endParaRPr lang="th-TH" sz="1400" b="0"/>
          </a:p>
        </p:txBody>
      </p:sp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439630656"/>
              </p:ext>
            </p:extLst>
          </p:nvPr>
        </p:nvGraphicFramePr>
        <p:xfrm>
          <a:off x="642910" y="790540"/>
          <a:ext cx="807249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83185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89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5486400"/>
            <a:ext cx="1752600" cy="660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0889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35363" y="5486400"/>
            <a:ext cx="2179637" cy="6858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2743200" y="5715000"/>
            <a:ext cx="6096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791200" y="5715000"/>
            <a:ext cx="6096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902" name="Rectangle 9"/>
          <p:cNvSpPr>
            <a:spLocks noChangeArrowheads="1"/>
          </p:cNvSpPr>
          <p:nvPr/>
        </p:nvSpPr>
        <p:spPr bwMode="auto">
          <a:xfrm>
            <a:off x="3886200" y="1962150"/>
            <a:ext cx="914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altLang="th-TH" b="0">
              <a:solidFill>
                <a:srgbClr val="000000"/>
              </a:solidFill>
            </a:endParaRPr>
          </a:p>
        </p:txBody>
      </p:sp>
      <p:pic>
        <p:nvPicPr>
          <p:cNvPr id="208903" name="Picture 2"/>
          <p:cNvPicPr>
            <a:picLocks noChangeAspect="1" noChangeArrowheads="1"/>
          </p:cNvPicPr>
          <p:nvPr/>
        </p:nvPicPr>
        <p:blipFill>
          <a:blip r:embed="rId6"/>
          <a:srcRect l="26791" t="19527" r="60104" b="74028"/>
          <a:stretch>
            <a:fillRect/>
          </a:stretch>
        </p:blipFill>
        <p:spPr bwMode="auto">
          <a:xfrm>
            <a:off x="6553200" y="5486400"/>
            <a:ext cx="1905000" cy="7016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1400" b="0"/>
              <a:pPr algn="r"/>
              <a:t>8</a:t>
            </a:fld>
            <a:endParaRPr lang="th-TH" sz="1400" b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75" y="847725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5400">
                <a:solidFill>
                  <a:schemeClr val="bg1"/>
                </a:solidFill>
              </a:rPr>
              <a:t>Raster VS. Vector</a:t>
            </a:r>
            <a:endParaRPr lang="th-TH" sz="5400" b="0">
              <a:solidFill>
                <a:schemeClr val="bg1"/>
              </a:solidFill>
            </a:endParaRPr>
          </a:p>
        </p:txBody>
      </p:sp>
      <p:pic>
        <p:nvPicPr>
          <p:cNvPr id="109573" name="Picture 2" descr="F:\BIM_other\vector_zo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39" y="1939925"/>
            <a:ext cx="2636063" cy="440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4" name="Picture 3" descr="F:\BIM_other\rasterzoom_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640" y="1939925"/>
            <a:ext cx="2643188" cy="440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5" name="Picture 4" descr="F:\BIM_other\vector_zo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1928813"/>
            <a:ext cx="2643188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Slide Number Placeholder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7ACB444-2389-44DF-8BD2-BF0A2E36F242}" type="slidenum">
              <a:rPr lang="en-US" sz="1400" b="0"/>
              <a:pPr algn="r"/>
              <a:t>9</a:t>
            </a:fld>
            <a:endParaRPr lang="th-TH" sz="1400" b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69131" y="476672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5400" dirty="0">
                <a:solidFill>
                  <a:schemeClr val="bg1"/>
                </a:solidFill>
              </a:rPr>
              <a:t>Raster</a:t>
            </a:r>
            <a:r>
              <a:rPr lang="th-TH" sz="5400" dirty="0">
                <a:solidFill>
                  <a:schemeClr val="bg1"/>
                </a:solidFill>
              </a:rPr>
              <a:t> </a:t>
            </a:r>
            <a:r>
              <a:rPr lang="en-US" sz="5400" dirty="0">
                <a:solidFill>
                  <a:schemeClr val="bg1"/>
                </a:solidFill>
              </a:rPr>
              <a:t> vs  </a:t>
            </a:r>
            <a:r>
              <a:rPr lang="th-TH" sz="5400" dirty="0" err="1">
                <a:solidFill>
                  <a:schemeClr val="bg1"/>
                </a:solidFill>
              </a:rPr>
              <a:t>Vector</a:t>
            </a:r>
            <a:endParaRPr lang="th-TH" sz="5400" b="0" dirty="0">
              <a:solidFill>
                <a:schemeClr val="bg1"/>
              </a:solidFill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22"/>
          <a:stretch/>
        </p:blipFill>
        <p:spPr>
          <a:xfrm>
            <a:off x="2473226" y="2172693"/>
            <a:ext cx="2082105" cy="2503237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6" b="27402"/>
          <a:stretch/>
        </p:blipFill>
        <p:spPr>
          <a:xfrm>
            <a:off x="4799986" y="2162572"/>
            <a:ext cx="1920032" cy="3256952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4" r="568"/>
          <a:stretch/>
        </p:blipFill>
        <p:spPr>
          <a:xfrm>
            <a:off x="391120" y="2170956"/>
            <a:ext cx="2082105" cy="250323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 r="49059" b="27402"/>
          <a:stretch/>
        </p:blipFill>
        <p:spPr>
          <a:xfrm>
            <a:off x="6631651" y="2159697"/>
            <a:ext cx="1976698" cy="325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7391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theme/theme1.xml><?xml version="1.0" encoding="utf-8"?>
<a:theme xmlns:a="http://schemas.openxmlformats.org/drawingml/2006/main" name="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3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7591</TotalTime>
  <Words>2899</Words>
  <Application>Microsoft Office PowerPoint</Application>
  <PresentationFormat>On-screen Show (4:3)</PresentationFormat>
  <Paragraphs>564</Paragraphs>
  <Slides>70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70</vt:i4>
      </vt:variant>
    </vt:vector>
  </HeadingPairs>
  <TitlesOfParts>
    <vt:vector size="91" baseType="lpstr">
      <vt:lpstr>Yu Gothic</vt:lpstr>
      <vt:lpstr>Angsana New</vt:lpstr>
      <vt:lpstr>AngsanaUPC</vt:lpstr>
      <vt:lpstr>Arial</vt:lpstr>
      <vt:lpstr>Arial Narrow</vt:lpstr>
      <vt:lpstr>Book Antiqua</vt:lpstr>
      <vt:lpstr>Calibri</vt:lpstr>
      <vt:lpstr>Comic Sans MS</vt:lpstr>
      <vt:lpstr>JUAR_one_moment</vt:lpstr>
      <vt:lpstr>Lucida Sans</vt:lpstr>
      <vt:lpstr>TH SarabunPSK</vt:lpstr>
      <vt:lpstr>Times New Roman</vt:lpstr>
      <vt:lpstr>Wingdings</vt:lpstr>
      <vt:lpstr>Wingdings 2</vt:lpstr>
      <vt:lpstr>การออกแบบเริ่มต้น</vt:lpstr>
      <vt:lpstr>Office Theme</vt:lpstr>
      <vt:lpstr>1_การออกแบบเริ่มต้น</vt:lpstr>
      <vt:lpstr>10_การออกแบบเริ่มต้น</vt:lpstr>
      <vt:lpstr>33_การออกแบบเริ่มต้น</vt:lpstr>
      <vt:lpstr>7_การออกแบบเริ่มต้น</vt:lpstr>
      <vt:lpstr>9_การออกแบบเริ่มต้น</vt:lpstr>
      <vt:lpstr>PowerPoint Presentation</vt:lpstr>
      <vt:lpstr>PowerPoint Presentation</vt:lpstr>
      <vt:lpstr>คำศัพท์/อักษรย่อ</vt:lpstr>
      <vt:lpstr>แผนที่อิเล็กทรอนิกส์ที่ให้บริการ   ในปัจจุบันนี้มีกี่ชนิด?</vt:lpstr>
      <vt:lpstr>                           </vt:lpstr>
      <vt:lpstr>                                         </vt:lpstr>
      <vt:lpstr>PowerPoint Presentation</vt:lpstr>
      <vt:lpstr>PowerPoint Presentation</vt:lpstr>
      <vt:lpstr>PowerPoint Presentation</vt:lpstr>
      <vt:lpstr>                                         </vt:lpstr>
      <vt:lpstr>PowerPoint Presentation</vt:lpstr>
      <vt:lpstr>                                         </vt:lpstr>
      <vt:lpstr>PowerPoint Presentation</vt:lpstr>
      <vt:lpstr>PowerPoint Presentation</vt:lpstr>
      <vt:lpstr>                                         </vt:lpstr>
      <vt:lpstr>PowerPoint Presentation</vt:lpstr>
      <vt:lpstr>                                         </vt:lpstr>
      <vt:lpstr>PowerPoint Presentation</vt:lpstr>
      <vt:lpstr>PowerPoint Presentation</vt:lpstr>
      <vt:lpstr>                                  </vt:lpstr>
      <vt:lpstr>                                  </vt:lpstr>
      <vt:lpstr>                          </vt:lpstr>
      <vt:lpstr>                         </vt:lpstr>
      <vt:lpstr>                                         </vt:lpstr>
      <vt:lpstr>                                         </vt:lpstr>
      <vt:lpstr>                                         </vt:lpstr>
      <vt:lpstr>PowerPoint Presentation</vt:lpstr>
      <vt:lpstr>PowerPoint Presentation</vt:lpstr>
      <vt:lpstr>         - แผนที่ทะเลลึก (Overview)  - แผนที่ชายฝั่งทั่วไป (General)   - แผนที่เดินเรือใกล้ฝั่ง (Coastal)   - แผนที่เข้าสู่ท่าเรือ (Approach)   - แผนที่ท่าเรือ (Harbour)   - แผนที่ขยายที่จอดเรือ (Berthing)  </vt:lpstr>
      <vt:lpstr>PowerPoint Presentation</vt:lpstr>
      <vt:lpstr>         </vt:lpstr>
      <vt:lpstr>         </vt:lpstr>
      <vt:lpstr>PowerPoint Presentation</vt:lpstr>
      <vt:lpstr>PowerPoint Presentation</vt:lpstr>
      <vt:lpstr>PowerPoint Presentation</vt:lpstr>
      <vt:lpstr>วัตถุประสงค์ของมาตรฐาน IHO S-63 data protection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กรมอุทกศาสตร์ให้บริการ แผนที่ ENC บริเวณใดบ้าง?</vt:lpstr>
      <vt:lpstr>                                            </vt:lpstr>
      <vt:lpstr>                                         </vt:lpstr>
      <vt:lpstr>                                         </vt:lpstr>
      <vt:lpstr>PowerPoint Presentation</vt:lpstr>
      <vt:lpstr>PowerPoint Presentation</vt:lpstr>
      <vt:lpstr>PowerPoint Presentation</vt:lpstr>
      <vt:lpstr>                                         </vt:lpstr>
      <vt:lpstr>                                         </vt:lpstr>
      <vt:lpstr>                                         </vt:lpstr>
      <vt:lpstr>จะปรับปรุงแผนที่ ENC ในน่านน้ำไทยจะไปหาข้อมูลได้ที่ไหน?</vt:lpstr>
      <vt:lpstr>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“ระบบการนำเรืออัตโนมัติและแผนที่เดินเรืออิเล็กทรอนิคส์”</dc:title>
  <dc:creator>OCE</dc:creator>
  <cp:lastModifiedBy>joe jonology</cp:lastModifiedBy>
  <cp:revision>691</cp:revision>
  <cp:lastPrinted>2001-11-29T12:05:23Z</cp:lastPrinted>
  <dcterms:created xsi:type="dcterms:W3CDTF">1998-12-08T06:40:03Z</dcterms:created>
  <dcterms:modified xsi:type="dcterms:W3CDTF">2021-11-23T09:14:36Z</dcterms:modified>
</cp:coreProperties>
</file>